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66"/>
  </p:notesMasterIdLst>
  <p:sldIdLst>
    <p:sldId id="269" r:id="rId4"/>
    <p:sldId id="256" r:id="rId5"/>
    <p:sldId id="268" r:id="rId6"/>
    <p:sldId id="270" r:id="rId7"/>
    <p:sldId id="271" r:id="rId8"/>
    <p:sldId id="272" r:id="rId9"/>
    <p:sldId id="273" r:id="rId10"/>
    <p:sldId id="279" r:id="rId11"/>
    <p:sldId id="282" r:id="rId12"/>
    <p:sldId id="281" r:id="rId13"/>
    <p:sldId id="280" r:id="rId14"/>
    <p:sldId id="283" r:id="rId15"/>
    <p:sldId id="284" r:id="rId16"/>
    <p:sldId id="285" r:id="rId17"/>
    <p:sldId id="286" r:id="rId18"/>
    <p:sldId id="287" r:id="rId19"/>
    <p:sldId id="288" r:id="rId20"/>
    <p:sldId id="289" r:id="rId21"/>
    <p:sldId id="290" r:id="rId22"/>
    <p:sldId id="292" r:id="rId23"/>
    <p:sldId id="291" r:id="rId24"/>
    <p:sldId id="293" r:id="rId25"/>
    <p:sldId id="296" r:id="rId26"/>
    <p:sldId id="294" r:id="rId27"/>
    <p:sldId id="297" r:id="rId28"/>
    <p:sldId id="295" r:id="rId29"/>
    <p:sldId id="298" r:id="rId30"/>
    <p:sldId id="299" r:id="rId31"/>
    <p:sldId id="300" r:id="rId32"/>
    <p:sldId id="301" r:id="rId33"/>
    <p:sldId id="306" r:id="rId34"/>
    <p:sldId id="307" r:id="rId35"/>
    <p:sldId id="308" r:id="rId36"/>
    <p:sldId id="310" r:id="rId37"/>
    <p:sldId id="309" r:id="rId38"/>
    <p:sldId id="257" r:id="rId39"/>
    <p:sldId id="311" r:id="rId40"/>
    <p:sldId id="312" r:id="rId41"/>
    <p:sldId id="313" r:id="rId42"/>
    <p:sldId id="314" r:id="rId43"/>
    <p:sldId id="315" r:id="rId44"/>
    <p:sldId id="316" r:id="rId45"/>
    <p:sldId id="317" r:id="rId46"/>
    <p:sldId id="318" r:id="rId47"/>
    <p:sldId id="319" r:id="rId48"/>
    <p:sldId id="320" r:id="rId49"/>
    <p:sldId id="321" r:id="rId50"/>
    <p:sldId id="258" r:id="rId51"/>
    <p:sldId id="322" r:id="rId52"/>
    <p:sldId id="323" r:id="rId53"/>
    <p:sldId id="324" r:id="rId54"/>
    <p:sldId id="259" r:id="rId55"/>
    <p:sldId id="326" r:id="rId56"/>
    <p:sldId id="325" r:id="rId57"/>
    <p:sldId id="260" r:id="rId58"/>
    <p:sldId id="262" r:id="rId59"/>
    <p:sldId id="261" r:id="rId60"/>
    <p:sldId id="263" r:id="rId61"/>
    <p:sldId id="327" r:id="rId62"/>
    <p:sldId id="328" r:id="rId63"/>
    <p:sldId id="264" r:id="rId64"/>
    <p:sldId id="266" r:id="rId65"/>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22" autoAdjust="0"/>
  </p:normalViewPr>
  <p:slideViewPr>
    <p:cSldViewPr>
      <p:cViewPr varScale="1">
        <p:scale>
          <a:sx n="47" d="100"/>
          <a:sy n="47" d="100"/>
        </p:scale>
        <p:origin x="524"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notesMaster" Target="notesMasters/notesMaster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A568ED-80F8-4824-802A-B22A6B9A07E1}" type="datetimeFigureOut">
              <a:rPr lang="en-GB" smtClean="0"/>
              <a:t>02/11/2023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F74353-D055-4121-966D-45676EEDF868}" type="slidenum">
              <a:rPr lang="en-GB" smtClean="0"/>
              <a:t>‹#›</a:t>
            </a:fld>
            <a:endParaRPr lang="en-GB"/>
          </a:p>
        </p:txBody>
      </p:sp>
    </p:spTree>
    <p:extLst>
      <p:ext uri="{BB962C8B-B14F-4D97-AF65-F5344CB8AC3E}">
        <p14:creationId xmlns:p14="http://schemas.microsoft.com/office/powerpoint/2010/main" val="1793002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40"/>
            <a:ext cx="15544800" cy="2205038"/>
          </a:xfrm>
        </p:spPr>
        <p:txBody>
          <a:bodyPr/>
          <a:lstStyle/>
          <a:p>
            <a:r>
              <a:rPr lang="en-US" smtClean="0"/>
              <a:t>Click to edit Master title style</a:t>
            </a:r>
            <a:endParaRPr lang="en-US"/>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FDCC9AB-100D-42D1-8B9C-DDF304590C52}" type="slidenum">
              <a:rPr lang="en-US" altLang="en-US"/>
              <a:pPr>
                <a:defRPr/>
              </a:pPr>
              <a:t>‹#›</a:t>
            </a:fld>
            <a:endParaRPr lang="en-US" altLang="en-US"/>
          </a:p>
        </p:txBody>
      </p:sp>
    </p:spTree>
    <p:extLst>
      <p:ext uri="{BB962C8B-B14F-4D97-AF65-F5344CB8AC3E}">
        <p14:creationId xmlns:p14="http://schemas.microsoft.com/office/powerpoint/2010/main" val="2371154407"/>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14ED5F4-8B8E-4F0E-9EE6-259DC4AEBD81}" type="slidenum">
              <a:rPr lang="en-US" altLang="en-US"/>
              <a:pPr>
                <a:defRPr/>
              </a:pPr>
              <a:t>‹#›</a:t>
            </a:fld>
            <a:endParaRPr lang="en-US" altLang="en-US"/>
          </a:p>
        </p:txBody>
      </p:sp>
    </p:spTree>
    <p:extLst>
      <p:ext uri="{BB962C8B-B14F-4D97-AF65-F5344CB8AC3E}">
        <p14:creationId xmlns:p14="http://schemas.microsoft.com/office/powerpoint/2010/main" val="352124861"/>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3"/>
          </a:xfrm>
        </p:spPr>
        <p:txBody>
          <a:bodyPr anchor="t"/>
          <a:lstStyle>
            <a:lvl1pPr algn="l">
              <a:defRPr sz="6000" b="1" cap="all"/>
            </a:lvl1pPr>
          </a:lstStyle>
          <a:p>
            <a:r>
              <a:rPr lang="en-US" smtClean="0"/>
              <a:t>Click to edit Master title style</a:t>
            </a:r>
            <a:endParaRPr lang="en-US"/>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5CE5522-02F6-4822-A6B4-4AAF1293960C}" type="slidenum">
              <a:rPr lang="en-US" altLang="en-US"/>
              <a:pPr>
                <a:defRPr/>
              </a:pPr>
              <a:t>‹#›</a:t>
            </a:fld>
            <a:endParaRPr lang="en-US" altLang="en-US"/>
          </a:p>
        </p:txBody>
      </p:sp>
    </p:spTree>
    <p:extLst>
      <p:ext uri="{BB962C8B-B14F-4D97-AF65-F5344CB8AC3E}">
        <p14:creationId xmlns:p14="http://schemas.microsoft.com/office/powerpoint/2010/main" val="1265853225"/>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296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DB1892B-0E05-43EC-942B-E382371C4ABE}" type="slidenum">
              <a:rPr lang="en-US" altLang="en-US"/>
              <a:pPr>
                <a:defRPr/>
              </a:pPr>
              <a:t>‹#›</a:t>
            </a:fld>
            <a:endParaRPr lang="en-US" altLang="en-US"/>
          </a:p>
        </p:txBody>
      </p:sp>
    </p:spTree>
    <p:extLst>
      <p:ext uri="{BB962C8B-B14F-4D97-AF65-F5344CB8AC3E}">
        <p14:creationId xmlns:p14="http://schemas.microsoft.com/office/powerpoint/2010/main" val="3860847447"/>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14401"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4" name="Content Placeholder 3"/>
          <p:cNvSpPr>
            <a:spLocks noGrp="1"/>
          </p:cNvSpPr>
          <p:nvPr>
            <p:ph sz="half" idx="2"/>
          </p:nvPr>
        </p:nvSpPr>
        <p:spPr>
          <a:xfrm>
            <a:off x="914401"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9290053"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6" name="Content Placeholder 5"/>
          <p:cNvSpPr>
            <a:spLocks noGrp="1"/>
          </p:cNvSpPr>
          <p:nvPr>
            <p:ph sz="quarter" idx="4"/>
          </p:nvPr>
        </p:nvSpPr>
        <p:spPr>
          <a:xfrm>
            <a:off x="9290053"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888BE6C-411E-4054-95D5-A7AA70D1EDB3}" type="slidenum">
              <a:rPr lang="en-US" altLang="en-US"/>
              <a:pPr>
                <a:defRPr/>
              </a:pPr>
              <a:t>‹#›</a:t>
            </a:fld>
            <a:endParaRPr lang="en-US" altLang="en-US"/>
          </a:p>
        </p:txBody>
      </p:sp>
    </p:spTree>
    <p:extLst>
      <p:ext uri="{BB962C8B-B14F-4D97-AF65-F5344CB8AC3E}">
        <p14:creationId xmlns:p14="http://schemas.microsoft.com/office/powerpoint/2010/main" val="3857461695"/>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5C5724C-B90B-481C-A617-40948124B77E}" type="slidenum">
              <a:rPr lang="en-US" altLang="en-US"/>
              <a:pPr>
                <a:defRPr/>
              </a:pPr>
              <a:t>‹#›</a:t>
            </a:fld>
            <a:endParaRPr lang="en-US" altLang="en-US"/>
          </a:p>
        </p:txBody>
      </p:sp>
    </p:spTree>
    <p:extLst>
      <p:ext uri="{BB962C8B-B14F-4D97-AF65-F5344CB8AC3E}">
        <p14:creationId xmlns:p14="http://schemas.microsoft.com/office/powerpoint/2010/main" val="388245022"/>
      </p:ext>
    </p:extLst>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EA80C90-4F40-4A0D-86C9-2A03F9FB3387}" type="slidenum">
              <a:rPr lang="en-US" altLang="en-US"/>
              <a:pPr>
                <a:defRPr/>
              </a:pPr>
              <a:t>‹#›</a:t>
            </a:fld>
            <a:endParaRPr lang="en-US" altLang="en-US"/>
          </a:p>
        </p:txBody>
      </p:sp>
    </p:spTree>
    <p:extLst>
      <p:ext uri="{BB962C8B-B14F-4D97-AF65-F5344CB8AC3E}">
        <p14:creationId xmlns:p14="http://schemas.microsoft.com/office/powerpoint/2010/main" val="2554411105"/>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2" y="409575"/>
            <a:ext cx="6016626" cy="1743075"/>
          </a:xfrm>
        </p:spPr>
        <p:txBody>
          <a:bodyPr anchor="b"/>
          <a:lstStyle>
            <a:lvl1pPr algn="l">
              <a:defRPr sz="3000" b="1"/>
            </a:lvl1pPr>
          </a:lstStyle>
          <a:p>
            <a:r>
              <a:rPr lang="en-US" smtClean="0"/>
              <a:t>Click to edit Master title style</a:t>
            </a:r>
            <a:endParaRPr lang="en-US"/>
          </a:p>
        </p:txBody>
      </p:sp>
      <p:sp>
        <p:nvSpPr>
          <p:cNvPr id="3" name="Content Placeholder 2"/>
          <p:cNvSpPr>
            <a:spLocks noGrp="1"/>
          </p:cNvSpPr>
          <p:nvPr>
            <p:ph idx="1"/>
          </p:nvPr>
        </p:nvSpPr>
        <p:spPr>
          <a:xfrm>
            <a:off x="7150100" y="409577"/>
            <a:ext cx="10223501"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914402" y="2152652"/>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A3F1AEA-9AC6-4F10-8775-4A36958106F9}" type="slidenum">
              <a:rPr lang="en-US" altLang="en-US"/>
              <a:pPr>
                <a:defRPr/>
              </a:pPr>
              <a:t>‹#›</a:t>
            </a:fld>
            <a:endParaRPr lang="en-US" altLang="en-US"/>
          </a:p>
        </p:txBody>
      </p:sp>
    </p:spTree>
    <p:extLst>
      <p:ext uri="{BB962C8B-B14F-4D97-AF65-F5344CB8AC3E}">
        <p14:creationId xmlns:p14="http://schemas.microsoft.com/office/powerpoint/2010/main" val="425642334"/>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smtClean="0"/>
              <a:t>Click to edit Master title style</a:t>
            </a:r>
            <a:endParaRPr lang="en-US"/>
          </a:p>
        </p:txBody>
      </p:sp>
      <p:sp>
        <p:nvSpPr>
          <p:cNvPr id="3" name="Picture Placeholder 2"/>
          <p:cNvSpPr>
            <a:spLocks noGrp="1"/>
          </p:cNvSpPr>
          <p:nvPr>
            <p:ph type="pic" idx="1"/>
          </p:nvPr>
        </p:nvSpPr>
        <p:spPr>
          <a:xfrm>
            <a:off x="3584576" y="919163"/>
            <a:ext cx="10972800" cy="6172200"/>
          </a:xfrm>
        </p:spPr>
        <p:txBody>
          <a:bodyPr rtlCol="0">
            <a:normAutofit/>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lvl="0"/>
            <a:endParaRPr lang="en-US" noProof="0" smtClean="0"/>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6306BC8-3BA5-4A15-842D-3DB14C58C9A2}" type="slidenum">
              <a:rPr lang="en-US" altLang="en-US"/>
              <a:pPr>
                <a:defRPr/>
              </a:pPr>
              <a:t>‹#›</a:t>
            </a:fld>
            <a:endParaRPr lang="en-US" altLang="en-US"/>
          </a:p>
        </p:txBody>
      </p:sp>
    </p:spTree>
    <p:extLst>
      <p:ext uri="{BB962C8B-B14F-4D97-AF65-F5344CB8AC3E}">
        <p14:creationId xmlns:p14="http://schemas.microsoft.com/office/powerpoint/2010/main" val="3986339536"/>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E9FE272-B71A-4138-A8FF-F227FE466B83}" type="slidenum">
              <a:rPr lang="en-US" altLang="en-US"/>
              <a:pPr>
                <a:defRPr/>
              </a:pPr>
              <a:t>‹#›</a:t>
            </a:fld>
            <a:endParaRPr lang="en-US" altLang="en-US"/>
          </a:p>
        </p:txBody>
      </p:sp>
    </p:spTree>
    <p:extLst>
      <p:ext uri="{BB962C8B-B14F-4D97-AF65-F5344CB8AC3E}">
        <p14:creationId xmlns:p14="http://schemas.microsoft.com/office/powerpoint/2010/main" val="535052651"/>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9"/>
            <a:ext cx="4114800" cy="87772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411959"/>
            <a:ext cx="12039600" cy="87772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98B28B4-B486-4C73-96D7-E8F559E8B9A5}" type="slidenum">
              <a:rPr lang="en-US" altLang="en-US"/>
              <a:pPr>
                <a:defRPr/>
              </a:pPr>
              <a:t>‹#›</a:t>
            </a:fld>
            <a:endParaRPr lang="en-US" altLang="en-US"/>
          </a:p>
        </p:txBody>
      </p:sp>
    </p:spTree>
    <p:extLst>
      <p:ext uri="{BB962C8B-B14F-4D97-AF65-F5344CB8AC3E}">
        <p14:creationId xmlns:p14="http://schemas.microsoft.com/office/powerpoint/2010/main" val="2304171978"/>
      </p:ext>
    </p:extLst>
  </p:cSld>
  <p:clrMapOvr>
    <a:masterClrMapping/>
  </p:clrMapOvr>
  <p:transition spd="slow"/>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40"/>
            <a:ext cx="15544800" cy="2205038"/>
          </a:xfrm>
        </p:spPr>
        <p:txBody>
          <a:bodyPr/>
          <a:lstStyle/>
          <a:p>
            <a:r>
              <a:rPr lang="en-US" smtClean="0"/>
              <a:t>Click to edit Master title style</a:t>
            </a:r>
            <a:endParaRPr lang="en-US"/>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FDCC9AB-100D-42D1-8B9C-DDF304590C52}" type="slidenum">
              <a:rPr lang="en-US" altLang="en-US"/>
              <a:pPr>
                <a:defRPr/>
              </a:pPr>
              <a:t>‹#›</a:t>
            </a:fld>
            <a:endParaRPr lang="en-US" altLang="en-US"/>
          </a:p>
        </p:txBody>
      </p:sp>
    </p:spTree>
    <p:extLst>
      <p:ext uri="{BB962C8B-B14F-4D97-AF65-F5344CB8AC3E}">
        <p14:creationId xmlns:p14="http://schemas.microsoft.com/office/powerpoint/2010/main" val="1389857494"/>
      </p:ext>
    </p:extLst>
  </p:cSld>
  <p:clrMapOvr>
    <a:masterClrMapping/>
  </p:clrMapOvr>
  <p:transition spd="slow"/>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14ED5F4-8B8E-4F0E-9EE6-259DC4AEBD81}" type="slidenum">
              <a:rPr lang="en-US" altLang="en-US"/>
              <a:pPr>
                <a:defRPr/>
              </a:pPr>
              <a:t>‹#›</a:t>
            </a:fld>
            <a:endParaRPr lang="en-US" altLang="en-US"/>
          </a:p>
        </p:txBody>
      </p:sp>
    </p:spTree>
    <p:extLst>
      <p:ext uri="{BB962C8B-B14F-4D97-AF65-F5344CB8AC3E}">
        <p14:creationId xmlns:p14="http://schemas.microsoft.com/office/powerpoint/2010/main" val="82561045"/>
      </p:ext>
    </p:extLst>
  </p:cSld>
  <p:clrMapOvr>
    <a:masterClrMapping/>
  </p:clrMapOvr>
  <p:transition spd="slow"/>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3"/>
          </a:xfrm>
        </p:spPr>
        <p:txBody>
          <a:bodyPr anchor="t"/>
          <a:lstStyle>
            <a:lvl1pPr algn="l">
              <a:defRPr sz="6000" b="1" cap="all"/>
            </a:lvl1pPr>
          </a:lstStyle>
          <a:p>
            <a:r>
              <a:rPr lang="en-US" smtClean="0"/>
              <a:t>Click to edit Master title style</a:t>
            </a:r>
            <a:endParaRPr lang="en-US"/>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5CE5522-02F6-4822-A6B4-4AAF1293960C}" type="slidenum">
              <a:rPr lang="en-US" altLang="en-US"/>
              <a:pPr>
                <a:defRPr/>
              </a:pPr>
              <a:t>‹#›</a:t>
            </a:fld>
            <a:endParaRPr lang="en-US" altLang="en-US"/>
          </a:p>
        </p:txBody>
      </p:sp>
    </p:spTree>
    <p:extLst>
      <p:ext uri="{BB962C8B-B14F-4D97-AF65-F5344CB8AC3E}">
        <p14:creationId xmlns:p14="http://schemas.microsoft.com/office/powerpoint/2010/main" val="338433149"/>
      </p:ext>
    </p:extLst>
  </p:cSld>
  <p:clrMapOvr>
    <a:masterClrMapping/>
  </p:clrMapOvr>
  <p:transition spd="slow"/>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296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DB1892B-0E05-43EC-942B-E382371C4ABE}" type="slidenum">
              <a:rPr lang="en-US" altLang="en-US"/>
              <a:pPr>
                <a:defRPr/>
              </a:pPr>
              <a:t>‹#›</a:t>
            </a:fld>
            <a:endParaRPr lang="en-US" altLang="en-US"/>
          </a:p>
        </p:txBody>
      </p:sp>
    </p:spTree>
    <p:extLst>
      <p:ext uri="{BB962C8B-B14F-4D97-AF65-F5344CB8AC3E}">
        <p14:creationId xmlns:p14="http://schemas.microsoft.com/office/powerpoint/2010/main" val="3762512208"/>
      </p:ext>
    </p:extLst>
  </p:cSld>
  <p:clrMapOvr>
    <a:masterClrMapping/>
  </p:clrMapOvr>
  <p:transition spd="slow"/>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914401"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4" name="Content Placeholder 3"/>
          <p:cNvSpPr>
            <a:spLocks noGrp="1"/>
          </p:cNvSpPr>
          <p:nvPr>
            <p:ph sz="half" idx="2"/>
          </p:nvPr>
        </p:nvSpPr>
        <p:spPr>
          <a:xfrm>
            <a:off x="914401"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9290053"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6" name="Content Placeholder 5"/>
          <p:cNvSpPr>
            <a:spLocks noGrp="1"/>
          </p:cNvSpPr>
          <p:nvPr>
            <p:ph sz="quarter" idx="4"/>
          </p:nvPr>
        </p:nvSpPr>
        <p:spPr>
          <a:xfrm>
            <a:off x="9290053"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3888BE6C-411E-4054-95D5-A7AA70D1EDB3}" type="slidenum">
              <a:rPr lang="en-US" altLang="en-US"/>
              <a:pPr>
                <a:defRPr/>
              </a:pPr>
              <a:t>‹#›</a:t>
            </a:fld>
            <a:endParaRPr lang="en-US" altLang="en-US"/>
          </a:p>
        </p:txBody>
      </p:sp>
    </p:spTree>
    <p:extLst>
      <p:ext uri="{BB962C8B-B14F-4D97-AF65-F5344CB8AC3E}">
        <p14:creationId xmlns:p14="http://schemas.microsoft.com/office/powerpoint/2010/main" val="3414591888"/>
      </p:ext>
    </p:extLst>
  </p:cSld>
  <p:clrMapOvr>
    <a:masterClrMapping/>
  </p:clrMapOvr>
  <p:transition spd="slow"/>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5C5724C-B90B-481C-A617-40948124B77E}" type="slidenum">
              <a:rPr lang="en-US" altLang="en-US"/>
              <a:pPr>
                <a:defRPr/>
              </a:pPr>
              <a:t>‹#›</a:t>
            </a:fld>
            <a:endParaRPr lang="en-US" altLang="en-US"/>
          </a:p>
        </p:txBody>
      </p:sp>
    </p:spTree>
    <p:extLst>
      <p:ext uri="{BB962C8B-B14F-4D97-AF65-F5344CB8AC3E}">
        <p14:creationId xmlns:p14="http://schemas.microsoft.com/office/powerpoint/2010/main" val="3346108920"/>
      </p:ext>
    </p:extLst>
  </p:cSld>
  <p:clrMapOvr>
    <a:masterClrMapping/>
  </p:clrMapOvr>
  <p:transition spd="slow"/>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EA80C90-4F40-4A0D-86C9-2A03F9FB3387}" type="slidenum">
              <a:rPr lang="en-US" altLang="en-US"/>
              <a:pPr>
                <a:defRPr/>
              </a:pPr>
              <a:t>‹#›</a:t>
            </a:fld>
            <a:endParaRPr lang="en-US" altLang="en-US"/>
          </a:p>
        </p:txBody>
      </p:sp>
    </p:spTree>
    <p:extLst>
      <p:ext uri="{BB962C8B-B14F-4D97-AF65-F5344CB8AC3E}">
        <p14:creationId xmlns:p14="http://schemas.microsoft.com/office/powerpoint/2010/main" val="1734422116"/>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2" y="409575"/>
            <a:ext cx="6016626" cy="1743075"/>
          </a:xfrm>
        </p:spPr>
        <p:txBody>
          <a:bodyPr anchor="b"/>
          <a:lstStyle>
            <a:lvl1pPr algn="l">
              <a:defRPr sz="3000" b="1"/>
            </a:lvl1pPr>
          </a:lstStyle>
          <a:p>
            <a:r>
              <a:rPr lang="en-US" smtClean="0"/>
              <a:t>Click to edit Master title style</a:t>
            </a:r>
            <a:endParaRPr lang="en-US"/>
          </a:p>
        </p:txBody>
      </p:sp>
      <p:sp>
        <p:nvSpPr>
          <p:cNvPr id="3" name="Content Placeholder 2"/>
          <p:cNvSpPr>
            <a:spLocks noGrp="1"/>
          </p:cNvSpPr>
          <p:nvPr>
            <p:ph idx="1"/>
          </p:nvPr>
        </p:nvSpPr>
        <p:spPr>
          <a:xfrm>
            <a:off x="7150100" y="409577"/>
            <a:ext cx="10223501"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914402" y="2152652"/>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A3F1AEA-9AC6-4F10-8775-4A36958106F9}" type="slidenum">
              <a:rPr lang="en-US" altLang="en-US"/>
              <a:pPr>
                <a:defRPr/>
              </a:pPr>
              <a:t>‹#›</a:t>
            </a:fld>
            <a:endParaRPr lang="en-US" altLang="en-US"/>
          </a:p>
        </p:txBody>
      </p:sp>
    </p:spTree>
    <p:extLst>
      <p:ext uri="{BB962C8B-B14F-4D97-AF65-F5344CB8AC3E}">
        <p14:creationId xmlns:p14="http://schemas.microsoft.com/office/powerpoint/2010/main" val="2259317287"/>
      </p:ext>
    </p:extLst>
  </p:cSld>
  <p:clrMapOvr>
    <a:masterClrMapping/>
  </p:clrMapOvr>
  <p:transition spd="slow"/>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smtClean="0"/>
              <a:t>Click to edit Master title style</a:t>
            </a:r>
            <a:endParaRPr lang="en-US"/>
          </a:p>
        </p:txBody>
      </p:sp>
      <p:sp>
        <p:nvSpPr>
          <p:cNvPr id="3" name="Picture Placeholder 2"/>
          <p:cNvSpPr>
            <a:spLocks noGrp="1"/>
          </p:cNvSpPr>
          <p:nvPr>
            <p:ph type="pic" idx="1"/>
          </p:nvPr>
        </p:nvSpPr>
        <p:spPr>
          <a:xfrm>
            <a:off x="3584576" y="919163"/>
            <a:ext cx="10972800" cy="6172200"/>
          </a:xfrm>
        </p:spPr>
        <p:txBody>
          <a:bodyPr rtlCol="0">
            <a:normAutofit/>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lvl="0"/>
            <a:endParaRPr lang="en-US" noProof="0" smtClean="0"/>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6306BC8-3BA5-4A15-842D-3DB14C58C9A2}" type="slidenum">
              <a:rPr lang="en-US" altLang="en-US"/>
              <a:pPr>
                <a:defRPr/>
              </a:pPr>
              <a:t>‹#›</a:t>
            </a:fld>
            <a:endParaRPr lang="en-US" altLang="en-US"/>
          </a:p>
        </p:txBody>
      </p:sp>
    </p:spTree>
    <p:extLst>
      <p:ext uri="{BB962C8B-B14F-4D97-AF65-F5344CB8AC3E}">
        <p14:creationId xmlns:p14="http://schemas.microsoft.com/office/powerpoint/2010/main" val="1013523444"/>
      </p:ext>
    </p:extLst>
  </p:cSld>
  <p:clrMapOvr>
    <a:masterClrMapping/>
  </p:clrMapOvr>
  <p:transition spd="slow"/>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E9FE272-B71A-4138-A8FF-F227FE466B83}" type="slidenum">
              <a:rPr lang="en-US" altLang="en-US"/>
              <a:pPr>
                <a:defRPr/>
              </a:pPr>
              <a:t>‹#›</a:t>
            </a:fld>
            <a:endParaRPr lang="en-US" altLang="en-US"/>
          </a:p>
        </p:txBody>
      </p:sp>
    </p:spTree>
    <p:extLst>
      <p:ext uri="{BB962C8B-B14F-4D97-AF65-F5344CB8AC3E}">
        <p14:creationId xmlns:p14="http://schemas.microsoft.com/office/powerpoint/2010/main" val="2233993226"/>
      </p:ext>
    </p:extLst>
  </p:cSld>
  <p:clrMapOvr>
    <a:masterClrMapping/>
  </p:clrMapOvr>
  <p:transition spd="slow"/>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9"/>
            <a:ext cx="4114800" cy="87772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411959"/>
            <a:ext cx="12039600" cy="87772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98B28B4-B486-4C73-96D7-E8F559E8B9A5}" type="slidenum">
              <a:rPr lang="en-US" altLang="en-US"/>
              <a:pPr>
                <a:defRPr/>
              </a:pPr>
              <a:t>‹#›</a:t>
            </a:fld>
            <a:endParaRPr lang="en-US" altLang="en-US"/>
          </a:p>
        </p:txBody>
      </p:sp>
    </p:spTree>
    <p:extLst>
      <p:ext uri="{BB962C8B-B14F-4D97-AF65-F5344CB8AC3E}">
        <p14:creationId xmlns:p14="http://schemas.microsoft.com/office/powerpoint/2010/main" val="230739516"/>
      </p:ext>
    </p:extLst>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914400" y="411957"/>
            <a:ext cx="164592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914400" y="2400301"/>
            <a:ext cx="16459200" cy="6788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eaLnBrk="1" hangingPunct="1">
              <a:defRPr sz="1800">
                <a:solidFill>
                  <a:schemeClr val="tx1">
                    <a:tint val="75000"/>
                  </a:schemeClr>
                </a:solidFill>
                <a:cs typeface="+mn-cs"/>
              </a:defRPr>
            </a:lvl1pPr>
          </a:lstStyle>
          <a:p>
            <a:pPr fontAlgn="base">
              <a:spcBef>
                <a:spcPct val="0"/>
              </a:spcBef>
              <a:spcAft>
                <a:spcPct val="0"/>
              </a:spcAft>
              <a:defRPr/>
            </a:pPr>
            <a:endParaRPr lang="en-US" b="1">
              <a:solidFill>
                <a:prstClr val="black">
                  <a:tint val="75000"/>
                </a:prstClr>
              </a:solidFill>
              <a:latin typeface="VNI-Times" pitchFamily="2" charset="0"/>
            </a:endParaRPr>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eaLnBrk="1" hangingPunct="1">
              <a:defRPr sz="1800">
                <a:solidFill>
                  <a:schemeClr val="tx1">
                    <a:tint val="75000"/>
                  </a:schemeClr>
                </a:solidFill>
                <a:cs typeface="+mn-cs"/>
              </a:defRPr>
            </a:lvl1pPr>
          </a:lstStyle>
          <a:p>
            <a:pPr fontAlgn="base">
              <a:spcBef>
                <a:spcPct val="0"/>
              </a:spcBef>
              <a:spcAft>
                <a:spcPct val="0"/>
              </a:spcAft>
              <a:defRPr/>
            </a:pPr>
            <a:endParaRPr lang="en-US" b="1">
              <a:solidFill>
                <a:prstClr val="black">
                  <a:tint val="75000"/>
                </a:prstClr>
              </a:solidFill>
              <a:latin typeface="VNI-Times" pitchFamily="2" charset="0"/>
            </a:endParaRPr>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800">
                <a:solidFill>
                  <a:srgbClr val="898989"/>
                </a:solidFill>
              </a:defRPr>
            </a:lvl1pPr>
          </a:lstStyle>
          <a:p>
            <a:pPr fontAlgn="base">
              <a:spcBef>
                <a:spcPct val="0"/>
              </a:spcBef>
              <a:spcAft>
                <a:spcPct val="0"/>
              </a:spcAft>
              <a:defRPr/>
            </a:pPr>
            <a:fld id="{23E5CDE8-A55B-43F8-B33F-88F3B70F07BE}" type="slidenum">
              <a:rPr lang="en-US" altLang="en-US" b="1">
                <a:latin typeface="VNI-Times" pitchFamily="2" charset="0"/>
                <a:cs typeface="Arial" panose="020B0604020202020204" pitchFamily="34" charset="0"/>
              </a:rPr>
              <a:pPr fontAlgn="base">
                <a:spcBef>
                  <a:spcPct val="0"/>
                </a:spcBef>
                <a:spcAft>
                  <a:spcPct val="0"/>
                </a:spcAft>
                <a:defRPr/>
              </a:pPr>
              <a:t>‹#›</a:t>
            </a:fld>
            <a:endParaRPr lang="en-US" altLang="en-US" b="1">
              <a:latin typeface="VNI-Times" pitchFamily="2" charset="0"/>
              <a:cs typeface="Arial" panose="020B0604020202020204" pitchFamily="34" charset="0"/>
            </a:endParaRPr>
          </a:p>
        </p:txBody>
      </p:sp>
    </p:spTree>
    <p:extLst>
      <p:ext uri="{BB962C8B-B14F-4D97-AF65-F5344CB8AC3E}">
        <p14:creationId xmlns:p14="http://schemas.microsoft.com/office/powerpoint/2010/main" val="20272359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txStyles>
    <p:titleStyle>
      <a:lvl1pPr algn="ctr" rtl="0" eaLnBrk="0" fontAlgn="base" hangingPunct="0">
        <a:spcBef>
          <a:spcPct val="0"/>
        </a:spcBef>
        <a:spcAft>
          <a:spcPct val="0"/>
        </a:spcAft>
        <a:defRPr sz="6600" kern="1200">
          <a:solidFill>
            <a:schemeClr val="tx1"/>
          </a:solidFill>
          <a:latin typeface="+mj-lt"/>
          <a:ea typeface="+mj-ea"/>
          <a:cs typeface="+mj-cs"/>
        </a:defRPr>
      </a:lvl1pPr>
      <a:lvl2pPr algn="ctr" rtl="0" eaLnBrk="0" fontAlgn="base" hangingPunct="0">
        <a:spcBef>
          <a:spcPct val="0"/>
        </a:spcBef>
        <a:spcAft>
          <a:spcPct val="0"/>
        </a:spcAft>
        <a:defRPr sz="6600">
          <a:solidFill>
            <a:schemeClr val="tx1"/>
          </a:solidFill>
          <a:latin typeface="Calibri" pitchFamily="34" charset="0"/>
        </a:defRPr>
      </a:lvl2pPr>
      <a:lvl3pPr algn="ctr" rtl="0" eaLnBrk="0" fontAlgn="base" hangingPunct="0">
        <a:spcBef>
          <a:spcPct val="0"/>
        </a:spcBef>
        <a:spcAft>
          <a:spcPct val="0"/>
        </a:spcAft>
        <a:defRPr sz="6600">
          <a:solidFill>
            <a:schemeClr val="tx1"/>
          </a:solidFill>
          <a:latin typeface="Calibri" pitchFamily="34" charset="0"/>
        </a:defRPr>
      </a:lvl3pPr>
      <a:lvl4pPr algn="ctr" rtl="0" eaLnBrk="0" fontAlgn="base" hangingPunct="0">
        <a:spcBef>
          <a:spcPct val="0"/>
        </a:spcBef>
        <a:spcAft>
          <a:spcPct val="0"/>
        </a:spcAft>
        <a:defRPr sz="6600">
          <a:solidFill>
            <a:schemeClr val="tx1"/>
          </a:solidFill>
          <a:latin typeface="Calibri" pitchFamily="34" charset="0"/>
        </a:defRPr>
      </a:lvl4pPr>
      <a:lvl5pPr algn="ctr" rtl="0" eaLnBrk="0" fontAlgn="base" hangingPunct="0">
        <a:spcBef>
          <a:spcPct val="0"/>
        </a:spcBef>
        <a:spcAft>
          <a:spcPct val="0"/>
        </a:spcAft>
        <a:defRPr sz="6600">
          <a:solidFill>
            <a:schemeClr val="tx1"/>
          </a:solidFill>
          <a:latin typeface="Calibri" pitchFamily="34" charset="0"/>
        </a:defRPr>
      </a:lvl5pPr>
      <a:lvl6pPr marL="685800" algn="ctr" rtl="0" fontAlgn="base">
        <a:spcBef>
          <a:spcPct val="0"/>
        </a:spcBef>
        <a:spcAft>
          <a:spcPct val="0"/>
        </a:spcAft>
        <a:defRPr sz="6600">
          <a:solidFill>
            <a:schemeClr val="tx1"/>
          </a:solidFill>
          <a:latin typeface="Calibri" pitchFamily="34" charset="0"/>
        </a:defRPr>
      </a:lvl6pPr>
      <a:lvl7pPr marL="1371600" algn="ctr" rtl="0" fontAlgn="base">
        <a:spcBef>
          <a:spcPct val="0"/>
        </a:spcBef>
        <a:spcAft>
          <a:spcPct val="0"/>
        </a:spcAft>
        <a:defRPr sz="6600">
          <a:solidFill>
            <a:schemeClr val="tx1"/>
          </a:solidFill>
          <a:latin typeface="Calibri" pitchFamily="34" charset="0"/>
        </a:defRPr>
      </a:lvl7pPr>
      <a:lvl8pPr marL="2057400" algn="ctr" rtl="0" fontAlgn="base">
        <a:spcBef>
          <a:spcPct val="0"/>
        </a:spcBef>
        <a:spcAft>
          <a:spcPct val="0"/>
        </a:spcAft>
        <a:defRPr sz="6600">
          <a:solidFill>
            <a:schemeClr val="tx1"/>
          </a:solidFill>
          <a:latin typeface="Calibri" pitchFamily="34" charset="0"/>
        </a:defRPr>
      </a:lvl8pPr>
      <a:lvl9pPr marL="2743200" algn="ctr" rtl="0" fontAlgn="base">
        <a:spcBef>
          <a:spcPct val="0"/>
        </a:spcBef>
        <a:spcAft>
          <a:spcPct val="0"/>
        </a:spcAft>
        <a:defRPr sz="6600">
          <a:solidFill>
            <a:schemeClr val="tx1"/>
          </a:solidFill>
          <a:latin typeface="Calibri" pitchFamily="34" charset="0"/>
        </a:defRPr>
      </a:lvl9pPr>
    </p:titleStyle>
    <p:bodyStyle>
      <a:lvl1pPr marL="514350" indent="-514350" algn="l" rtl="0" eaLnBrk="0" fontAlgn="base" hangingPunct="0">
        <a:spcBef>
          <a:spcPct val="20000"/>
        </a:spcBef>
        <a:spcAft>
          <a:spcPct val="0"/>
        </a:spcAft>
        <a:buFont typeface="Arial" panose="020B0604020202020204" pitchFamily="34" charset="0"/>
        <a:buChar char="•"/>
        <a:defRPr sz="4800" kern="1200">
          <a:solidFill>
            <a:schemeClr val="tx1"/>
          </a:solidFill>
          <a:latin typeface="+mn-lt"/>
          <a:ea typeface="+mn-ea"/>
          <a:cs typeface="+mn-cs"/>
        </a:defRPr>
      </a:lvl1pPr>
      <a:lvl2pPr marL="1114425" indent="-428625" algn="l" rtl="0" eaLnBrk="0" fontAlgn="base" hangingPunct="0">
        <a:spcBef>
          <a:spcPct val="20000"/>
        </a:spcBef>
        <a:spcAft>
          <a:spcPct val="0"/>
        </a:spcAft>
        <a:buFont typeface="Arial" panose="020B0604020202020204" pitchFamily="34" charset="0"/>
        <a:buChar char="–"/>
        <a:defRPr sz="4200" kern="1200">
          <a:solidFill>
            <a:schemeClr val="tx1"/>
          </a:solidFill>
          <a:latin typeface="+mn-lt"/>
          <a:ea typeface="+mn-ea"/>
          <a:cs typeface="+mn-cs"/>
        </a:defRPr>
      </a:lvl2pPr>
      <a:lvl3pPr marL="1714500" indent="-342900" algn="l" rtl="0" eaLnBrk="0" fontAlgn="base" hangingPunct="0">
        <a:spcBef>
          <a:spcPct val="20000"/>
        </a:spcBef>
        <a:spcAft>
          <a:spcPct val="0"/>
        </a:spcAft>
        <a:buFont typeface="Arial" panose="020B0604020202020204" pitchFamily="34" charset="0"/>
        <a:buChar char="•"/>
        <a:defRPr sz="3600" kern="1200">
          <a:solidFill>
            <a:schemeClr val="tx1"/>
          </a:solidFill>
          <a:latin typeface="+mn-lt"/>
          <a:ea typeface="+mn-ea"/>
          <a:cs typeface="+mn-cs"/>
        </a:defRPr>
      </a:lvl3pPr>
      <a:lvl4pPr marL="2400300" indent="-342900" algn="l" rtl="0" eaLnBrk="0" fontAlgn="base" hangingPunct="0">
        <a:spcBef>
          <a:spcPct val="20000"/>
        </a:spcBef>
        <a:spcAft>
          <a:spcPct val="0"/>
        </a:spcAft>
        <a:buFont typeface="Arial" panose="020B0604020202020204" pitchFamily="34" charset="0"/>
        <a:buChar char="–"/>
        <a:defRPr sz="3000" kern="1200">
          <a:solidFill>
            <a:schemeClr val="tx1"/>
          </a:solidFill>
          <a:latin typeface="+mn-lt"/>
          <a:ea typeface="+mn-ea"/>
          <a:cs typeface="+mn-cs"/>
        </a:defRPr>
      </a:lvl4pPr>
      <a:lvl5pPr marL="3086100" indent="-342900" algn="l" rtl="0" eaLnBrk="0" fontAlgn="base" hangingPunct="0">
        <a:spcBef>
          <a:spcPct val="20000"/>
        </a:spcBef>
        <a:spcAft>
          <a:spcPct val="0"/>
        </a:spcAft>
        <a:buFont typeface="Arial" panose="020B0604020202020204"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914400" y="411957"/>
            <a:ext cx="164592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914400" y="2400301"/>
            <a:ext cx="16459200" cy="6788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914400" y="9534526"/>
            <a:ext cx="4267200" cy="547688"/>
          </a:xfrm>
          <a:prstGeom prst="rect">
            <a:avLst/>
          </a:prstGeom>
        </p:spPr>
        <p:txBody>
          <a:bodyPr vert="horz" lIns="91440" tIns="45720" rIns="91440" bIns="45720" rtlCol="0" anchor="ctr"/>
          <a:lstStyle>
            <a:lvl1pPr algn="l" eaLnBrk="1" hangingPunct="1">
              <a:defRPr sz="1800">
                <a:solidFill>
                  <a:schemeClr val="tx1">
                    <a:tint val="75000"/>
                  </a:schemeClr>
                </a:solidFill>
                <a:cs typeface="+mn-cs"/>
              </a:defRPr>
            </a:lvl1pPr>
          </a:lstStyle>
          <a:p>
            <a:pPr fontAlgn="base">
              <a:spcBef>
                <a:spcPct val="0"/>
              </a:spcBef>
              <a:spcAft>
                <a:spcPct val="0"/>
              </a:spcAft>
              <a:defRPr/>
            </a:pPr>
            <a:endParaRPr lang="en-US" b="1">
              <a:solidFill>
                <a:prstClr val="black">
                  <a:tint val="75000"/>
                </a:prstClr>
              </a:solidFill>
              <a:latin typeface="VNI-Times" pitchFamily="2" charset="0"/>
            </a:endParaRPr>
          </a:p>
        </p:txBody>
      </p:sp>
      <p:sp>
        <p:nvSpPr>
          <p:cNvPr id="5" name="Footer Placeholder 4"/>
          <p:cNvSpPr>
            <a:spLocks noGrp="1"/>
          </p:cNvSpPr>
          <p:nvPr>
            <p:ph type="ftr" sz="quarter" idx="3"/>
          </p:nvPr>
        </p:nvSpPr>
        <p:spPr>
          <a:xfrm>
            <a:off x="6248400" y="9534526"/>
            <a:ext cx="5791200" cy="547688"/>
          </a:xfrm>
          <a:prstGeom prst="rect">
            <a:avLst/>
          </a:prstGeom>
        </p:spPr>
        <p:txBody>
          <a:bodyPr vert="horz" lIns="91440" tIns="45720" rIns="91440" bIns="45720" rtlCol="0" anchor="ctr"/>
          <a:lstStyle>
            <a:lvl1pPr algn="ctr" eaLnBrk="1" hangingPunct="1">
              <a:defRPr sz="1800">
                <a:solidFill>
                  <a:schemeClr val="tx1">
                    <a:tint val="75000"/>
                  </a:schemeClr>
                </a:solidFill>
                <a:cs typeface="+mn-cs"/>
              </a:defRPr>
            </a:lvl1pPr>
          </a:lstStyle>
          <a:p>
            <a:pPr fontAlgn="base">
              <a:spcBef>
                <a:spcPct val="0"/>
              </a:spcBef>
              <a:spcAft>
                <a:spcPct val="0"/>
              </a:spcAft>
              <a:defRPr/>
            </a:pPr>
            <a:endParaRPr lang="en-US" b="1">
              <a:solidFill>
                <a:prstClr val="black">
                  <a:tint val="75000"/>
                </a:prstClr>
              </a:solidFill>
              <a:latin typeface="VNI-Times" pitchFamily="2" charset="0"/>
            </a:endParaRPr>
          </a:p>
        </p:txBody>
      </p:sp>
      <p:sp>
        <p:nvSpPr>
          <p:cNvPr id="6" name="Slide Number Placeholder 5"/>
          <p:cNvSpPr>
            <a:spLocks noGrp="1"/>
          </p:cNvSpPr>
          <p:nvPr>
            <p:ph type="sldNum" sz="quarter" idx="4"/>
          </p:nvPr>
        </p:nvSpPr>
        <p:spPr>
          <a:xfrm>
            <a:off x="13106400" y="9534526"/>
            <a:ext cx="4267200" cy="547688"/>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800">
                <a:solidFill>
                  <a:srgbClr val="898989"/>
                </a:solidFill>
              </a:defRPr>
            </a:lvl1pPr>
          </a:lstStyle>
          <a:p>
            <a:pPr fontAlgn="base">
              <a:spcBef>
                <a:spcPct val="0"/>
              </a:spcBef>
              <a:spcAft>
                <a:spcPct val="0"/>
              </a:spcAft>
              <a:defRPr/>
            </a:pPr>
            <a:fld id="{23E5CDE8-A55B-43F8-B33F-88F3B70F07BE}" type="slidenum">
              <a:rPr lang="en-US" altLang="en-US" b="1">
                <a:latin typeface="VNI-Times" pitchFamily="2" charset="0"/>
                <a:cs typeface="Arial" panose="020B0604020202020204" pitchFamily="34" charset="0"/>
              </a:rPr>
              <a:pPr fontAlgn="base">
                <a:spcBef>
                  <a:spcPct val="0"/>
                </a:spcBef>
                <a:spcAft>
                  <a:spcPct val="0"/>
                </a:spcAft>
                <a:defRPr/>
              </a:pPr>
              <a:t>‹#›</a:t>
            </a:fld>
            <a:endParaRPr lang="en-US" altLang="en-US" b="1">
              <a:latin typeface="VNI-Times" pitchFamily="2" charset="0"/>
              <a:cs typeface="Arial" panose="020B0604020202020204" pitchFamily="34" charset="0"/>
            </a:endParaRPr>
          </a:p>
        </p:txBody>
      </p:sp>
    </p:spTree>
    <p:extLst>
      <p:ext uri="{BB962C8B-B14F-4D97-AF65-F5344CB8AC3E}">
        <p14:creationId xmlns:p14="http://schemas.microsoft.com/office/powerpoint/2010/main" val="333070189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txStyles>
    <p:titleStyle>
      <a:lvl1pPr algn="ctr" rtl="0" eaLnBrk="0" fontAlgn="base" hangingPunct="0">
        <a:spcBef>
          <a:spcPct val="0"/>
        </a:spcBef>
        <a:spcAft>
          <a:spcPct val="0"/>
        </a:spcAft>
        <a:defRPr sz="6600" kern="1200">
          <a:solidFill>
            <a:schemeClr val="tx1"/>
          </a:solidFill>
          <a:latin typeface="+mj-lt"/>
          <a:ea typeface="+mj-ea"/>
          <a:cs typeface="+mj-cs"/>
        </a:defRPr>
      </a:lvl1pPr>
      <a:lvl2pPr algn="ctr" rtl="0" eaLnBrk="0" fontAlgn="base" hangingPunct="0">
        <a:spcBef>
          <a:spcPct val="0"/>
        </a:spcBef>
        <a:spcAft>
          <a:spcPct val="0"/>
        </a:spcAft>
        <a:defRPr sz="6600">
          <a:solidFill>
            <a:schemeClr val="tx1"/>
          </a:solidFill>
          <a:latin typeface="Calibri" pitchFamily="34" charset="0"/>
        </a:defRPr>
      </a:lvl2pPr>
      <a:lvl3pPr algn="ctr" rtl="0" eaLnBrk="0" fontAlgn="base" hangingPunct="0">
        <a:spcBef>
          <a:spcPct val="0"/>
        </a:spcBef>
        <a:spcAft>
          <a:spcPct val="0"/>
        </a:spcAft>
        <a:defRPr sz="6600">
          <a:solidFill>
            <a:schemeClr val="tx1"/>
          </a:solidFill>
          <a:latin typeface="Calibri" pitchFamily="34" charset="0"/>
        </a:defRPr>
      </a:lvl3pPr>
      <a:lvl4pPr algn="ctr" rtl="0" eaLnBrk="0" fontAlgn="base" hangingPunct="0">
        <a:spcBef>
          <a:spcPct val="0"/>
        </a:spcBef>
        <a:spcAft>
          <a:spcPct val="0"/>
        </a:spcAft>
        <a:defRPr sz="6600">
          <a:solidFill>
            <a:schemeClr val="tx1"/>
          </a:solidFill>
          <a:latin typeface="Calibri" pitchFamily="34" charset="0"/>
        </a:defRPr>
      </a:lvl4pPr>
      <a:lvl5pPr algn="ctr" rtl="0" eaLnBrk="0" fontAlgn="base" hangingPunct="0">
        <a:spcBef>
          <a:spcPct val="0"/>
        </a:spcBef>
        <a:spcAft>
          <a:spcPct val="0"/>
        </a:spcAft>
        <a:defRPr sz="6600">
          <a:solidFill>
            <a:schemeClr val="tx1"/>
          </a:solidFill>
          <a:latin typeface="Calibri" pitchFamily="34" charset="0"/>
        </a:defRPr>
      </a:lvl5pPr>
      <a:lvl6pPr marL="685800" algn="ctr" rtl="0" fontAlgn="base">
        <a:spcBef>
          <a:spcPct val="0"/>
        </a:spcBef>
        <a:spcAft>
          <a:spcPct val="0"/>
        </a:spcAft>
        <a:defRPr sz="6600">
          <a:solidFill>
            <a:schemeClr val="tx1"/>
          </a:solidFill>
          <a:latin typeface="Calibri" pitchFamily="34" charset="0"/>
        </a:defRPr>
      </a:lvl6pPr>
      <a:lvl7pPr marL="1371600" algn="ctr" rtl="0" fontAlgn="base">
        <a:spcBef>
          <a:spcPct val="0"/>
        </a:spcBef>
        <a:spcAft>
          <a:spcPct val="0"/>
        </a:spcAft>
        <a:defRPr sz="6600">
          <a:solidFill>
            <a:schemeClr val="tx1"/>
          </a:solidFill>
          <a:latin typeface="Calibri" pitchFamily="34" charset="0"/>
        </a:defRPr>
      </a:lvl7pPr>
      <a:lvl8pPr marL="2057400" algn="ctr" rtl="0" fontAlgn="base">
        <a:spcBef>
          <a:spcPct val="0"/>
        </a:spcBef>
        <a:spcAft>
          <a:spcPct val="0"/>
        </a:spcAft>
        <a:defRPr sz="6600">
          <a:solidFill>
            <a:schemeClr val="tx1"/>
          </a:solidFill>
          <a:latin typeface="Calibri" pitchFamily="34" charset="0"/>
        </a:defRPr>
      </a:lvl8pPr>
      <a:lvl9pPr marL="2743200" algn="ctr" rtl="0" fontAlgn="base">
        <a:spcBef>
          <a:spcPct val="0"/>
        </a:spcBef>
        <a:spcAft>
          <a:spcPct val="0"/>
        </a:spcAft>
        <a:defRPr sz="6600">
          <a:solidFill>
            <a:schemeClr val="tx1"/>
          </a:solidFill>
          <a:latin typeface="Calibri" pitchFamily="34" charset="0"/>
        </a:defRPr>
      </a:lvl9pPr>
    </p:titleStyle>
    <p:bodyStyle>
      <a:lvl1pPr marL="514350" indent="-514350" algn="l" rtl="0" eaLnBrk="0" fontAlgn="base" hangingPunct="0">
        <a:spcBef>
          <a:spcPct val="20000"/>
        </a:spcBef>
        <a:spcAft>
          <a:spcPct val="0"/>
        </a:spcAft>
        <a:buFont typeface="Arial" panose="020B0604020202020204" pitchFamily="34" charset="0"/>
        <a:buChar char="•"/>
        <a:defRPr sz="4800" kern="1200">
          <a:solidFill>
            <a:schemeClr val="tx1"/>
          </a:solidFill>
          <a:latin typeface="+mn-lt"/>
          <a:ea typeface="+mn-ea"/>
          <a:cs typeface="+mn-cs"/>
        </a:defRPr>
      </a:lvl1pPr>
      <a:lvl2pPr marL="1114425" indent="-428625" algn="l" rtl="0" eaLnBrk="0" fontAlgn="base" hangingPunct="0">
        <a:spcBef>
          <a:spcPct val="20000"/>
        </a:spcBef>
        <a:spcAft>
          <a:spcPct val="0"/>
        </a:spcAft>
        <a:buFont typeface="Arial" panose="020B0604020202020204" pitchFamily="34" charset="0"/>
        <a:buChar char="–"/>
        <a:defRPr sz="4200" kern="1200">
          <a:solidFill>
            <a:schemeClr val="tx1"/>
          </a:solidFill>
          <a:latin typeface="+mn-lt"/>
          <a:ea typeface="+mn-ea"/>
          <a:cs typeface="+mn-cs"/>
        </a:defRPr>
      </a:lvl2pPr>
      <a:lvl3pPr marL="1714500" indent="-342900" algn="l" rtl="0" eaLnBrk="0" fontAlgn="base" hangingPunct="0">
        <a:spcBef>
          <a:spcPct val="20000"/>
        </a:spcBef>
        <a:spcAft>
          <a:spcPct val="0"/>
        </a:spcAft>
        <a:buFont typeface="Arial" panose="020B0604020202020204" pitchFamily="34" charset="0"/>
        <a:buChar char="•"/>
        <a:defRPr sz="3600" kern="1200">
          <a:solidFill>
            <a:schemeClr val="tx1"/>
          </a:solidFill>
          <a:latin typeface="+mn-lt"/>
          <a:ea typeface="+mn-ea"/>
          <a:cs typeface="+mn-cs"/>
        </a:defRPr>
      </a:lvl3pPr>
      <a:lvl4pPr marL="2400300" indent="-342900" algn="l" rtl="0" eaLnBrk="0" fontAlgn="base" hangingPunct="0">
        <a:spcBef>
          <a:spcPct val="20000"/>
        </a:spcBef>
        <a:spcAft>
          <a:spcPct val="0"/>
        </a:spcAft>
        <a:buFont typeface="Arial" panose="020B0604020202020204" pitchFamily="34" charset="0"/>
        <a:buChar char="–"/>
        <a:defRPr sz="3000" kern="1200">
          <a:solidFill>
            <a:schemeClr val="tx1"/>
          </a:solidFill>
          <a:latin typeface="+mn-lt"/>
          <a:ea typeface="+mn-ea"/>
          <a:cs typeface="+mn-cs"/>
        </a:defRPr>
      </a:lvl4pPr>
      <a:lvl5pPr marL="3086100" indent="-342900" algn="l" rtl="0" eaLnBrk="0" fontAlgn="base" hangingPunct="0">
        <a:spcBef>
          <a:spcPct val="20000"/>
        </a:spcBef>
        <a:spcAft>
          <a:spcPct val="0"/>
        </a:spcAft>
        <a:buFont typeface="Arial" panose="020B0604020202020204"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56.svg"/><Relationship Id="rId3" Type="http://schemas.openxmlformats.org/officeDocument/2006/relationships/image" Target="../media/image48.svg"/><Relationship Id="rId7" Type="http://schemas.openxmlformats.org/officeDocument/2006/relationships/image" Target="../media/image52.svg"/><Relationship Id="rId12"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54.svg"/><Relationship Id="rId5" Type="http://schemas.openxmlformats.org/officeDocument/2006/relationships/image" Target="../media/image50.svg"/><Relationship Id="rId10" Type="http://schemas.openxmlformats.org/officeDocument/2006/relationships/image" Target="../media/image32.png"/><Relationship Id="rId4" Type="http://schemas.openxmlformats.org/officeDocument/2006/relationships/image" Target="../media/image30.png"/><Relationship Id="rId9" Type="http://schemas.openxmlformats.org/officeDocument/2006/relationships/image" Target="../media/image40.svg"/><Relationship Id="rId14" Type="http://schemas.openxmlformats.org/officeDocument/2006/relationships/image" Target="../media/image51.jpe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56.svg"/><Relationship Id="rId3" Type="http://schemas.openxmlformats.org/officeDocument/2006/relationships/image" Target="../media/image48.svg"/><Relationship Id="rId7" Type="http://schemas.openxmlformats.org/officeDocument/2006/relationships/image" Target="../media/image52.svg"/><Relationship Id="rId12"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54.svg"/><Relationship Id="rId5" Type="http://schemas.openxmlformats.org/officeDocument/2006/relationships/image" Target="../media/image50.svg"/><Relationship Id="rId15" Type="http://schemas.openxmlformats.org/officeDocument/2006/relationships/image" Target="../media/image53.png"/><Relationship Id="rId10" Type="http://schemas.openxmlformats.org/officeDocument/2006/relationships/image" Target="../media/image32.png"/><Relationship Id="rId4" Type="http://schemas.openxmlformats.org/officeDocument/2006/relationships/image" Target="../media/image30.png"/><Relationship Id="rId9" Type="http://schemas.openxmlformats.org/officeDocument/2006/relationships/image" Target="../media/image40.svg"/><Relationship Id="rId14" Type="http://schemas.openxmlformats.org/officeDocument/2006/relationships/image" Target="../media/image52.pn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84.svg"/><Relationship Id="rId18" Type="http://schemas.openxmlformats.org/officeDocument/2006/relationships/image" Target="../media/image41.png"/><Relationship Id="rId26" Type="http://schemas.openxmlformats.org/officeDocument/2006/relationships/image" Target="../media/image45.png"/><Relationship Id="rId3" Type="http://schemas.openxmlformats.org/officeDocument/2006/relationships/image" Target="../media/image40.svg"/><Relationship Id="rId21" Type="http://schemas.openxmlformats.org/officeDocument/2006/relationships/image" Target="../media/image60.svg"/><Relationship Id="rId7" Type="http://schemas.openxmlformats.org/officeDocument/2006/relationships/image" Target="../media/image56.svg"/><Relationship Id="rId12" Type="http://schemas.openxmlformats.org/officeDocument/2006/relationships/image" Target="../media/image40.png"/><Relationship Id="rId17" Type="http://schemas.openxmlformats.org/officeDocument/2006/relationships/image" Target="../media/image32.svg"/><Relationship Id="rId25" Type="http://schemas.openxmlformats.org/officeDocument/2006/relationships/image" Target="../media/image90.svg"/><Relationship Id="rId2" Type="http://schemas.openxmlformats.org/officeDocument/2006/relationships/image" Target="../media/image21.png"/><Relationship Id="rId16" Type="http://schemas.openxmlformats.org/officeDocument/2006/relationships/image" Target="../media/image17.png"/><Relationship Id="rId20" Type="http://schemas.openxmlformats.org/officeDocument/2006/relationships/image" Target="../media/image42.png"/><Relationship Id="rId29" Type="http://schemas.openxmlformats.org/officeDocument/2006/relationships/image" Target="../media/image94.sv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82.svg"/><Relationship Id="rId24" Type="http://schemas.openxmlformats.org/officeDocument/2006/relationships/image" Target="../media/image44.png"/><Relationship Id="rId5" Type="http://schemas.openxmlformats.org/officeDocument/2006/relationships/image" Target="../media/image80.svg"/><Relationship Id="rId15" Type="http://schemas.openxmlformats.org/officeDocument/2006/relationships/image" Target="../media/image22.svg"/><Relationship Id="rId23" Type="http://schemas.openxmlformats.org/officeDocument/2006/relationships/image" Target="../media/image88.svg"/><Relationship Id="rId28" Type="http://schemas.openxmlformats.org/officeDocument/2006/relationships/image" Target="../media/image46.png"/><Relationship Id="rId10" Type="http://schemas.openxmlformats.org/officeDocument/2006/relationships/image" Target="../media/image39.png"/><Relationship Id="rId19" Type="http://schemas.openxmlformats.org/officeDocument/2006/relationships/image" Target="../media/image86.svg"/><Relationship Id="rId4" Type="http://schemas.openxmlformats.org/officeDocument/2006/relationships/image" Target="../media/image38.png"/><Relationship Id="rId9" Type="http://schemas.openxmlformats.org/officeDocument/2006/relationships/image" Target="../media/image48.svg"/><Relationship Id="rId14" Type="http://schemas.openxmlformats.org/officeDocument/2006/relationships/image" Target="../media/image12.png"/><Relationship Id="rId22" Type="http://schemas.openxmlformats.org/officeDocument/2006/relationships/image" Target="../media/image43.png"/><Relationship Id="rId27" Type="http://schemas.openxmlformats.org/officeDocument/2006/relationships/image" Target="../media/image92.svg"/></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160.svg"/><Relationship Id="rId18" Type="http://schemas.openxmlformats.org/officeDocument/2006/relationships/image" Target="../media/image12.png"/><Relationship Id="rId3" Type="http://schemas.openxmlformats.org/officeDocument/2006/relationships/image" Target="../media/image57.png"/><Relationship Id="rId21" Type="http://schemas.openxmlformats.org/officeDocument/2006/relationships/image" Target="../media/image1120.svg"/><Relationship Id="rId7" Type="http://schemas.openxmlformats.org/officeDocument/2006/relationships/image" Target="../media/image1020.svg"/><Relationship Id="rId12" Type="http://schemas.openxmlformats.org/officeDocument/2006/relationships/image" Target="../media/image9.png"/><Relationship Id="rId17" Type="http://schemas.openxmlformats.org/officeDocument/2006/relationships/image" Target="../media/image1100.svg"/><Relationship Id="rId25" Type="http://schemas.openxmlformats.org/officeDocument/2006/relationships/image" Target="../media/image1160.svg"/><Relationship Id="rId2" Type="http://schemas.openxmlformats.org/officeDocument/2006/relationships/image" Target="../media/image56.png"/><Relationship Id="rId16" Type="http://schemas.openxmlformats.org/officeDocument/2006/relationships/image" Target="../media/image62.png"/><Relationship Id="rId20"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1060.svg"/><Relationship Id="rId24" Type="http://schemas.openxmlformats.org/officeDocument/2006/relationships/image" Target="../media/image65.png"/><Relationship Id="rId5" Type="http://schemas.openxmlformats.org/officeDocument/2006/relationships/image" Target="../media/image180.svg"/><Relationship Id="rId15" Type="http://schemas.openxmlformats.org/officeDocument/2006/relationships/image" Target="../media/image1080.svg"/><Relationship Id="rId23" Type="http://schemas.openxmlformats.org/officeDocument/2006/relationships/image" Target="../media/image1140.svg"/><Relationship Id="rId10" Type="http://schemas.openxmlformats.org/officeDocument/2006/relationships/image" Target="../media/image60.png"/><Relationship Id="rId19" Type="http://schemas.openxmlformats.org/officeDocument/2006/relationships/image" Target="../media/image220.svg"/><Relationship Id="rId4" Type="http://schemas.openxmlformats.org/officeDocument/2006/relationships/image" Target="../media/image10.png"/><Relationship Id="rId9" Type="http://schemas.openxmlformats.org/officeDocument/2006/relationships/image" Target="../media/image1040.svg"/><Relationship Id="rId14" Type="http://schemas.openxmlformats.org/officeDocument/2006/relationships/image" Target="../media/image61.png"/><Relationship Id="rId22" Type="http://schemas.openxmlformats.org/officeDocument/2006/relationships/image" Target="../media/image64.png"/></Relationships>
</file>

<file path=ppt/slides/_rels/slide16.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160.svg"/><Relationship Id="rId18" Type="http://schemas.openxmlformats.org/officeDocument/2006/relationships/image" Target="../media/image12.png"/><Relationship Id="rId3" Type="http://schemas.openxmlformats.org/officeDocument/2006/relationships/image" Target="../media/image57.png"/><Relationship Id="rId21" Type="http://schemas.openxmlformats.org/officeDocument/2006/relationships/image" Target="../media/image1120.svg"/><Relationship Id="rId7" Type="http://schemas.openxmlformats.org/officeDocument/2006/relationships/image" Target="../media/image1020.svg"/><Relationship Id="rId12" Type="http://schemas.openxmlformats.org/officeDocument/2006/relationships/image" Target="../media/image9.png"/><Relationship Id="rId17" Type="http://schemas.openxmlformats.org/officeDocument/2006/relationships/image" Target="../media/image1100.svg"/><Relationship Id="rId25" Type="http://schemas.openxmlformats.org/officeDocument/2006/relationships/image" Target="../media/image1160.svg"/><Relationship Id="rId2" Type="http://schemas.openxmlformats.org/officeDocument/2006/relationships/image" Target="../media/image56.png"/><Relationship Id="rId16" Type="http://schemas.openxmlformats.org/officeDocument/2006/relationships/image" Target="../media/image62.png"/><Relationship Id="rId20"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58.png"/><Relationship Id="rId11" Type="http://schemas.openxmlformats.org/officeDocument/2006/relationships/image" Target="../media/image1060.svg"/><Relationship Id="rId24" Type="http://schemas.openxmlformats.org/officeDocument/2006/relationships/image" Target="../media/image65.png"/><Relationship Id="rId5" Type="http://schemas.openxmlformats.org/officeDocument/2006/relationships/image" Target="../media/image180.svg"/><Relationship Id="rId15" Type="http://schemas.openxmlformats.org/officeDocument/2006/relationships/image" Target="../media/image1080.svg"/><Relationship Id="rId23" Type="http://schemas.openxmlformats.org/officeDocument/2006/relationships/image" Target="../media/image1140.svg"/><Relationship Id="rId10" Type="http://schemas.openxmlformats.org/officeDocument/2006/relationships/image" Target="../media/image60.png"/><Relationship Id="rId19" Type="http://schemas.openxmlformats.org/officeDocument/2006/relationships/image" Target="../media/image220.svg"/><Relationship Id="rId4" Type="http://schemas.openxmlformats.org/officeDocument/2006/relationships/image" Target="../media/image10.png"/><Relationship Id="rId9" Type="http://schemas.openxmlformats.org/officeDocument/2006/relationships/image" Target="../media/image1040.svg"/><Relationship Id="rId14" Type="http://schemas.openxmlformats.org/officeDocument/2006/relationships/image" Target="../media/image61.png"/><Relationship Id="rId22" Type="http://schemas.openxmlformats.org/officeDocument/2006/relationships/image" Target="../media/image64.png"/></Relationships>
</file>

<file path=ppt/slides/_rels/slide17.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14.svg"/><Relationship Id="rId18" Type="http://schemas.openxmlformats.org/officeDocument/2006/relationships/image" Target="../media/image12.png"/><Relationship Id="rId26" Type="http://schemas.openxmlformats.org/officeDocument/2006/relationships/image" Target="../media/image15.png"/><Relationship Id="rId3" Type="http://schemas.openxmlformats.org/officeDocument/2006/relationships/image" Target="../media/image58.svg"/><Relationship Id="rId21" Type="http://schemas.openxmlformats.org/officeDocument/2006/relationships/image" Target="../media/image70.svg"/><Relationship Id="rId7" Type="http://schemas.openxmlformats.org/officeDocument/2006/relationships/image" Target="../media/image60.svg"/><Relationship Id="rId12" Type="http://schemas.openxmlformats.org/officeDocument/2006/relationships/image" Target="../media/image8.png"/><Relationship Id="rId17" Type="http://schemas.openxmlformats.org/officeDocument/2006/relationships/image" Target="../media/image68.svg"/><Relationship Id="rId25" Type="http://schemas.openxmlformats.org/officeDocument/2006/relationships/image" Target="../media/image74.svg"/><Relationship Id="rId2" Type="http://schemas.openxmlformats.org/officeDocument/2006/relationships/image" Target="../media/image66.png"/><Relationship Id="rId16" Type="http://schemas.openxmlformats.org/officeDocument/2006/relationships/image" Target="../media/image69.png"/><Relationship Id="rId20" Type="http://schemas.openxmlformats.org/officeDocument/2006/relationships/image" Target="../media/image70.png"/><Relationship Id="rId29" Type="http://schemas.openxmlformats.org/officeDocument/2006/relationships/image" Target="../media/image4.sv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64.svg"/><Relationship Id="rId24" Type="http://schemas.openxmlformats.org/officeDocument/2006/relationships/image" Target="../media/image72.png"/><Relationship Id="rId5" Type="http://schemas.openxmlformats.org/officeDocument/2006/relationships/image" Target="../media/image42.svg"/><Relationship Id="rId15" Type="http://schemas.openxmlformats.org/officeDocument/2006/relationships/image" Target="../media/image66.svg"/><Relationship Id="rId23" Type="http://schemas.openxmlformats.org/officeDocument/2006/relationships/image" Target="../media/image72.svg"/><Relationship Id="rId28" Type="http://schemas.openxmlformats.org/officeDocument/2006/relationships/image" Target="../media/image3.png"/><Relationship Id="rId10" Type="http://schemas.openxmlformats.org/officeDocument/2006/relationships/image" Target="../media/image27.png"/><Relationship Id="rId19" Type="http://schemas.openxmlformats.org/officeDocument/2006/relationships/image" Target="../media/image22.svg"/><Relationship Id="rId4" Type="http://schemas.openxmlformats.org/officeDocument/2006/relationships/image" Target="../media/image22.png"/><Relationship Id="rId9" Type="http://schemas.openxmlformats.org/officeDocument/2006/relationships/image" Target="../media/image62.svg"/><Relationship Id="rId14" Type="http://schemas.openxmlformats.org/officeDocument/2006/relationships/image" Target="../media/image68.png"/><Relationship Id="rId22" Type="http://schemas.openxmlformats.org/officeDocument/2006/relationships/image" Target="../media/image71.png"/><Relationship Id="rId27" Type="http://schemas.openxmlformats.org/officeDocument/2006/relationships/image" Target="../media/image28.svg"/></Relationships>
</file>

<file path=ppt/slides/_rels/slide18.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108.svg"/><Relationship Id="rId18" Type="http://schemas.openxmlformats.org/officeDocument/2006/relationships/image" Target="../media/image63.png"/><Relationship Id="rId3" Type="http://schemas.openxmlformats.org/officeDocument/2006/relationships/image" Target="../media/image18.svg"/><Relationship Id="rId21" Type="http://schemas.openxmlformats.org/officeDocument/2006/relationships/image" Target="../media/image114.svg"/><Relationship Id="rId7" Type="http://schemas.openxmlformats.org/officeDocument/2006/relationships/image" Target="../media/image104.svg"/><Relationship Id="rId12" Type="http://schemas.openxmlformats.org/officeDocument/2006/relationships/image" Target="../media/image61.png"/><Relationship Id="rId17" Type="http://schemas.openxmlformats.org/officeDocument/2006/relationships/image" Target="../media/image22.svg"/><Relationship Id="rId2" Type="http://schemas.openxmlformats.org/officeDocument/2006/relationships/image" Target="../media/image10.png"/><Relationship Id="rId16" Type="http://schemas.openxmlformats.org/officeDocument/2006/relationships/image" Target="../media/image12.png"/><Relationship Id="rId20"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16.svg"/><Relationship Id="rId5" Type="http://schemas.openxmlformats.org/officeDocument/2006/relationships/image" Target="../media/image102.svg"/><Relationship Id="rId15" Type="http://schemas.openxmlformats.org/officeDocument/2006/relationships/image" Target="../media/image110.svg"/><Relationship Id="rId23" Type="http://schemas.openxmlformats.org/officeDocument/2006/relationships/image" Target="../media/image116.svg"/><Relationship Id="rId10" Type="http://schemas.openxmlformats.org/officeDocument/2006/relationships/image" Target="../media/image9.png"/><Relationship Id="rId19" Type="http://schemas.openxmlformats.org/officeDocument/2006/relationships/image" Target="../media/image112.svg"/><Relationship Id="rId4" Type="http://schemas.openxmlformats.org/officeDocument/2006/relationships/image" Target="../media/image58.png"/><Relationship Id="rId9" Type="http://schemas.openxmlformats.org/officeDocument/2006/relationships/image" Target="../media/image106.svg"/><Relationship Id="rId14" Type="http://schemas.openxmlformats.org/officeDocument/2006/relationships/image" Target="../media/image62.png"/><Relationship Id="rId22" Type="http://schemas.openxmlformats.org/officeDocument/2006/relationships/image" Target="../media/image6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10.png"/><Relationship Id="rId26" Type="http://schemas.openxmlformats.org/officeDocument/2006/relationships/image" Target="../media/image14.png"/><Relationship Id="rId39" Type="http://schemas.openxmlformats.org/officeDocument/2006/relationships/image" Target="../media/image38.svg"/><Relationship Id="rId21" Type="http://schemas.openxmlformats.org/officeDocument/2006/relationships/image" Target="../media/image20.svg"/><Relationship Id="rId34" Type="http://schemas.openxmlformats.org/officeDocument/2006/relationships/image" Target="../media/image18.png"/><Relationship Id="rId7" Type="http://schemas.openxmlformats.org/officeDocument/2006/relationships/image" Target="../media/image6.svg"/><Relationship Id="rId12" Type="http://schemas.openxmlformats.org/officeDocument/2006/relationships/image" Target="../media/image7.png"/><Relationship Id="rId17" Type="http://schemas.openxmlformats.org/officeDocument/2006/relationships/image" Target="../media/image16.svg"/><Relationship Id="rId25" Type="http://schemas.openxmlformats.org/officeDocument/2006/relationships/image" Target="../media/image24.svg"/><Relationship Id="rId33" Type="http://schemas.openxmlformats.org/officeDocument/2006/relationships/image" Target="../media/image32.svg"/><Relationship Id="rId38" Type="http://schemas.openxmlformats.org/officeDocument/2006/relationships/image" Target="../media/image20.png"/><Relationship Id="rId2" Type="http://schemas.openxmlformats.org/officeDocument/2006/relationships/image" Target="../media/image2.png"/><Relationship Id="rId16" Type="http://schemas.openxmlformats.org/officeDocument/2006/relationships/image" Target="../media/image9.png"/><Relationship Id="rId20" Type="http://schemas.openxmlformats.org/officeDocument/2006/relationships/image" Target="../media/image11.png"/><Relationship Id="rId29" Type="http://schemas.openxmlformats.org/officeDocument/2006/relationships/image" Target="../media/image28.sv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0.svg"/><Relationship Id="rId24" Type="http://schemas.openxmlformats.org/officeDocument/2006/relationships/image" Target="../media/image13.png"/><Relationship Id="rId32" Type="http://schemas.openxmlformats.org/officeDocument/2006/relationships/image" Target="../media/image17.png"/><Relationship Id="rId37" Type="http://schemas.openxmlformats.org/officeDocument/2006/relationships/image" Target="../media/image36.sv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15.png"/><Relationship Id="rId36" Type="http://schemas.openxmlformats.org/officeDocument/2006/relationships/image" Target="../media/image19.png"/><Relationship Id="rId10" Type="http://schemas.openxmlformats.org/officeDocument/2006/relationships/image" Target="../media/image6.png"/><Relationship Id="rId19" Type="http://schemas.openxmlformats.org/officeDocument/2006/relationships/image" Target="../media/image18.svg"/><Relationship Id="rId31" Type="http://schemas.openxmlformats.org/officeDocument/2006/relationships/image" Target="../media/image30.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8.png"/><Relationship Id="rId22" Type="http://schemas.openxmlformats.org/officeDocument/2006/relationships/image" Target="../media/image12.png"/><Relationship Id="rId27" Type="http://schemas.openxmlformats.org/officeDocument/2006/relationships/image" Target="../media/image26.svg"/><Relationship Id="rId30" Type="http://schemas.openxmlformats.org/officeDocument/2006/relationships/image" Target="../media/image16.png"/><Relationship Id="rId35" Type="http://schemas.openxmlformats.org/officeDocument/2006/relationships/image" Target="../media/image34.svg"/><Relationship Id="rId8" Type="http://schemas.openxmlformats.org/officeDocument/2006/relationships/image" Target="../media/image5.png"/><Relationship Id="rId3" Type="http://schemas.openxmlformats.org/officeDocument/2006/relationships/image" Target="../media/image2.svg"/></Relationships>
</file>

<file path=ppt/slides/_rels/slide20.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108.svg"/><Relationship Id="rId18" Type="http://schemas.openxmlformats.org/officeDocument/2006/relationships/image" Target="../media/image63.png"/><Relationship Id="rId3" Type="http://schemas.openxmlformats.org/officeDocument/2006/relationships/image" Target="../media/image18.svg"/><Relationship Id="rId21" Type="http://schemas.openxmlformats.org/officeDocument/2006/relationships/image" Target="../media/image114.svg"/><Relationship Id="rId7" Type="http://schemas.openxmlformats.org/officeDocument/2006/relationships/image" Target="../media/image104.svg"/><Relationship Id="rId12" Type="http://schemas.openxmlformats.org/officeDocument/2006/relationships/image" Target="../media/image61.png"/><Relationship Id="rId17" Type="http://schemas.openxmlformats.org/officeDocument/2006/relationships/image" Target="../media/image22.svg"/><Relationship Id="rId2" Type="http://schemas.openxmlformats.org/officeDocument/2006/relationships/image" Target="../media/image10.png"/><Relationship Id="rId16" Type="http://schemas.openxmlformats.org/officeDocument/2006/relationships/image" Target="../media/image12.png"/><Relationship Id="rId20"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16.svg"/><Relationship Id="rId5" Type="http://schemas.openxmlformats.org/officeDocument/2006/relationships/image" Target="../media/image102.svg"/><Relationship Id="rId15" Type="http://schemas.openxmlformats.org/officeDocument/2006/relationships/image" Target="../media/image110.svg"/><Relationship Id="rId23" Type="http://schemas.openxmlformats.org/officeDocument/2006/relationships/image" Target="../media/image116.svg"/><Relationship Id="rId10" Type="http://schemas.openxmlformats.org/officeDocument/2006/relationships/image" Target="../media/image9.png"/><Relationship Id="rId19" Type="http://schemas.openxmlformats.org/officeDocument/2006/relationships/image" Target="../media/image112.svg"/><Relationship Id="rId4" Type="http://schemas.openxmlformats.org/officeDocument/2006/relationships/image" Target="../media/image58.png"/><Relationship Id="rId9" Type="http://schemas.openxmlformats.org/officeDocument/2006/relationships/image" Target="../media/image106.svg"/><Relationship Id="rId14" Type="http://schemas.openxmlformats.org/officeDocument/2006/relationships/image" Target="../media/image62.png"/><Relationship Id="rId22" Type="http://schemas.openxmlformats.org/officeDocument/2006/relationships/image" Target="../media/image65.png"/></Relationships>
</file>

<file path=ppt/slides/_rels/slide21.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108.svg"/><Relationship Id="rId18" Type="http://schemas.openxmlformats.org/officeDocument/2006/relationships/image" Target="../media/image63.png"/><Relationship Id="rId3" Type="http://schemas.openxmlformats.org/officeDocument/2006/relationships/image" Target="../media/image18.svg"/><Relationship Id="rId21" Type="http://schemas.openxmlformats.org/officeDocument/2006/relationships/image" Target="../media/image114.svg"/><Relationship Id="rId7" Type="http://schemas.openxmlformats.org/officeDocument/2006/relationships/image" Target="../media/image104.svg"/><Relationship Id="rId12" Type="http://schemas.openxmlformats.org/officeDocument/2006/relationships/image" Target="../media/image61.png"/><Relationship Id="rId17" Type="http://schemas.openxmlformats.org/officeDocument/2006/relationships/image" Target="../media/image22.svg"/><Relationship Id="rId2" Type="http://schemas.openxmlformats.org/officeDocument/2006/relationships/image" Target="../media/image10.png"/><Relationship Id="rId16" Type="http://schemas.openxmlformats.org/officeDocument/2006/relationships/image" Target="../media/image12.png"/><Relationship Id="rId20"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16.svg"/><Relationship Id="rId5" Type="http://schemas.openxmlformats.org/officeDocument/2006/relationships/image" Target="../media/image102.svg"/><Relationship Id="rId15" Type="http://schemas.openxmlformats.org/officeDocument/2006/relationships/image" Target="../media/image110.svg"/><Relationship Id="rId23" Type="http://schemas.openxmlformats.org/officeDocument/2006/relationships/image" Target="../media/image116.svg"/><Relationship Id="rId10" Type="http://schemas.openxmlformats.org/officeDocument/2006/relationships/image" Target="../media/image9.png"/><Relationship Id="rId19" Type="http://schemas.openxmlformats.org/officeDocument/2006/relationships/image" Target="../media/image112.svg"/><Relationship Id="rId4" Type="http://schemas.openxmlformats.org/officeDocument/2006/relationships/image" Target="../media/image58.png"/><Relationship Id="rId9" Type="http://schemas.openxmlformats.org/officeDocument/2006/relationships/image" Target="../media/image106.svg"/><Relationship Id="rId14" Type="http://schemas.openxmlformats.org/officeDocument/2006/relationships/image" Target="../media/image62.png"/><Relationship Id="rId22" Type="http://schemas.openxmlformats.org/officeDocument/2006/relationships/image" Target="../media/image65.png"/></Relationships>
</file>

<file path=ppt/slides/_rels/slide2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84.svg"/><Relationship Id="rId18" Type="http://schemas.openxmlformats.org/officeDocument/2006/relationships/image" Target="../media/image29.png"/><Relationship Id="rId26" Type="http://schemas.openxmlformats.org/officeDocument/2006/relationships/image" Target="../media/image74.png"/><Relationship Id="rId3" Type="http://schemas.openxmlformats.org/officeDocument/2006/relationships/image" Target="../media/image40.svg"/><Relationship Id="rId21" Type="http://schemas.openxmlformats.org/officeDocument/2006/relationships/image" Target="../media/image86.svg"/><Relationship Id="rId7" Type="http://schemas.openxmlformats.org/officeDocument/2006/relationships/image" Target="../media/image56.svg"/><Relationship Id="rId12" Type="http://schemas.openxmlformats.org/officeDocument/2006/relationships/image" Target="../media/image40.png"/><Relationship Id="rId17" Type="http://schemas.openxmlformats.org/officeDocument/2006/relationships/image" Target="../media/image60.svg"/><Relationship Id="rId25" Type="http://schemas.openxmlformats.org/officeDocument/2006/relationships/image" Target="../media/image96.svg"/><Relationship Id="rId2" Type="http://schemas.openxmlformats.org/officeDocument/2006/relationships/image" Target="../media/image21.png"/><Relationship Id="rId16" Type="http://schemas.openxmlformats.org/officeDocument/2006/relationships/image" Target="../media/image42.png"/><Relationship Id="rId20" Type="http://schemas.openxmlformats.org/officeDocument/2006/relationships/image" Target="../media/image41.png"/><Relationship Id="rId29" Type="http://schemas.openxmlformats.org/officeDocument/2006/relationships/image" Target="../media/image88.sv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82.svg"/><Relationship Id="rId24" Type="http://schemas.openxmlformats.org/officeDocument/2006/relationships/image" Target="../media/image73.png"/><Relationship Id="rId5" Type="http://schemas.openxmlformats.org/officeDocument/2006/relationships/image" Target="../media/image54.svg"/><Relationship Id="rId15" Type="http://schemas.openxmlformats.org/officeDocument/2006/relationships/image" Target="../media/image62.svg"/><Relationship Id="rId23" Type="http://schemas.openxmlformats.org/officeDocument/2006/relationships/image" Target="../media/image92.svg"/><Relationship Id="rId28" Type="http://schemas.openxmlformats.org/officeDocument/2006/relationships/image" Target="../media/image43.png"/><Relationship Id="rId10" Type="http://schemas.openxmlformats.org/officeDocument/2006/relationships/image" Target="../media/image39.png"/><Relationship Id="rId19" Type="http://schemas.openxmlformats.org/officeDocument/2006/relationships/image" Target="../media/image48.svg"/><Relationship Id="rId31" Type="http://schemas.openxmlformats.org/officeDocument/2006/relationships/image" Target="../media/image100.svg"/><Relationship Id="rId4" Type="http://schemas.openxmlformats.org/officeDocument/2006/relationships/image" Target="../media/image32.png"/><Relationship Id="rId9" Type="http://schemas.openxmlformats.org/officeDocument/2006/relationships/image" Target="../media/image32.svg"/><Relationship Id="rId14" Type="http://schemas.openxmlformats.org/officeDocument/2006/relationships/image" Target="../media/image67.png"/><Relationship Id="rId22" Type="http://schemas.openxmlformats.org/officeDocument/2006/relationships/image" Target="../media/image45.png"/><Relationship Id="rId27" Type="http://schemas.openxmlformats.org/officeDocument/2006/relationships/image" Target="../media/image98.svg"/><Relationship Id="rId30" Type="http://schemas.openxmlformats.org/officeDocument/2006/relationships/image" Target="../media/image75.png"/></Relationships>
</file>

<file path=ppt/slides/_rels/slide23.xml.rels><?xml version="1.0" encoding="UTF-8" standalone="yes"?>
<Relationships xmlns="http://schemas.openxmlformats.org/package/2006/relationships"><Relationship Id="rId13" Type="http://schemas.openxmlformats.org/officeDocument/2006/relationships/image" Target="../media/image82.svg"/><Relationship Id="rId18" Type="http://schemas.openxmlformats.org/officeDocument/2006/relationships/image" Target="../media/image33.png"/><Relationship Id="rId26" Type="http://schemas.openxmlformats.org/officeDocument/2006/relationships/image" Target="../media/image8.png"/><Relationship Id="rId3" Type="http://schemas.openxmlformats.org/officeDocument/2006/relationships/image" Target="../media/image40.svg"/><Relationship Id="rId21" Type="http://schemas.openxmlformats.org/officeDocument/2006/relationships/image" Target="../media/image84.svg"/><Relationship Id="rId34" Type="http://schemas.openxmlformats.org/officeDocument/2006/relationships/image" Target="../media/image20.png"/><Relationship Id="rId7" Type="http://schemas.openxmlformats.org/officeDocument/2006/relationships/image" Target="../media/image60.svg"/><Relationship Id="rId12" Type="http://schemas.openxmlformats.org/officeDocument/2006/relationships/image" Target="../media/image39.png"/><Relationship Id="rId17" Type="http://schemas.openxmlformats.org/officeDocument/2006/relationships/image" Target="../media/image80.svg"/><Relationship Id="rId25" Type="http://schemas.openxmlformats.org/officeDocument/2006/relationships/image" Target="../media/image118.svg"/><Relationship Id="rId33" Type="http://schemas.openxmlformats.org/officeDocument/2006/relationships/image" Target="../media/image36.svg"/><Relationship Id="rId2" Type="http://schemas.openxmlformats.org/officeDocument/2006/relationships/image" Target="../media/image21.png"/><Relationship Id="rId16" Type="http://schemas.openxmlformats.org/officeDocument/2006/relationships/image" Target="../media/image38.png"/><Relationship Id="rId20" Type="http://schemas.openxmlformats.org/officeDocument/2006/relationships/image" Target="../media/image40.png"/><Relationship Id="rId29" Type="http://schemas.openxmlformats.org/officeDocument/2006/relationships/image" Target="../media/image94.sv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16.svg"/><Relationship Id="rId24" Type="http://schemas.openxmlformats.org/officeDocument/2006/relationships/image" Target="../media/image76.png"/><Relationship Id="rId32" Type="http://schemas.openxmlformats.org/officeDocument/2006/relationships/image" Target="../media/image19.png"/><Relationship Id="rId5" Type="http://schemas.openxmlformats.org/officeDocument/2006/relationships/image" Target="../media/image32.svg"/><Relationship Id="rId15" Type="http://schemas.openxmlformats.org/officeDocument/2006/relationships/image" Target="../media/image4.svg"/><Relationship Id="rId23" Type="http://schemas.openxmlformats.org/officeDocument/2006/relationships/image" Target="../media/image22.svg"/><Relationship Id="rId28" Type="http://schemas.openxmlformats.org/officeDocument/2006/relationships/image" Target="../media/image46.png"/><Relationship Id="rId36" Type="http://schemas.openxmlformats.org/officeDocument/2006/relationships/image" Target="../media/image77.png"/><Relationship Id="rId10" Type="http://schemas.openxmlformats.org/officeDocument/2006/relationships/image" Target="../media/image9.png"/><Relationship Id="rId19" Type="http://schemas.openxmlformats.org/officeDocument/2006/relationships/image" Target="../media/image56.svg"/><Relationship Id="rId31" Type="http://schemas.openxmlformats.org/officeDocument/2006/relationships/image" Target="../media/image34.svg"/><Relationship Id="rId4" Type="http://schemas.openxmlformats.org/officeDocument/2006/relationships/image" Target="../media/image17.png"/><Relationship Id="rId9" Type="http://schemas.openxmlformats.org/officeDocument/2006/relationships/image" Target="../media/image18.svg"/><Relationship Id="rId14" Type="http://schemas.openxmlformats.org/officeDocument/2006/relationships/image" Target="../media/image3.png"/><Relationship Id="rId22" Type="http://schemas.openxmlformats.org/officeDocument/2006/relationships/image" Target="../media/image12.png"/><Relationship Id="rId27" Type="http://schemas.openxmlformats.org/officeDocument/2006/relationships/image" Target="../media/image14.svg"/><Relationship Id="rId30" Type="http://schemas.openxmlformats.org/officeDocument/2006/relationships/image" Target="../media/image18.png"/><Relationship Id="rId35" Type="http://schemas.openxmlformats.org/officeDocument/2006/relationships/image" Target="../media/image38.svg"/><Relationship Id="rId8" Type="http://schemas.openxmlformats.org/officeDocument/2006/relationships/image" Target="../media/image10.png"/></Relationships>
</file>

<file path=ppt/slides/_rels/slide24.xml.rels><?xml version="1.0" encoding="UTF-8" standalone="yes"?>
<Relationships xmlns="http://schemas.openxmlformats.org/package/2006/relationships"><Relationship Id="rId13" Type="http://schemas.openxmlformats.org/officeDocument/2006/relationships/image" Target="../media/image82.svg"/><Relationship Id="rId18" Type="http://schemas.openxmlformats.org/officeDocument/2006/relationships/image" Target="../media/image33.png"/><Relationship Id="rId26" Type="http://schemas.openxmlformats.org/officeDocument/2006/relationships/image" Target="../media/image8.png"/><Relationship Id="rId3" Type="http://schemas.openxmlformats.org/officeDocument/2006/relationships/image" Target="../media/image40.svg"/><Relationship Id="rId21" Type="http://schemas.openxmlformats.org/officeDocument/2006/relationships/image" Target="../media/image84.svg"/><Relationship Id="rId34" Type="http://schemas.openxmlformats.org/officeDocument/2006/relationships/image" Target="../media/image20.png"/><Relationship Id="rId7" Type="http://schemas.openxmlformats.org/officeDocument/2006/relationships/image" Target="../media/image60.svg"/><Relationship Id="rId12" Type="http://schemas.openxmlformats.org/officeDocument/2006/relationships/image" Target="../media/image39.png"/><Relationship Id="rId17" Type="http://schemas.openxmlformats.org/officeDocument/2006/relationships/image" Target="../media/image80.svg"/><Relationship Id="rId25" Type="http://schemas.openxmlformats.org/officeDocument/2006/relationships/image" Target="../media/image118.svg"/><Relationship Id="rId33" Type="http://schemas.openxmlformats.org/officeDocument/2006/relationships/image" Target="../media/image36.svg"/><Relationship Id="rId2" Type="http://schemas.openxmlformats.org/officeDocument/2006/relationships/image" Target="../media/image21.png"/><Relationship Id="rId16" Type="http://schemas.openxmlformats.org/officeDocument/2006/relationships/image" Target="../media/image38.png"/><Relationship Id="rId20" Type="http://schemas.openxmlformats.org/officeDocument/2006/relationships/image" Target="../media/image40.png"/><Relationship Id="rId29" Type="http://schemas.openxmlformats.org/officeDocument/2006/relationships/image" Target="../media/image94.sv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16.svg"/><Relationship Id="rId24" Type="http://schemas.openxmlformats.org/officeDocument/2006/relationships/image" Target="../media/image76.png"/><Relationship Id="rId32" Type="http://schemas.openxmlformats.org/officeDocument/2006/relationships/image" Target="../media/image19.png"/><Relationship Id="rId5" Type="http://schemas.openxmlformats.org/officeDocument/2006/relationships/image" Target="../media/image32.svg"/><Relationship Id="rId15" Type="http://schemas.openxmlformats.org/officeDocument/2006/relationships/image" Target="../media/image4.svg"/><Relationship Id="rId23" Type="http://schemas.openxmlformats.org/officeDocument/2006/relationships/image" Target="../media/image22.svg"/><Relationship Id="rId28" Type="http://schemas.openxmlformats.org/officeDocument/2006/relationships/image" Target="../media/image46.png"/><Relationship Id="rId36" Type="http://schemas.openxmlformats.org/officeDocument/2006/relationships/image" Target="../media/image77.png"/><Relationship Id="rId10" Type="http://schemas.openxmlformats.org/officeDocument/2006/relationships/image" Target="../media/image9.png"/><Relationship Id="rId19" Type="http://schemas.openxmlformats.org/officeDocument/2006/relationships/image" Target="../media/image56.svg"/><Relationship Id="rId31" Type="http://schemas.openxmlformats.org/officeDocument/2006/relationships/image" Target="../media/image34.svg"/><Relationship Id="rId4" Type="http://schemas.openxmlformats.org/officeDocument/2006/relationships/image" Target="../media/image17.png"/><Relationship Id="rId9" Type="http://schemas.openxmlformats.org/officeDocument/2006/relationships/image" Target="../media/image18.svg"/><Relationship Id="rId14" Type="http://schemas.openxmlformats.org/officeDocument/2006/relationships/image" Target="../media/image3.png"/><Relationship Id="rId22" Type="http://schemas.openxmlformats.org/officeDocument/2006/relationships/image" Target="../media/image12.png"/><Relationship Id="rId27" Type="http://schemas.openxmlformats.org/officeDocument/2006/relationships/image" Target="../media/image14.svg"/><Relationship Id="rId30" Type="http://schemas.openxmlformats.org/officeDocument/2006/relationships/image" Target="../media/image18.png"/><Relationship Id="rId35" Type="http://schemas.openxmlformats.org/officeDocument/2006/relationships/image" Target="../media/image38.svg"/><Relationship Id="rId8" Type="http://schemas.openxmlformats.org/officeDocument/2006/relationships/image" Target="../media/image10.png"/></Relationships>
</file>

<file path=ppt/slides/_rels/slide25.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14.svg"/><Relationship Id="rId18" Type="http://schemas.openxmlformats.org/officeDocument/2006/relationships/image" Target="../media/image12.png"/><Relationship Id="rId26" Type="http://schemas.openxmlformats.org/officeDocument/2006/relationships/image" Target="../media/image15.png"/><Relationship Id="rId3" Type="http://schemas.openxmlformats.org/officeDocument/2006/relationships/image" Target="../media/image58.svg"/><Relationship Id="rId21" Type="http://schemas.openxmlformats.org/officeDocument/2006/relationships/image" Target="../media/image70.svg"/><Relationship Id="rId7" Type="http://schemas.openxmlformats.org/officeDocument/2006/relationships/image" Target="../media/image60.svg"/><Relationship Id="rId12" Type="http://schemas.openxmlformats.org/officeDocument/2006/relationships/image" Target="../media/image8.png"/><Relationship Id="rId17" Type="http://schemas.openxmlformats.org/officeDocument/2006/relationships/image" Target="../media/image68.svg"/><Relationship Id="rId25" Type="http://schemas.openxmlformats.org/officeDocument/2006/relationships/image" Target="../media/image74.svg"/><Relationship Id="rId2" Type="http://schemas.openxmlformats.org/officeDocument/2006/relationships/image" Target="../media/image66.png"/><Relationship Id="rId16" Type="http://schemas.openxmlformats.org/officeDocument/2006/relationships/image" Target="../media/image69.png"/><Relationship Id="rId20" Type="http://schemas.openxmlformats.org/officeDocument/2006/relationships/image" Target="../media/image70.png"/><Relationship Id="rId29" Type="http://schemas.openxmlformats.org/officeDocument/2006/relationships/image" Target="../media/image4.sv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64.svg"/><Relationship Id="rId24" Type="http://schemas.openxmlformats.org/officeDocument/2006/relationships/image" Target="../media/image72.png"/><Relationship Id="rId5" Type="http://schemas.openxmlformats.org/officeDocument/2006/relationships/image" Target="../media/image42.svg"/><Relationship Id="rId15" Type="http://schemas.openxmlformats.org/officeDocument/2006/relationships/image" Target="../media/image66.svg"/><Relationship Id="rId23" Type="http://schemas.openxmlformats.org/officeDocument/2006/relationships/image" Target="../media/image72.svg"/><Relationship Id="rId28" Type="http://schemas.openxmlformats.org/officeDocument/2006/relationships/image" Target="../media/image3.png"/><Relationship Id="rId10" Type="http://schemas.openxmlformats.org/officeDocument/2006/relationships/image" Target="../media/image27.png"/><Relationship Id="rId19" Type="http://schemas.openxmlformats.org/officeDocument/2006/relationships/image" Target="../media/image22.svg"/><Relationship Id="rId4" Type="http://schemas.openxmlformats.org/officeDocument/2006/relationships/image" Target="../media/image22.png"/><Relationship Id="rId9" Type="http://schemas.openxmlformats.org/officeDocument/2006/relationships/image" Target="../media/image62.svg"/><Relationship Id="rId14" Type="http://schemas.openxmlformats.org/officeDocument/2006/relationships/image" Target="../media/image68.png"/><Relationship Id="rId22" Type="http://schemas.openxmlformats.org/officeDocument/2006/relationships/image" Target="../media/image71.png"/><Relationship Id="rId27" Type="http://schemas.openxmlformats.org/officeDocument/2006/relationships/image" Target="../media/image28.svg"/></Relationships>
</file>

<file path=ppt/slides/_rels/slide26.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14.svg"/><Relationship Id="rId18" Type="http://schemas.openxmlformats.org/officeDocument/2006/relationships/image" Target="../media/image12.png"/><Relationship Id="rId26" Type="http://schemas.openxmlformats.org/officeDocument/2006/relationships/image" Target="../media/image15.png"/><Relationship Id="rId3" Type="http://schemas.openxmlformats.org/officeDocument/2006/relationships/image" Target="../media/image58.svg"/><Relationship Id="rId21" Type="http://schemas.openxmlformats.org/officeDocument/2006/relationships/image" Target="../media/image70.svg"/><Relationship Id="rId7" Type="http://schemas.openxmlformats.org/officeDocument/2006/relationships/image" Target="../media/image60.svg"/><Relationship Id="rId12" Type="http://schemas.openxmlformats.org/officeDocument/2006/relationships/image" Target="../media/image8.png"/><Relationship Id="rId17" Type="http://schemas.openxmlformats.org/officeDocument/2006/relationships/image" Target="../media/image68.svg"/><Relationship Id="rId25" Type="http://schemas.openxmlformats.org/officeDocument/2006/relationships/image" Target="../media/image74.svg"/><Relationship Id="rId2" Type="http://schemas.openxmlformats.org/officeDocument/2006/relationships/image" Target="../media/image66.png"/><Relationship Id="rId16" Type="http://schemas.openxmlformats.org/officeDocument/2006/relationships/image" Target="../media/image69.png"/><Relationship Id="rId20" Type="http://schemas.openxmlformats.org/officeDocument/2006/relationships/image" Target="../media/image70.png"/><Relationship Id="rId29" Type="http://schemas.openxmlformats.org/officeDocument/2006/relationships/image" Target="../media/image4.sv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64.svg"/><Relationship Id="rId24" Type="http://schemas.openxmlformats.org/officeDocument/2006/relationships/image" Target="../media/image72.png"/><Relationship Id="rId5" Type="http://schemas.openxmlformats.org/officeDocument/2006/relationships/image" Target="../media/image42.svg"/><Relationship Id="rId15" Type="http://schemas.openxmlformats.org/officeDocument/2006/relationships/image" Target="../media/image66.svg"/><Relationship Id="rId23" Type="http://schemas.openxmlformats.org/officeDocument/2006/relationships/image" Target="../media/image72.svg"/><Relationship Id="rId28" Type="http://schemas.openxmlformats.org/officeDocument/2006/relationships/image" Target="../media/image3.png"/><Relationship Id="rId10" Type="http://schemas.openxmlformats.org/officeDocument/2006/relationships/image" Target="../media/image27.png"/><Relationship Id="rId19" Type="http://schemas.openxmlformats.org/officeDocument/2006/relationships/image" Target="../media/image22.svg"/><Relationship Id="rId4" Type="http://schemas.openxmlformats.org/officeDocument/2006/relationships/image" Target="../media/image22.png"/><Relationship Id="rId9" Type="http://schemas.openxmlformats.org/officeDocument/2006/relationships/image" Target="../media/image62.svg"/><Relationship Id="rId14" Type="http://schemas.openxmlformats.org/officeDocument/2006/relationships/image" Target="../media/image68.png"/><Relationship Id="rId22" Type="http://schemas.openxmlformats.org/officeDocument/2006/relationships/image" Target="../media/image71.png"/><Relationship Id="rId27" Type="http://schemas.openxmlformats.org/officeDocument/2006/relationships/image" Target="../media/image28.svg"/></Relationships>
</file>

<file path=ppt/slides/_rels/slide2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84.svg"/><Relationship Id="rId18" Type="http://schemas.openxmlformats.org/officeDocument/2006/relationships/image" Target="../media/image41.png"/><Relationship Id="rId26" Type="http://schemas.openxmlformats.org/officeDocument/2006/relationships/image" Target="../media/image45.png"/><Relationship Id="rId3" Type="http://schemas.openxmlformats.org/officeDocument/2006/relationships/image" Target="../media/image40.svg"/><Relationship Id="rId21" Type="http://schemas.openxmlformats.org/officeDocument/2006/relationships/image" Target="../media/image60.svg"/><Relationship Id="rId7" Type="http://schemas.openxmlformats.org/officeDocument/2006/relationships/image" Target="../media/image56.svg"/><Relationship Id="rId12" Type="http://schemas.openxmlformats.org/officeDocument/2006/relationships/image" Target="../media/image40.png"/><Relationship Id="rId17" Type="http://schemas.openxmlformats.org/officeDocument/2006/relationships/image" Target="../media/image32.svg"/><Relationship Id="rId25" Type="http://schemas.openxmlformats.org/officeDocument/2006/relationships/image" Target="../media/image90.svg"/><Relationship Id="rId2" Type="http://schemas.openxmlformats.org/officeDocument/2006/relationships/image" Target="../media/image21.png"/><Relationship Id="rId16" Type="http://schemas.openxmlformats.org/officeDocument/2006/relationships/image" Target="../media/image17.png"/><Relationship Id="rId20" Type="http://schemas.openxmlformats.org/officeDocument/2006/relationships/image" Target="../media/image42.png"/><Relationship Id="rId29" Type="http://schemas.openxmlformats.org/officeDocument/2006/relationships/image" Target="../media/image94.sv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82.svg"/><Relationship Id="rId24" Type="http://schemas.openxmlformats.org/officeDocument/2006/relationships/image" Target="../media/image44.png"/><Relationship Id="rId5" Type="http://schemas.openxmlformats.org/officeDocument/2006/relationships/image" Target="../media/image80.svg"/><Relationship Id="rId15" Type="http://schemas.openxmlformats.org/officeDocument/2006/relationships/image" Target="../media/image22.svg"/><Relationship Id="rId23" Type="http://schemas.openxmlformats.org/officeDocument/2006/relationships/image" Target="../media/image88.svg"/><Relationship Id="rId28" Type="http://schemas.openxmlformats.org/officeDocument/2006/relationships/image" Target="../media/image46.png"/><Relationship Id="rId10" Type="http://schemas.openxmlformats.org/officeDocument/2006/relationships/image" Target="../media/image39.png"/><Relationship Id="rId19" Type="http://schemas.openxmlformats.org/officeDocument/2006/relationships/image" Target="../media/image86.svg"/><Relationship Id="rId4" Type="http://schemas.openxmlformats.org/officeDocument/2006/relationships/image" Target="../media/image38.png"/><Relationship Id="rId9" Type="http://schemas.openxmlformats.org/officeDocument/2006/relationships/image" Target="../media/image48.svg"/><Relationship Id="rId14" Type="http://schemas.openxmlformats.org/officeDocument/2006/relationships/image" Target="../media/image12.png"/><Relationship Id="rId22" Type="http://schemas.openxmlformats.org/officeDocument/2006/relationships/image" Target="../media/image43.png"/><Relationship Id="rId27" Type="http://schemas.openxmlformats.org/officeDocument/2006/relationships/image" Target="../media/image92.svg"/></Relationships>
</file>

<file path=ppt/slides/_rels/slide2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4.svg"/><Relationship Id="rId18" Type="http://schemas.openxmlformats.org/officeDocument/2006/relationships/image" Target="../media/image27.png"/><Relationship Id="rId3" Type="http://schemas.openxmlformats.org/officeDocument/2006/relationships/image" Target="../media/image12.svg"/><Relationship Id="rId7" Type="http://schemas.openxmlformats.org/officeDocument/2006/relationships/image" Target="../media/image16.svg"/><Relationship Id="rId12" Type="http://schemas.openxmlformats.org/officeDocument/2006/relationships/image" Target="../media/image3.png"/><Relationship Id="rId17" Type="http://schemas.openxmlformats.org/officeDocument/2006/relationships/image" Target="../media/image78.svg"/><Relationship Id="rId2" Type="http://schemas.openxmlformats.org/officeDocument/2006/relationships/image" Target="../media/image7.png"/><Relationship Id="rId16"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76.svg"/><Relationship Id="rId5" Type="http://schemas.openxmlformats.org/officeDocument/2006/relationships/image" Target="../media/image14.svg"/><Relationship Id="rId15" Type="http://schemas.openxmlformats.org/officeDocument/2006/relationships/image" Target="../media/image22.svg"/><Relationship Id="rId10" Type="http://schemas.openxmlformats.org/officeDocument/2006/relationships/image" Target="../media/image25.png"/><Relationship Id="rId19" Type="http://schemas.openxmlformats.org/officeDocument/2006/relationships/image" Target="../media/image64.svg"/><Relationship Id="rId4" Type="http://schemas.openxmlformats.org/officeDocument/2006/relationships/image" Target="../media/image8.png"/><Relationship Id="rId9" Type="http://schemas.openxmlformats.org/officeDocument/2006/relationships/image" Target="../media/image18.svg"/><Relationship Id="rId14" Type="http://schemas.openxmlformats.org/officeDocument/2006/relationships/image" Target="../media/image12.png"/></Relationships>
</file>

<file path=ppt/slides/_rels/slide2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56.svg"/><Relationship Id="rId3" Type="http://schemas.openxmlformats.org/officeDocument/2006/relationships/image" Target="../media/image48.svg"/><Relationship Id="rId7" Type="http://schemas.openxmlformats.org/officeDocument/2006/relationships/image" Target="../media/image52.svg"/><Relationship Id="rId12"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54.svg"/><Relationship Id="rId5" Type="http://schemas.openxmlformats.org/officeDocument/2006/relationships/image" Target="../media/image50.svg"/><Relationship Id="rId10" Type="http://schemas.openxmlformats.org/officeDocument/2006/relationships/image" Target="../media/image32.png"/><Relationship Id="rId4" Type="http://schemas.openxmlformats.org/officeDocument/2006/relationships/image" Target="../media/image30.png"/><Relationship Id="rId9" Type="http://schemas.openxmlformats.org/officeDocument/2006/relationships/image" Target="../media/image40.svg"/><Relationship Id="rId14" Type="http://schemas.openxmlformats.org/officeDocument/2006/relationships/image" Target="../media/image77.png"/></Relationships>
</file>

<file path=ppt/slides/_rels/slide3.xml.rels><?xml version="1.0" encoding="UTF-8" standalone="yes"?>
<Relationships xmlns="http://schemas.openxmlformats.org/package/2006/relationships"><Relationship Id="rId13" Type="http://schemas.openxmlformats.org/officeDocument/2006/relationships/image" Target="../media/image20.svg"/><Relationship Id="rId18" Type="http://schemas.openxmlformats.org/officeDocument/2006/relationships/image" Target="../media/image6.png"/><Relationship Id="rId26" Type="http://schemas.openxmlformats.org/officeDocument/2006/relationships/image" Target="../media/image24.png"/><Relationship Id="rId3" Type="http://schemas.openxmlformats.org/officeDocument/2006/relationships/image" Target="../media/image40.svg"/><Relationship Id="rId21" Type="http://schemas.openxmlformats.org/officeDocument/2006/relationships/image" Target="../media/image44.svg"/><Relationship Id="rId7" Type="http://schemas.openxmlformats.org/officeDocument/2006/relationships/image" Target="../media/image32.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2.svg"/><Relationship Id="rId33" Type="http://schemas.openxmlformats.org/officeDocument/2006/relationships/image" Target="../media/image38.svg"/><Relationship Id="rId2" Type="http://schemas.openxmlformats.org/officeDocument/2006/relationships/image" Target="../media/image21.png"/><Relationship Id="rId16" Type="http://schemas.openxmlformats.org/officeDocument/2006/relationships/image" Target="../media/image9.png"/><Relationship Id="rId20" Type="http://schemas.openxmlformats.org/officeDocument/2006/relationships/image" Target="../media/image23.png"/><Relationship Id="rId29" Type="http://schemas.openxmlformats.org/officeDocument/2006/relationships/image" Target="../media/image14.sv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18.svg"/><Relationship Id="rId24" Type="http://schemas.openxmlformats.org/officeDocument/2006/relationships/image" Target="../media/image12.png"/><Relationship Id="rId32" Type="http://schemas.openxmlformats.org/officeDocument/2006/relationships/image" Target="../media/image20.png"/><Relationship Id="rId5" Type="http://schemas.openxmlformats.org/officeDocument/2006/relationships/image" Target="../media/image42.svg"/><Relationship Id="rId15" Type="http://schemas.openxmlformats.org/officeDocument/2006/relationships/image" Target="../media/image12.svg"/><Relationship Id="rId23" Type="http://schemas.openxmlformats.org/officeDocument/2006/relationships/image" Target="../media/image4.svg"/><Relationship Id="rId28" Type="http://schemas.openxmlformats.org/officeDocument/2006/relationships/image" Target="../media/image8.png"/><Relationship Id="rId10" Type="http://schemas.openxmlformats.org/officeDocument/2006/relationships/image" Target="../media/image10.png"/><Relationship Id="rId19" Type="http://schemas.openxmlformats.org/officeDocument/2006/relationships/image" Target="../media/image10.svg"/><Relationship Id="rId31" Type="http://schemas.openxmlformats.org/officeDocument/2006/relationships/image" Target="../media/image36.svg"/><Relationship Id="rId4" Type="http://schemas.openxmlformats.org/officeDocument/2006/relationships/image" Target="../media/image22.png"/><Relationship Id="rId9" Type="http://schemas.openxmlformats.org/officeDocument/2006/relationships/image" Target="../media/image8.svg"/><Relationship Id="rId14" Type="http://schemas.openxmlformats.org/officeDocument/2006/relationships/image" Target="../media/image7.png"/><Relationship Id="rId22" Type="http://schemas.openxmlformats.org/officeDocument/2006/relationships/image" Target="../media/image3.png"/><Relationship Id="rId27" Type="http://schemas.openxmlformats.org/officeDocument/2006/relationships/image" Target="../media/image46.svg"/><Relationship Id="rId30" Type="http://schemas.openxmlformats.org/officeDocument/2006/relationships/image" Target="../media/image19.png"/><Relationship Id="rId8"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3" Type="http://schemas.openxmlformats.org/officeDocument/2006/relationships/image" Target="../media/image20.svg"/><Relationship Id="rId18" Type="http://schemas.openxmlformats.org/officeDocument/2006/relationships/image" Target="../media/image6.png"/><Relationship Id="rId26" Type="http://schemas.openxmlformats.org/officeDocument/2006/relationships/image" Target="../media/image24.png"/><Relationship Id="rId3" Type="http://schemas.openxmlformats.org/officeDocument/2006/relationships/image" Target="../media/image40.svg"/><Relationship Id="rId21" Type="http://schemas.openxmlformats.org/officeDocument/2006/relationships/image" Target="../media/image44.svg"/><Relationship Id="rId7" Type="http://schemas.openxmlformats.org/officeDocument/2006/relationships/image" Target="../media/image32.svg"/><Relationship Id="rId12" Type="http://schemas.openxmlformats.org/officeDocument/2006/relationships/image" Target="../media/image11.png"/><Relationship Id="rId17" Type="http://schemas.openxmlformats.org/officeDocument/2006/relationships/image" Target="../media/image16.svg"/><Relationship Id="rId25" Type="http://schemas.openxmlformats.org/officeDocument/2006/relationships/image" Target="../media/image22.svg"/><Relationship Id="rId33" Type="http://schemas.openxmlformats.org/officeDocument/2006/relationships/image" Target="../media/image38.svg"/><Relationship Id="rId2" Type="http://schemas.openxmlformats.org/officeDocument/2006/relationships/image" Target="../media/image21.png"/><Relationship Id="rId16" Type="http://schemas.openxmlformats.org/officeDocument/2006/relationships/image" Target="../media/image9.png"/><Relationship Id="rId20" Type="http://schemas.openxmlformats.org/officeDocument/2006/relationships/image" Target="../media/image23.png"/><Relationship Id="rId29" Type="http://schemas.openxmlformats.org/officeDocument/2006/relationships/image" Target="../media/image14.sv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18.svg"/><Relationship Id="rId24" Type="http://schemas.openxmlformats.org/officeDocument/2006/relationships/image" Target="../media/image12.png"/><Relationship Id="rId32" Type="http://schemas.openxmlformats.org/officeDocument/2006/relationships/image" Target="../media/image20.png"/><Relationship Id="rId5" Type="http://schemas.openxmlformats.org/officeDocument/2006/relationships/image" Target="../media/image42.svg"/><Relationship Id="rId15" Type="http://schemas.openxmlformats.org/officeDocument/2006/relationships/image" Target="../media/image12.svg"/><Relationship Id="rId23" Type="http://schemas.openxmlformats.org/officeDocument/2006/relationships/image" Target="../media/image4.svg"/><Relationship Id="rId28" Type="http://schemas.openxmlformats.org/officeDocument/2006/relationships/image" Target="../media/image8.png"/><Relationship Id="rId10" Type="http://schemas.openxmlformats.org/officeDocument/2006/relationships/image" Target="../media/image10.png"/><Relationship Id="rId19" Type="http://schemas.openxmlformats.org/officeDocument/2006/relationships/image" Target="../media/image10.svg"/><Relationship Id="rId31" Type="http://schemas.openxmlformats.org/officeDocument/2006/relationships/image" Target="../media/image36.svg"/><Relationship Id="rId4" Type="http://schemas.openxmlformats.org/officeDocument/2006/relationships/image" Target="../media/image22.png"/><Relationship Id="rId9" Type="http://schemas.openxmlformats.org/officeDocument/2006/relationships/image" Target="../media/image8.svg"/><Relationship Id="rId14" Type="http://schemas.openxmlformats.org/officeDocument/2006/relationships/image" Target="../media/image7.png"/><Relationship Id="rId22" Type="http://schemas.openxmlformats.org/officeDocument/2006/relationships/image" Target="../media/image3.png"/><Relationship Id="rId27" Type="http://schemas.openxmlformats.org/officeDocument/2006/relationships/image" Target="../media/image46.svg"/><Relationship Id="rId30" Type="http://schemas.openxmlformats.org/officeDocument/2006/relationships/image" Target="../media/image19.png"/><Relationship Id="rId8" Type="http://schemas.openxmlformats.org/officeDocument/2006/relationships/image" Target="../media/image5.png"/></Relationships>
</file>

<file path=ppt/slides/_rels/slide37.xml.rels><?xml version="1.0" encoding="UTF-8" standalone="yes"?>
<Relationships xmlns="http://schemas.openxmlformats.org/package/2006/relationships"><Relationship Id="rId13" Type="http://schemas.openxmlformats.org/officeDocument/2006/relationships/image" Target="../media/image64.svg"/><Relationship Id="rId18" Type="http://schemas.openxmlformats.org/officeDocument/2006/relationships/image" Target="../media/image69.png"/><Relationship Id="rId26" Type="http://schemas.openxmlformats.org/officeDocument/2006/relationships/image" Target="../media/image72.png"/><Relationship Id="rId3" Type="http://schemas.openxmlformats.org/officeDocument/2006/relationships/image" Target="../media/image120.svg"/><Relationship Id="rId21" Type="http://schemas.openxmlformats.org/officeDocument/2006/relationships/image" Target="../media/image22.svg"/><Relationship Id="rId7" Type="http://schemas.openxmlformats.org/officeDocument/2006/relationships/image" Target="../media/image42.svg"/><Relationship Id="rId12" Type="http://schemas.openxmlformats.org/officeDocument/2006/relationships/image" Target="../media/image27.png"/><Relationship Id="rId17" Type="http://schemas.openxmlformats.org/officeDocument/2006/relationships/image" Target="../media/image66.svg"/><Relationship Id="rId25" Type="http://schemas.openxmlformats.org/officeDocument/2006/relationships/image" Target="../media/image72.svg"/><Relationship Id="rId33" Type="http://schemas.openxmlformats.org/officeDocument/2006/relationships/image" Target="../media/image122.svg"/><Relationship Id="rId2" Type="http://schemas.openxmlformats.org/officeDocument/2006/relationships/image" Target="../media/image83.png"/><Relationship Id="rId16" Type="http://schemas.openxmlformats.org/officeDocument/2006/relationships/image" Target="../media/image68.png"/><Relationship Id="rId20" Type="http://schemas.openxmlformats.org/officeDocument/2006/relationships/image" Target="../media/image12.png"/><Relationship Id="rId29" Type="http://schemas.openxmlformats.org/officeDocument/2006/relationships/image" Target="../media/image28.sv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62.svg"/><Relationship Id="rId24" Type="http://schemas.openxmlformats.org/officeDocument/2006/relationships/image" Target="../media/image71.png"/><Relationship Id="rId32" Type="http://schemas.openxmlformats.org/officeDocument/2006/relationships/image" Target="../media/image84.png"/><Relationship Id="rId5" Type="http://schemas.openxmlformats.org/officeDocument/2006/relationships/image" Target="../media/image58.svg"/><Relationship Id="rId15" Type="http://schemas.openxmlformats.org/officeDocument/2006/relationships/image" Target="../media/image14.svg"/><Relationship Id="rId23" Type="http://schemas.openxmlformats.org/officeDocument/2006/relationships/image" Target="../media/image70.svg"/><Relationship Id="rId28" Type="http://schemas.openxmlformats.org/officeDocument/2006/relationships/image" Target="../media/image15.png"/><Relationship Id="rId10" Type="http://schemas.openxmlformats.org/officeDocument/2006/relationships/image" Target="../media/image67.png"/><Relationship Id="rId19" Type="http://schemas.openxmlformats.org/officeDocument/2006/relationships/image" Target="../media/image68.svg"/><Relationship Id="rId31" Type="http://schemas.openxmlformats.org/officeDocument/2006/relationships/image" Target="../media/image4.svg"/><Relationship Id="rId4" Type="http://schemas.openxmlformats.org/officeDocument/2006/relationships/image" Target="../media/image66.png"/><Relationship Id="rId9" Type="http://schemas.openxmlformats.org/officeDocument/2006/relationships/image" Target="../media/image60.svg"/><Relationship Id="rId14" Type="http://schemas.openxmlformats.org/officeDocument/2006/relationships/image" Target="../media/image8.png"/><Relationship Id="rId22" Type="http://schemas.openxmlformats.org/officeDocument/2006/relationships/image" Target="../media/image70.png"/><Relationship Id="rId27" Type="http://schemas.openxmlformats.org/officeDocument/2006/relationships/image" Target="../media/image74.svg"/><Relationship Id="rId30" Type="http://schemas.openxmlformats.org/officeDocument/2006/relationships/image" Target="../media/image3.png"/><Relationship Id="rId8" Type="http://schemas.openxmlformats.org/officeDocument/2006/relationships/image" Target="../media/image42.png"/></Relationships>
</file>

<file path=ppt/slides/_rels/slide38.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8.svg"/><Relationship Id="rId18" Type="http://schemas.openxmlformats.org/officeDocument/2006/relationships/image" Target="../media/image12.png"/><Relationship Id="rId3" Type="http://schemas.openxmlformats.org/officeDocument/2006/relationships/image" Target="../media/image6.svg"/><Relationship Id="rId7" Type="http://schemas.openxmlformats.org/officeDocument/2006/relationships/image" Target="../media/image12.svg"/><Relationship Id="rId12" Type="http://schemas.openxmlformats.org/officeDocument/2006/relationships/image" Target="../media/image10.png"/><Relationship Id="rId17" Type="http://schemas.openxmlformats.org/officeDocument/2006/relationships/image" Target="../media/image4.svg"/><Relationship Id="rId2" Type="http://schemas.openxmlformats.org/officeDocument/2006/relationships/image" Target="../media/image4.png"/><Relationship Id="rId16"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6.svg"/><Relationship Id="rId5" Type="http://schemas.openxmlformats.org/officeDocument/2006/relationships/image" Target="../media/image8.svg"/><Relationship Id="rId15" Type="http://schemas.openxmlformats.org/officeDocument/2006/relationships/image" Target="../media/image76.svg"/><Relationship Id="rId10" Type="http://schemas.openxmlformats.org/officeDocument/2006/relationships/image" Target="../media/image9.png"/><Relationship Id="rId19" Type="http://schemas.openxmlformats.org/officeDocument/2006/relationships/image" Target="../media/image22.svg"/><Relationship Id="rId4" Type="http://schemas.openxmlformats.org/officeDocument/2006/relationships/image" Target="../media/image5.png"/><Relationship Id="rId9" Type="http://schemas.openxmlformats.org/officeDocument/2006/relationships/image" Target="../media/image14.svg"/><Relationship Id="rId14" Type="http://schemas.openxmlformats.org/officeDocument/2006/relationships/image" Target="../media/image25.png"/></Relationships>
</file>

<file path=ppt/slides/_rels/slide39.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8.svg"/><Relationship Id="rId18" Type="http://schemas.openxmlformats.org/officeDocument/2006/relationships/image" Target="../media/image12.png"/><Relationship Id="rId3" Type="http://schemas.openxmlformats.org/officeDocument/2006/relationships/image" Target="../media/image6.svg"/><Relationship Id="rId7" Type="http://schemas.openxmlformats.org/officeDocument/2006/relationships/image" Target="../media/image12.svg"/><Relationship Id="rId12" Type="http://schemas.openxmlformats.org/officeDocument/2006/relationships/image" Target="../media/image10.png"/><Relationship Id="rId17" Type="http://schemas.openxmlformats.org/officeDocument/2006/relationships/image" Target="../media/image4.svg"/><Relationship Id="rId2" Type="http://schemas.openxmlformats.org/officeDocument/2006/relationships/image" Target="../media/image4.png"/><Relationship Id="rId16"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6.svg"/><Relationship Id="rId5" Type="http://schemas.openxmlformats.org/officeDocument/2006/relationships/image" Target="../media/image8.svg"/><Relationship Id="rId15" Type="http://schemas.openxmlformats.org/officeDocument/2006/relationships/image" Target="../media/image76.svg"/><Relationship Id="rId10" Type="http://schemas.openxmlformats.org/officeDocument/2006/relationships/image" Target="../media/image9.png"/><Relationship Id="rId19" Type="http://schemas.openxmlformats.org/officeDocument/2006/relationships/image" Target="../media/image22.svg"/><Relationship Id="rId4" Type="http://schemas.openxmlformats.org/officeDocument/2006/relationships/image" Target="../media/image5.png"/><Relationship Id="rId9" Type="http://schemas.openxmlformats.org/officeDocument/2006/relationships/image" Target="../media/image14.svg"/><Relationship Id="rId14" Type="http://schemas.openxmlformats.org/officeDocument/2006/relationships/image" Target="../media/image25.png"/></Relationships>
</file>

<file path=ppt/slides/_rels/slide4.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10.png"/><Relationship Id="rId26" Type="http://schemas.openxmlformats.org/officeDocument/2006/relationships/image" Target="../media/image14.png"/><Relationship Id="rId39" Type="http://schemas.openxmlformats.org/officeDocument/2006/relationships/image" Target="../media/image38.svg"/><Relationship Id="rId21" Type="http://schemas.openxmlformats.org/officeDocument/2006/relationships/image" Target="../media/image20.svg"/><Relationship Id="rId34" Type="http://schemas.openxmlformats.org/officeDocument/2006/relationships/image" Target="../media/image18.png"/><Relationship Id="rId7" Type="http://schemas.openxmlformats.org/officeDocument/2006/relationships/image" Target="../media/image6.svg"/><Relationship Id="rId12" Type="http://schemas.openxmlformats.org/officeDocument/2006/relationships/image" Target="../media/image7.png"/><Relationship Id="rId17" Type="http://schemas.openxmlformats.org/officeDocument/2006/relationships/image" Target="../media/image16.svg"/><Relationship Id="rId25" Type="http://schemas.openxmlformats.org/officeDocument/2006/relationships/image" Target="../media/image24.svg"/><Relationship Id="rId33" Type="http://schemas.openxmlformats.org/officeDocument/2006/relationships/image" Target="../media/image32.svg"/><Relationship Id="rId38" Type="http://schemas.openxmlformats.org/officeDocument/2006/relationships/image" Target="../media/image20.png"/><Relationship Id="rId2" Type="http://schemas.openxmlformats.org/officeDocument/2006/relationships/image" Target="../media/image2.png"/><Relationship Id="rId16" Type="http://schemas.openxmlformats.org/officeDocument/2006/relationships/image" Target="../media/image9.png"/><Relationship Id="rId20" Type="http://schemas.openxmlformats.org/officeDocument/2006/relationships/image" Target="../media/image11.png"/><Relationship Id="rId29" Type="http://schemas.openxmlformats.org/officeDocument/2006/relationships/image" Target="../media/image28.sv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0.svg"/><Relationship Id="rId24" Type="http://schemas.openxmlformats.org/officeDocument/2006/relationships/image" Target="../media/image13.png"/><Relationship Id="rId32" Type="http://schemas.openxmlformats.org/officeDocument/2006/relationships/image" Target="../media/image17.png"/><Relationship Id="rId37" Type="http://schemas.openxmlformats.org/officeDocument/2006/relationships/image" Target="../media/image36.sv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15.png"/><Relationship Id="rId36" Type="http://schemas.openxmlformats.org/officeDocument/2006/relationships/image" Target="../media/image19.png"/><Relationship Id="rId10" Type="http://schemas.openxmlformats.org/officeDocument/2006/relationships/image" Target="../media/image6.png"/><Relationship Id="rId19" Type="http://schemas.openxmlformats.org/officeDocument/2006/relationships/image" Target="../media/image18.svg"/><Relationship Id="rId31" Type="http://schemas.openxmlformats.org/officeDocument/2006/relationships/image" Target="../media/image30.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8.png"/><Relationship Id="rId22" Type="http://schemas.openxmlformats.org/officeDocument/2006/relationships/image" Target="../media/image12.png"/><Relationship Id="rId27" Type="http://schemas.openxmlformats.org/officeDocument/2006/relationships/image" Target="../media/image26.svg"/><Relationship Id="rId30" Type="http://schemas.openxmlformats.org/officeDocument/2006/relationships/image" Target="../media/image16.png"/><Relationship Id="rId35" Type="http://schemas.openxmlformats.org/officeDocument/2006/relationships/image" Target="../media/image34.svg"/><Relationship Id="rId8" Type="http://schemas.openxmlformats.org/officeDocument/2006/relationships/image" Target="../media/image5.png"/><Relationship Id="rId3" Type="http://schemas.openxmlformats.org/officeDocument/2006/relationships/image" Target="../media/image2.svg"/></Relationships>
</file>

<file path=ppt/slides/_rels/slide40.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8.svg"/><Relationship Id="rId18" Type="http://schemas.openxmlformats.org/officeDocument/2006/relationships/image" Target="../media/image12.png"/><Relationship Id="rId3" Type="http://schemas.openxmlformats.org/officeDocument/2006/relationships/image" Target="../media/image6.svg"/><Relationship Id="rId7" Type="http://schemas.openxmlformats.org/officeDocument/2006/relationships/image" Target="../media/image12.svg"/><Relationship Id="rId12" Type="http://schemas.openxmlformats.org/officeDocument/2006/relationships/image" Target="../media/image10.png"/><Relationship Id="rId17" Type="http://schemas.openxmlformats.org/officeDocument/2006/relationships/image" Target="../media/image4.svg"/><Relationship Id="rId2" Type="http://schemas.openxmlformats.org/officeDocument/2006/relationships/image" Target="../media/image4.png"/><Relationship Id="rId16"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6.svg"/><Relationship Id="rId5" Type="http://schemas.openxmlformats.org/officeDocument/2006/relationships/image" Target="../media/image8.svg"/><Relationship Id="rId15" Type="http://schemas.openxmlformats.org/officeDocument/2006/relationships/image" Target="../media/image76.svg"/><Relationship Id="rId10" Type="http://schemas.openxmlformats.org/officeDocument/2006/relationships/image" Target="../media/image9.png"/><Relationship Id="rId19" Type="http://schemas.openxmlformats.org/officeDocument/2006/relationships/image" Target="../media/image22.svg"/><Relationship Id="rId4" Type="http://schemas.openxmlformats.org/officeDocument/2006/relationships/image" Target="../media/image5.png"/><Relationship Id="rId9" Type="http://schemas.openxmlformats.org/officeDocument/2006/relationships/image" Target="../media/image14.svg"/><Relationship Id="rId14" Type="http://schemas.openxmlformats.org/officeDocument/2006/relationships/image" Target="../media/image25.png"/></Relationships>
</file>

<file path=ppt/slides/_rels/slide4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14.svg"/><Relationship Id="rId18" Type="http://schemas.openxmlformats.org/officeDocument/2006/relationships/image" Target="../media/image12.png"/><Relationship Id="rId26" Type="http://schemas.openxmlformats.org/officeDocument/2006/relationships/image" Target="../media/image15.png"/><Relationship Id="rId3" Type="http://schemas.openxmlformats.org/officeDocument/2006/relationships/image" Target="../media/image58.svg"/><Relationship Id="rId21" Type="http://schemas.openxmlformats.org/officeDocument/2006/relationships/image" Target="../media/image70.svg"/><Relationship Id="rId7" Type="http://schemas.openxmlformats.org/officeDocument/2006/relationships/image" Target="../media/image60.svg"/><Relationship Id="rId12" Type="http://schemas.openxmlformats.org/officeDocument/2006/relationships/image" Target="../media/image8.png"/><Relationship Id="rId17" Type="http://schemas.openxmlformats.org/officeDocument/2006/relationships/image" Target="../media/image68.svg"/><Relationship Id="rId25" Type="http://schemas.openxmlformats.org/officeDocument/2006/relationships/image" Target="../media/image74.svg"/><Relationship Id="rId2" Type="http://schemas.openxmlformats.org/officeDocument/2006/relationships/image" Target="../media/image66.png"/><Relationship Id="rId16" Type="http://schemas.openxmlformats.org/officeDocument/2006/relationships/image" Target="../media/image69.png"/><Relationship Id="rId20" Type="http://schemas.openxmlformats.org/officeDocument/2006/relationships/image" Target="../media/image70.png"/><Relationship Id="rId29" Type="http://schemas.openxmlformats.org/officeDocument/2006/relationships/image" Target="../media/image4.sv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64.svg"/><Relationship Id="rId24" Type="http://schemas.openxmlformats.org/officeDocument/2006/relationships/image" Target="../media/image72.png"/><Relationship Id="rId5" Type="http://schemas.openxmlformats.org/officeDocument/2006/relationships/image" Target="../media/image42.svg"/><Relationship Id="rId15" Type="http://schemas.openxmlformats.org/officeDocument/2006/relationships/image" Target="../media/image66.svg"/><Relationship Id="rId23" Type="http://schemas.openxmlformats.org/officeDocument/2006/relationships/image" Target="../media/image72.svg"/><Relationship Id="rId28" Type="http://schemas.openxmlformats.org/officeDocument/2006/relationships/image" Target="../media/image3.png"/><Relationship Id="rId10" Type="http://schemas.openxmlformats.org/officeDocument/2006/relationships/image" Target="../media/image27.png"/><Relationship Id="rId19" Type="http://schemas.openxmlformats.org/officeDocument/2006/relationships/image" Target="../media/image22.svg"/><Relationship Id="rId4" Type="http://schemas.openxmlformats.org/officeDocument/2006/relationships/image" Target="../media/image22.png"/><Relationship Id="rId9" Type="http://schemas.openxmlformats.org/officeDocument/2006/relationships/image" Target="../media/image62.svg"/><Relationship Id="rId14" Type="http://schemas.openxmlformats.org/officeDocument/2006/relationships/image" Target="../media/image68.png"/><Relationship Id="rId22" Type="http://schemas.openxmlformats.org/officeDocument/2006/relationships/image" Target="../media/image71.png"/><Relationship Id="rId27" Type="http://schemas.openxmlformats.org/officeDocument/2006/relationships/image" Target="../media/image28.svg"/></Relationships>
</file>

<file path=ppt/slides/_rels/slide43.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108.svg"/><Relationship Id="rId18" Type="http://schemas.openxmlformats.org/officeDocument/2006/relationships/image" Target="../media/image63.png"/><Relationship Id="rId3" Type="http://schemas.openxmlformats.org/officeDocument/2006/relationships/image" Target="../media/image18.svg"/><Relationship Id="rId21" Type="http://schemas.openxmlformats.org/officeDocument/2006/relationships/image" Target="../media/image114.svg"/><Relationship Id="rId7" Type="http://schemas.openxmlformats.org/officeDocument/2006/relationships/image" Target="../media/image104.svg"/><Relationship Id="rId12" Type="http://schemas.openxmlformats.org/officeDocument/2006/relationships/image" Target="../media/image61.png"/><Relationship Id="rId17" Type="http://schemas.openxmlformats.org/officeDocument/2006/relationships/image" Target="../media/image22.svg"/><Relationship Id="rId2" Type="http://schemas.openxmlformats.org/officeDocument/2006/relationships/image" Target="../media/image10.png"/><Relationship Id="rId16" Type="http://schemas.openxmlformats.org/officeDocument/2006/relationships/image" Target="../media/image12.png"/><Relationship Id="rId20"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16.svg"/><Relationship Id="rId5" Type="http://schemas.openxmlformats.org/officeDocument/2006/relationships/image" Target="../media/image102.svg"/><Relationship Id="rId15" Type="http://schemas.openxmlformats.org/officeDocument/2006/relationships/image" Target="../media/image110.svg"/><Relationship Id="rId23" Type="http://schemas.openxmlformats.org/officeDocument/2006/relationships/image" Target="../media/image116.svg"/><Relationship Id="rId10" Type="http://schemas.openxmlformats.org/officeDocument/2006/relationships/image" Target="../media/image9.png"/><Relationship Id="rId19" Type="http://schemas.openxmlformats.org/officeDocument/2006/relationships/image" Target="../media/image112.svg"/><Relationship Id="rId4" Type="http://schemas.openxmlformats.org/officeDocument/2006/relationships/image" Target="../media/image58.png"/><Relationship Id="rId9" Type="http://schemas.openxmlformats.org/officeDocument/2006/relationships/image" Target="../media/image106.svg"/><Relationship Id="rId14" Type="http://schemas.openxmlformats.org/officeDocument/2006/relationships/image" Target="../media/image62.png"/><Relationship Id="rId22" Type="http://schemas.openxmlformats.org/officeDocument/2006/relationships/image" Target="../media/image65.png"/></Relationships>
</file>

<file path=ppt/slides/_rels/slide44.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10.png"/><Relationship Id="rId26" Type="http://schemas.openxmlformats.org/officeDocument/2006/relationships/image" Target="../media/image14.png"/><Relationship Id="rId39" Type="http://schemas.openxmlformats.org/officeDocument/2006/relationships/image" Target="../media/image38.svg"/><Relationship Id="rId21" Type="http://schemas.openxmlformats.org/officeDocument/2006/relationships/image" Target="../media/image20.svg"/><Relationship Id="rId34" Type="http://schemas.openxmlformats.org/officeDocument/2006/relationships/image" Target="../media/image18.png"/><Relationship Id="rId7" Type="http://schemas.openxmlformats.org/officeDocument/2006/relationships/image" Target="../media/image6.svg"/><Relationship Id="rId12" Type="http://schemas.openxmlformats.org/officeDocument/2006/relationships/image" Target="../media/image7.png"/><Relationship Id="rId17" Type="http://schemas.openxmlformats.org/officeDocument/2006/relationships/image" Target="../media/image16.svg"/><Relationship Id="rId25" Type="http://schemas.openxmlformats.org/officeDocument/2006/relationships/image" Target="../media/image24.svg"/><Relationship Id="rId33" Type="http://schemas.openxmlformats.org/officeDocument/2006/relationships/image" Target="../media/image32.svg"/><Relationship Id="rId38" Type="http://schemas.openxmlformats.org/officeDocument/2006/relationships/image" Target="../media/image20.png"/><Relationship Id="rId2" Type="http://schemas.openxmlformats.org/officeDocument/2006/relationships/image" Target="../media/image2.png"/><Relationship Id="rId16" Type="http://schemas.openxmlformats.org/officeDocument/2006/relationships/image" Target="../media/image9.png"/><Relationship Id="rId20" Type="http://schemas.openxmlformats.org/officeDocument/2006/relationships/image" Target="../media/image11.png"/><Relationship Id="rId29" Type="http://schemas.openxmlformats.org/officeDocument/2006/relationships/image" Target="../media/image28.sv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0.svg"/><Relationship Id="rId24" Type="http://schemas.openxmlformats.org/officeDocument/2006/relationships/image" Target="../media/image13.png"/><Relationship Id="rId32" Type="http://schemas.openxmlformats.org/officeDocument/2006/relationships/image" Target="../media/image17.png"/><Relationship Id="rId37" Type="http://schemas.openxmlformats.org/officeDocument/2006/relationships/image" Target="../media/image36.sv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15.png"/><Relationship Id="rId36" Type="http://schemas.openxmlformats.org/officeDocument/2006/relationships/image" Target="../media/image19.png"/><Relationship Id="rId10" Type="http://schemas.openxmlformats.org/officeDocument/2006/relationships/image" Target="../media/image6.png"/><Relationship Id="rId19" Type="http://schemas.openxmlformats.org/officeDocument/2006/relationships/image" Target="../media/image18.svg"/><Relationship Id="rId31" Type="http://schemas.openxmlformats.org/officeDocument/2006/relationships/image" Target="../media/image30.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8.png"/><Relationship Id="rId22" Type="http://schemas.openxmlformats.org/officeDocument/2006/relationships/image" Target="../media/image12.png"/><Relationship Id="rId27" Type="http://schemas.openxmlformats.org/officeDocument/2006/relationships/image" Target="../media/image26.svg"/><Relationship Id="rId30" Type="http://schemas.openxmlformats.org/officeDocument/2006/relationships/image" Target="../media/image16.png"/><Relationship Id="rId35" Type="http://schemas.openxmlformats.org/officeDocument/2006/relationships/image" Target="../media/image34.svg"/><Relationship Id="rId8" Type="http://schemas.openxmlformats.org/officeDocument/2006/relationships/image" Target="../media/image5.png"/><Relationship Id="rId3" Type="http://schemas.openxmlformats.org/officeDocument/2006/relationships/image" Target="../media/image2.svg"/></Relationships>
</file>

<file path=ppt/slides/_rels/slide45.xml.rels><?xml version="1.0" encoding="UTF-8" standalone="yes"?>
<Relationships xmlns="http://schemas.openxmlformats.org/package/2006/relationships"><Relationship Id="rId13" Type="http://schemas.openxmlformats.org/officeDocument/2006/relationships/image" Target="../media/image64.svg"/><Relationship Id="rId18" Type="http://schemas.openxmlformats.org/officeDocument/2006/relationships/image" Target="../media/image69.png"/><Relationship Id="rId26" Type="http://schemas.openxmlformats.org/officeDocument/2006/relationships/image" Target="../media/image72.png"/><Relationship Id="rId3" Type="http://schemas.openxmlformats.org/officeDocument/2006/relationships/image" Target="../media/image120.svg"/><Relationship Id="rId21" Type="http://schemas.openxmlformats.org/officeDocument/2006/relationships/image" Target="../media/image22.svg"/><Relationship Id="rId7" Type="http://schemas.openxmlformats.org/officeDocument/2006/relationships/image" Target="../media/image42.svg"/><Relationship Id="rId12" Type="http://schemas.openxmlformats.org/officeDocument/2006/relationships/image" Target="../media/image27.png"/><Relationship Id="rId17" Type="http://schemas.openxmlformats.org/officeDocument/2006/relationships/image" Target="../media/image66.svg"/><Relationship Id="rId25" Type="http://schemas.openxmlformats.org/officeDocument/2006/relationships/image" Target="../media/image72.svg"/><Relationship Id="rId33" Type="http://schemas.openxmlformats.org/officeDocument/2006/relationships/image" Target="../media/image122.svg"/><Relationship Id="rId2" Type="http://schemas.openxmlformats.org/officeDocument/2006/relationships/image" Target="../media/image83.png"/><Relationship Id="rId16" Type="http://schemas.openxmlformats.org/officeDocument/2006/relationships/image" Target="../media/image68.png"/><Relationship Id="rId20" Type="http://schemas.openxmlformats.org/officeDocument/2006/relationships/image" Target="../media/image12.png"/><Relationship Id="rId29" Type="http://schemas.openxmlformats.org/officeDocument/2006/relationships/image" Target="../media/image28.sv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62.svg"/><Relationship Id="rId24" Type="http://schemas.openxmlformats.org/officeDocument/2006/relationships/image" Target="../media/image71.png"/><Relationship Id="rId32" Type="http://schemas.openxmlformats.org/officeDocument/2006/relationships/image" Target="../media/image84.png"/><Relationship Id="rId5" Type="http://schemas.openxmlformats.org/officeDocument/2006/relationships/image" Target="../media/image58.svg"/><Relationship Id="rId15" Type="http://schemas.openxmlformats.org/officeDocument/2006/relationships/image" Target="../media/image14.svg"/><Relationship Id="rId23" Type="http://schemas.openxmlformats.org/officeDocument/2006/relationships/image" Target="../media/image70.svg"/><Relationship Id="rId28" Type="http://schemas.openxmlformats.org/officeDocument/2006/relationships/image" Target="../media/image15.png"/><Relationship Id="rId10" Type="http://schemas.openxmlformats.org/officeDocument/2006/relationships/image" Target="../media/image67.png"/><Relationship Id="rId19" Type="http://schemas.openxmlformats.org/officeDocument/2006/relationships/image" Target="../media/image68.svg"/><Relationship Id="rId31" Type="http://schemas.openxmlformats.org/officeDocument/2006/relationships/image" Target="../media/image4.svg"/><Relationship Id="rId4" Type="http://schemas.openxmlformats.org/officeDocument/2006/relationships/image" Target="../media/image66.png"/><Relationship Id="rId9" Type="http://schemas.openxmlformats.org/officeDocument/2006/relationships/image" Target="../media/image60.svg"/><Relationship Id="rId14" Type="http://schemas.openxmlformats.org/officeDocument/2006/relationships/image" Target="../media/image8.png"/><Relationship Id="rId22" Type="http://schemas.openxmlformats.org/officeDocument/2006/relationships/image" Target="../media/image70.png"/><Relationship Id="rId27" Type="http://schemas.openxmlformats.org/officeDocument/2006/relationships/image" Target="../media/image74.svg"/><Relationship Id="rId30" Type="http://schemas.openxmlformats.org/officeDocument/2006/relationships/image" Target="../media/image3.png"/><Relationship Id="rId8" Type="http://schemas.openxmlformats.org/officeDocument/2006/relationships/image" Target="../media/image42.png"/></Relationships>
</file>

<file path=ppt/slides/_rels/slide46.xml.rels><?xml version="1.0" encoding="UTF-8" standalone="yes"?>
<Relationships xmlns="http://schemas.openxmlformats.org/package/2006/relationships"><Relationship Id="rId13" Type="http://schemas.openxmlformats.org/officeDocument/2006/relationships/image" Target="../media/image64.svg"/><Relationship Id="rId18" Type="http://schemas.openxmlformats.org/officeDocument/2006/relationships/image" Target="../media/image69.png"/><Relationship Id="rId26" Type="http://schemas.openxmlformats.org/officeDocument/2006/relationships/image" Target="../media/image72.png"/><Relationship Id="rId3" Type="http://schemas.openxmlformats.org/officeDocument/2006/relationships/image" Target="../media/image120.svg"/><Relationship Id="rId21" Type="http://schemas.openxmlformats.org/officeDocument/2006/relationships/image" Target="../media/image22.svg"/><Relationship Id="rId7" Type="http://schemas.openxmlformats.org/officeDocument/2006/relationships/image" Target="../media/image42.svg"/><Relationship Id="rId12" Type="http://schemas.openxmlformats.org/officeDocument/2006/relationships/image" Target="../media/image27.png"/><Relationship Id="rId17" Type="http://schemas.openxmlformats.org/officeDocument/2006/relationships/image" Target="../media/image66.svg"/><Relationship Id="rId25" Type="http://schemas.openxmlformats.org/officeDocument/2006/relationships/image" Target="../media/image72.svg"/><Relationship Id="rId33" Type="http://schemas.openxmlformats.org/officeDocument/2006/relationships/image" Target="../media/image122.svg"/><Relationship Id="rId2" Type="http://schemas.openxmlformats.org/officeDocument/2006/relationships/image" Target="../media/image83.png"/><Relationship Id="rId16" Type="http://schemas.openxmlformats.org/officeDocument/2006/relationships/image" Target="../media/image68.png"/><Relationship Id="rId20" Type="http://schemas.openxmlformats.org/officeDocument/2006/relationships/image" Target="../media/image12.png"/><Relationship Id="rId29" Type="http://schemas.openxmlformats.org/officeDocument/2006/relationships/image" Target="../media/image28.sv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62.svg"/><Relationship Id="rId24" Type="http://schemas.openxmlformats.org/officeDocument/2006/relationships/image" Target="../media/image71.png"/><Relationship Id="rId32" Type="http://schemas.openxmlformats.org/officeDocument/2006/relationships/image" Target="../media/image84.png"/><Relationship Id="rId5" Type="http://schemas.openxmlformats.org/officeDocument/2006/relationships/image" Target="../media/image58.svg"/><Relationship Id="rId15" Type="http://schemas.openxmlformats.org/officeDocument/2006/relationships/image" Target="../media/image14.svg"/><Relationship Id="rId23" Type="http://schemas.openxmlformats.org/officeDocument/2006/relationships/image" Target="../media/image70.svg"/><Relationship Id="rId28" Type="http://schemas.openxmlformats.org/officeDocument/2006/relationships/image" Target="../media/image15.png"/><Relationship Id="rId10" Type="http://schemas.openxmlformats.org/officeDocument/2006/relationships/image" Target="../media/image67.png"/><Relationship Id="rId19" Type="http://schemas.openxmlformats.org/officeDocument/2006/relationships/image" Target="../media/image68.svg"/><Relationship Id="rId31" Type="http://schemas.openxmlformats.org/officeDocument/2006/relationships/image" Target="../media/image4.svg"/><Relationship Id="rId4" Type="http://schemas.openxmlformats.org/officeDocument/2006/relationships/image" Target="../media/image66.png"/><Relationship Id="rId9" Type="http://schemas.openxmlformats.org/officeDocument/2006/relationships/image" Target="../media/image60.svg"/><Relationship Id="rId14" Type="http://schemas.openxmlformats.org/officeDocument/2006/relationships/image" Target="../media/image8.png"/><Relationship Id="rId22" Type="http://schemas.openxmlformats.org/officeDocument/2006/relationships/image" Target="../media/image70.png"/><Relationship Id="rId27" Type="http://schemas.openxmlformats.org/officeDocument/2006/relationships/image" Target="../media/image74.svg"/><Relationship Id="rId30" Type="http://schemas.openxmlformats.org/officeDocument/2006/relationships/image" Target="../media/image3.png"/><Relationship Id="rId8" Type="http://schemas.openxmlformats.org/officeDocument/2006/relationships/image" Target="../media/image42.png"/></Relationships>
</file>

<file path=ppt/slides/_rels/slide47.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4.svg"/><Relationship Id="rId18" Type="http://schemas.openxmlformats.org/officeDocument/2006/relationships/image" Target="../media/image27.png"/><Relationship Id="rId3" Type="http://schemas.openxmlformats.org/officeDocument/2006/relationships/image" Target="../media/image12.svg"/><Relationship Id="rId7" Type="http://schemas.openxmlformats.org/officeDocument/2006/relationships/image" Target="../media/image16.svg"/><Relationship Id="rId12" Type="http://schemas.openxmlformats.org/officeDocument/2006/relationships/image" Target="../media/image3.png"/><Relationship Id="rId17" Type="http://schemas.openxmlformats.org/officeDocument/2006/relationships/image" Target="../media/image78.svg"/><Relationship Id="rId2" Type="http://schemas.openxmlformats.org/officeDocument/2006/relationships/image" Target="../media/image7.png"/><Relationship Id="rId16"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76.svg"/><Relationship Id="rId5" Type="http://schemas.openxmlformats.org/officeDocument/2006/relationships/image" Target="../media/image14.svg"/><Relationship Id="rId15" Type="http://schemas.openxmlformats.org/officeDocument/2006/relationships/image" Target="../media/image22.svg"/><Relationship Id="rId10" Type="http://schemas.openxmlformats.org/officeDocument/2006/relationships/image" Target="../media/image25.png"/><Relationship Id="rId19" Type="http://schemas.openxmlformats.org/officeDocument/2006/relationships/image" Target="../media/image64.svg"/><Relationship Id="rId4" Type="http://schemas.openxmlformats.org/officeDocument/2006/relationships/image" Target="../media/image8.png"/><Relationship Id="rId9" Type="http://schemas.openxmlformats.org/officeDocument/2006/relationships/image" Target="../media/image18.svg"/><Relationship Id="rId14" Type="http://schemas.openxmlformats.org/officeDocument/2006/relationships/image" Target="../media/image12.png"/></Relationships>
</file>

<file path=ppt/slides/_rels/slide4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56.svg"/><Relationship Id="rId3" Type="http://schemas.openxmlformats.org/officeDocument/2006/relationships/image" Target="../media/image48.svg"/><Relationship Id="rId7" Type="http://schemas.openxmlformats.org/officeDocument/2006/relationships/image" Target="../media/image52.svg"/><Relationship Id="rId12"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54.svg"/><Relationship Id="rId5" Type="http://schemas.openxmlformats.org/officeDocument/2006/relationships/image" Target="../media/image50.svg"/><Relationship Id="rId10" Type="http://schemas.openxmlformats.org/officeDocument/2006/relationships/image" Target="../media/image32.png"/><Relationship Id="rId4" Type="http://schemas.openxmlformats.org/officeDocument/2006/relationships/image" Target="../media/image30.png"/><Relationship Id="rId9" Type="http://schemas.openxmlformats.org/officeDocument/2006/relationships/image" Target="../media/image40.svg"/><Relationship Id="rId14" Type="http://schemas.openxmlformats.org/officeDocument/2006/relationships/image" Target="../media/image85.png"/></Relationships>
</file>

<file path=ppt/slides/_rels/slide49.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10.png"/><Relationship Id="rId26" Type="http://schemas.openxmlformats.org/officeDocument/2006/relationships/image" Target="../media/image14.png"/><Relationship Id="rId39" Type="http://schemas.openxmlformats.org/officeDocument/2006/relationships/image" Target="../media/image38.svg"/><Relationship Id="rId21" Type="http://schemas.openxmlformats.org/officeDocument/2006/relationships/image" Target="../media/image20.svg"/><Relationship Id="rId34" Type="http://schemas.openxmlformats.org/officeDocument/2006/relationships/image" Target="../media/image18.png"/><Relationship Id="rId7" Type="http://schemas.openxmlformats.org/officeDocument/2006/relationships/image" Target="../media/image6.svg"/><Relationship Id="rId12" Type="http://schemas.openxmlformats.org/officeDocument/2006/relationships/image" Target="../media/image7.png"/><Relationship Id="rId17" Type="http://schemas.openxmlformats.org/officeDocument/2006/relationships/image" Target="../media/image16.svg"/><Relationship Id="rId25" Type="http://schemas.openxmlformats.org/officeDocument/2006/relationships/image" Target="../media/image24.svg"/><Relationship Id="rId33" Type="http://schemas.openxmlformats.org/officeDocument/2006/relationships/image" Target="../media/image32.svg"/><Relationship Id="rId38" Type="http://schemas.openxmlformats.org/officeDocument/2006/relationships/image" Target="../media/image20.png"/><Relationship Id="rId2" Type="http://schemas.openxmlformats.org/officeDocument/2006/relationships/image" Target="../media/image2.png"/><Relationship Id="rId16" Type="http://schemas.openxmlformats.org/officeDocument/2006/relationships/image" Target="../media/image9.png"/><Relationship Id="rId20" Type="http://schemas.openxmlformats.org/officeDocument/2006/relationships/image" Target="../media/image11.png"/><Relationship Id="rId29" Type="http://schemas.openxmlformats.org/officeDocument/2006/relationships/image" Target="../media/image28.sv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0.svg"/><Relationship Id="rId24" Type="http://schemas.openxmlformats.org/officeDocument/2006/relationships/image" Target="../media/image13.png"/><Relationship Id="rId32" Type="http://schemas.openxmlformats.org/officeDocument/2006/relationships/image" Target="../media/image17.png"/><Relationship Id="rId37" Type="http://schemas.openxmlformats.org/officeDocument/2006/relationships/image" Target="../media/image36.svg"/><Relationship Id="rId5" Type="http://schemas.openxmlformats.org/officeDocument/2006/relationships/image" Target="../media/image4.svg"/><Relationship Id="rId15" Type="http://schemas.openxmlformats.org/officeDocument/2006/relationships/image" Target="../media/image14.svg"/><Relationship Id="rId23" Type="http://schemas.openxmlformats.org/officeDocument/2006/relationships/image" Target="../media/image22.svg"/><Relationship Id="rId28" Type="http://schemas.openxmlformats.org/officeDocument/2006/relationships/image" Target="../media/image15.png"/><Relationship Id="rId36" Type="http://schemas.openxmlformats.org/officeDocument/2006/relationships/image" Target="../media/image19.png"/><Relationship Id="rId10" Type="http://schemas.openxmlformats.org/officeDocument/2006/relationships/image" Target="../media/image6.png"/><Relationship Id="rId19" Type="http://schemas.openxmlformats.org/officeDocument/2006/relationships/image" Target="../media/image18.svg"/><Relationship Id="rId31" Type="http://schemas.openxmlformats.org/officeDocument/2006/relationships/image" Target="../media/image30.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8.png"/><Relationship Id="rId22" Type="http://schemas.openxmlformats.org/officeDocument/2006/relationships/image" Target="../media/image12.png"/><Relationship Id="rId27" Type="http://schemas.openxmlformats.org/officeDocument/2006/relationships/image" Target="../media/image26.svg"/><Relationship Id="rId30" Type="http://schemas.openxmlformats.org/officeDocument/2006/relationships/image" Target="../media/image16.png"/><Relationship Id="rId35" Type="http://schemas.openxmlformats.org/officeDocument/2006/relationships/image" Target="../media/image34.svg"/><Relationship Id="rId8" Type="http://schemas.openxmlformats.org/officeDocument/2006/relationships/image" Target="../media/image5.png"/><Relationship Id="rId3" Type="http://schemas.openxmlformats.org/officeDocument/2006/relationships/image" Target="../media/image2.sv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4.svg"/><Relationship Id="rId18" Type="http://schemas.openxmlformats.org/officeDocument/2006/relationships/image" Target="../media/image27.png"/><Relationship Id="rId3" Type="http://schemas.openxmlformats.org/officeDocument/2006/relationships/image" Target="../media/image12.svg"/><Relationship Id="rId7" Type="http://schemas.openxmlformats.org/officeDocument/2006/relationships/image" Target="../media/image16.svg"/><Relationship Id="rId12" Type="http://schemas.openxmlformats.org/officeDocument/2006/relationships/image" Target="../media/image3.png"/><Relationship Id="rId17" Type="http://schemas.openxmlformats.org/officeDocument/2006/relationships/image" Target="../media/image78.svg"/><Relationship Id="rId2" Type="http://schemas.openxmlformats.org/officeDocument/2006/relationships/image" Target="../media/image7.png"/><Relationship Id="rId16" Type="http://schemas.openxmlformats.org/officeDocument/2006/relationships/image" Target="../media/image26.png"/><Relationship Id="rId20"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76.svg"/><Relationship Id="rId5" Type="http://schemas.openxmlformats.org/officeDocument/2006/relationships/image" Target="../media/image14.svg"/><Relationship Id="rId15" Type="http://schemas.openxmlformats.org/officeDocument/2006/relationships/image" Target="../media/image22.svg"/><Relationship Id="rId10" Type="http://schemas.openxmlformats.org/officeDocument/2006/relationships/image" Target="../media/image25.png"/><Relationship Id="rId19" Type="http://schemas.openxmlformats.org/officeDocument/2006/relationships/image" Target="../media/image64.svg"/><Relationship Id="rId4" Type="http://schemas.openxmlformats.org/officeDocument/2006/relationships/image" Target="../media/image8.png"/><Relationship Id="rId9" Type="http://schemas.openxmlformats.org/officeDocument/2006/relationships/image" Target="../media/image18.svg"/><Relationship Id="rId1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 Id="rId4" Type="http://schemas.openxmlformats.org/officeDocument/2006/relationships/image" Target="../media/image88.jpeg"/></Relationships>
</file>

<file path=ppt/slides/_rels/slide51.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84.svg"/><Relationship Id="rId18" Type="http://schemas.openxmlformats.org/officeDocument/2006/relationships/image" Target="../media/image41.png"/><Relationship Id="rId26" Type="http://schemas.openxmlformats.org/officeDocument/2006/relationships/image" Target="../media/image45.png"/><Relationship Id="rId3" Type="http://schemas.openxmlformats.org/officeDocument/2006/relationships/image" Target="../media/image40.svg"/><Relationship Id="rId21" Type="http://schemas.openxmlformats.org/officeDocument/2006/relationships/image" Target="../media/image60.svg"/><Relationship Id="rId7" Type="http://schemas.openxmlformats.org/officeDocument/2006/relationships/image" Target="../media/image56.svg"/><Relationship Id="rId12" Type="http://schemas.openxmlformats.org/officeDocument/2006/relationships/image" Target="../media/image40.png"/><Relationship Id="rId17" Type="http://schemas.openxmlformats.org/officeDocument/2006/relationships/image" Target="../media/image32.svg"/><Relationship Id="rId25" Type="http://schemas.openxmlformats.org/officeDocument/2006/relationships/image" Target="../media/image90.svg"/><Relationship Id="rId2" Type="http://schemas.openxmlformats.org/officeDocument/2006/relationships/image" Target="../media/image21.png"/><Relationship Id="rId16" Type="http://schemas.openxmlformats.org/officeDocument/2006/relationships/image" Target="../media/image17.png"/><Relationship Id="rId20" Type="http://schemas.openxmlformats.org/officeDocument/2006/relationships/image" Target="../media/image42.png"/><Relationship Id="rId29" Type="http://schemas.openxmlformats.org/officeDocument/2006/relationships/image" Target="../media/image94.sv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82.svg"/><Relationship Id="rId24" Type="http://schemas.openxmlformats.org/officeDocument/2006/relationships/image" Target="../media/image44.png"/><Relationship Id="rId5" Type="http://schemas.openxmlformats.org/officeDocument/2006/relationships/image" Target="../media/image80.svg"/><Relationship Id="rId15" Type="http://schemas.openxmlformats.org/officeDocument/2006/relationships/image" Target="../media/image22.svg"/><Relationship Id="rId23" Type="http://schemas.openxmlformats.org/officeDocument/2006/relationships/image" Target="../media/image88.svg"/><Relationship Id="rId28" Type="http://schemas.openxmlformats.org/officeDocument/2006/relationships/image" Target="../media/image46.png"/><Relationship Id="rId10" Type="http://schemas.openxmlformats.org/officeDocument/2006/relationships/image" Target="../media/image39.png"/><Relationship Id="rId19" Type="http://schemas.openxmlformats.org/officeDocument/2006/relationships/image" Target="../media/image86.svg"/><Relationship Id="rId4" Type="http://schemas.openxmlformats.org/officeDocument/2006/relationships/image" Target="../media/image38.png"/><Relationship Id="rId9" Type="http://schemas.openxmlformats.org/officeDocument/2006/relationships/image" Target="../media/image48.svg"/><Relationship Id="rId14" Type="http://schemas.openxmlformats.org/officeDocument/2006/relationships/image" Target="../media/image12.png"/><Relationship Id="rId22" Type="http://schemas.openxmlformats.org/officeDocument/2006/relationships/image" Target="../media/image43.png"/><Relationship Id="rId27" Type="http://schemas.openxmlformats.org/officeDocument/2006/relationships/image" Target="../media/image92.svg"/></Relationships>
</file>

<file path=ppt/slides/_rels/slide52.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14.svg"/><Relationship Id="rId18" Type="http://schemas.openxmlformats.org/officeDocument/2006/relationships/image" Target="../media/image12.png"/><Relationship Id="rId26" Type="http://schemas.openxmlformats.org/officeDocument/2006/relationships/image" Target="../media/image15.png"/><Relationship Id="rId3" Type="http://schemas.openxmlformats.org/officeDocument/2006/relationships/image" Target="../media/image58.svg"/><Relationship Id="rId21" Type="http://schemas.openxmlformats.org/officeDocument/2006/relationships/image" Target="../media/image70.svg"/><Relationship Id="rId7" Type="http://schemas.openxmlformats.org/officeDocument/2006/relationships/image" Target="../media/image60.svg"/><Relationship Id="rId12" Type="http://schemas.openxmlformats.org/officeDocument/2006/relationships/image" Target="../media/image8.png"/><Relationship Id="rId17" Type="http://schemas.openxmlformats.org/officeDocument/2006/relationships/image" Target="../media/image68.svg"/><Relationship Id="rId25" Type="http://schemas.openxmlformats.org/officeDocument/2006/relationships/image" Target="../media/image74.svg"/><Relationship Id="rId2" Type="http://schemas.openxmlformats.org/officeDocument/2006/relationships/image" Target="../media/image66.png"/><Relationship Id="rId16" Type="http://schemas.openxmlformats.org/officeDocument/2006/relationships/image" Target="../media/image69.png"/><Relationship Id="rId20" Type="http://schemas.openxmlformats.org/officeDocument/2006/relationships/image" Target="../media/image70.png"/><Relationship Id="rId29" Type="http://schemas.openxmlformats.org/officeDocument/2006/relationships/image" Target="../media/image4.sv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64.svg"/><Relationship Id="rId24" Type="http://schemas.openxmlformats.org/officeDocument/2006/relationships/image" Target="../media/image72.png"/><Relationship Id="rId5" Type="http://schemas.openxmlformats.org/officeDocument/2006/relationships/image" Target="../media/image42.svg"/><Relationship Id="rId15" Type="http://schemas.openxmlformats.org/officeDocument/2006/relationships/image" Target="../media/image66.svg"/><Relationship Id="rId23" Type="http://schemas.openxmlformats.org/officeDocument/2006/relationships/image" Target="../media/image72.svg"/><Relationship Id="rId28" Type="http://schemas.openxmlformats.org/officeDocument/2006/relationships/image" Target="../media/image3.png"/><Relationship Id="rId10" Type="http://schemas.openxmlformats.org/officeDocument/2006/relationships/image" Target="../media/image27.png"/><Relationship Id="rId19" Type="http://schemas.openxmlformats.org/officeDocument/2006/relationships/image" Target="../media/image22.svg"/><Relationship Id="rId4" Type="http://schemas.openxmlformats.org/officeDocument/2006/relationships/image" Target="../media/image22.png"/><Relationship Id="rId9" Type="http://schemas.openxmlformats.org/officeDocument/2006/relationships/image" Target="../media/image62.svg"/><Relationship Id="rId14" Type="http://schemas.openxmlformats.org/officeDocument/2006/relationships/image" Target="../media/image68.png"/><Relationship Id="rId22" Type="http://schemas.openxmlformats.org/officeDocument/2006/relationships/image" Target="../media/image71.png"/><Relationship Id="rId27" Type="http://schemas.openxmlformats.org/officeDocument/2006/relationships/image" Target="../media/image28.svg"/></Relationships>
</file>

<file path=ppt/slides/_rels/slide53.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14.svg"/><Relationship Id="rId18" Type="http://schemas.openxmlformats.org/officeDocument/2006/relationships/image" Target="../media/image12.png"/><Relationship Id="rId26" Type="http://schemas.openxmlformats.org/officeDocument/2006/relationships/image" Target="../media/image15.png"/><Relationship Id="rId3" Type="http://schemas.openxmlformats.org/officeDocument/2006/relationships/image" Target="../media/image58.svg"/><Relationship Id="rId21" Type="http://schemas.openxmlformats.org/officeDocument/2006/relationships/image" Target="../media/image70.svg"/><Relationship Id="rId7" Type="http://schemas.openxmlformats.org/officeDocument/2006/relationships/image" Target="../media/image60.svg"/><Relationship Id="rId12" Type="http://schemas.openxmlformats.org/officeDocument/2006/relationships/image" Target="../media/image8.png"/><Relationship Id="rId17" Type="http://schemas.openxmlformats.org/officeDocument/2006/relationships/image" Target="../media/image68.svg"/><Relationship Id="rId25" Type="http://schemas.openxmlformats.org/officeDocument/2006/relationships/image" Target="../media/image74.svg"/><Relationship Id="rId2" Type="http://schemas.openxmlformats.org/officeDocument/2006/relationships/image" Target="../media/image66.png"/><Relationship Id="rId16" Type="http://schemas.openxmlformats.org/officeDocument/2006/relationships/image" Target="../media/image69.png"/><Relationship Id="rId20" Type="http://schemas.openxmlformats.org/officeDocument/2006/relationships/image" Target="../media/image70.png"/><Relationship Id="rId29" Type="http://schemas.openxmlformats.org/officeDocument/2006/relationships/image" Target="../media/image4.sv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64.svg"/><Relationship Id="rId24" Type="http://schemas.openxmlformats.org/officeDocument/2006/relationships/image" Target="../media/image72.png"/><Relationship Id="rId5" Type="http://schemas.openxmlformats.org/officeDocument/2006/relationships/image" Target="../media/image42.svg"/><Relationship Id="rId15" Type="http://schemas.openxmlformats.org/officeDocument/2006/relationships/image" Target="../media/image66.svg"/><Relationship Id="rId23" Type="http://schemas.openxmlformats.org/officeDocument/2006/relationships/image" Target="../media/image72.svg"/><Relationship Id="rId28" Type="http://schemas.openxmlformats.org/officeDocument/2006/relationships/image" Target="../media/image3.png"/><Relationship Id="rId10" Type="http://schemas.openxmlformats.org/officeDocument/2006/relationships/image" Target="../media/image27.png"/><Relationship Id="rId19" Type="http://schemas.openxmlformats.org/officeDocument/2006/relationships/image" Target="../media/image22.svg"/><Relationship Id="rId4" Type="http://schemas.openxmlformats.org/officeDocument/2006/relationships/image" Target="../media/image22.png"/><Relationship Id="rId9" Type="http://schemas.openxmlformats.org/officeDocument/2006/relationships/image" Target="../media/image62.svg"/><Relationship Id="rId14" Type="http://schemas.openxmlformats.org/officeDocument/2006/relationships/image" Target="../media/image68.png"/><Relationship Id="rId22" Type="http://schemas.openxmlformats.org/officeDocument/2006/relationships/image" Target="../media/image71.png"/><Relationship Id="rId27" Type="http://schemas.openxmlformats.org/officeDocument/2006/relationships/image" Target="../media/image28.svg"/></Relationships>
</file>

<file path=ppt/slides/_rels/slide54.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14.svg"/><Relationship Id="rId18" Type="http://schemas.openxmlformats.org/officeDocument/2006/relationships/image" Target="../media/image12.png"/><Relationship Id="rId26" Type="http://schemas.openxmlformats.org/officeDocument/2006/relationships/image" Target="../media/image15.png"/><Relationship Id="rId3" Type="http://schemas.openxmlformats.org/officeDocument/2006/relationships/image" Target="../media/image58.svg"/><Relationship Id="rId21" Type="http://schemas.openxmlformats.org/officeDocument/2006/relationships/image" Target="../media/image70.svg"/><Relationship Id="rId7" Type="http://schemas.openxmlformats.org/officeDocument/2006/relationships/image" Target="../media/image60.svg"/><Relationship Id="rId12" Type="http://schemas.openxmlformats.org/officeDocument/2006/relationships/image" Target="../media/image8.png"/><Relationship Id="rId17" Type="http://schemas.openxmlformats.org/officeDocument/2006/relationships/image" Target="../media/image68.svg"/><Relationship Id="rId25" Type="http://schemas.openxmlformats.org/officeDocument/2006/relationships/image" Target="../media/image74.svg"/><Relationship Id="rId2" Type="http://schemas.openxmlformats.org/officeDocument/2006/relationships/image" Target="../media/image66.png"/><Relationship Id="rId16" Type="http://schemas.openxmlformats.org/officeDocument/2006/relationships/image" Target="../media/image69.png"/><Relationship Id="rId20" Type="http://schemas.openxmlformats.org/officeDocument/2006/relationships/image" Target="../media/image70.png"/><Relationship Id="rId29" Type="http://schemas.openxmlformats.org/officeDocument/2006/relationships/image" Target="../media/image4.sv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64.svg"/><Relationship Id="rId24" Type="http://schemas.openxmlformats.org/officeDocument/2006/relationships/image" Target="../media/image72.png"/><Relationship Id="rId5" Type="http://schemas.openxmlformats.org/officeDocument/2006/relationships/image" Target="../media/image42.svg"/><Relationship Id="rId15" Type="http://schemas.openxmlformats.org/officeDocument/2006/relationships/image" Target="../media/image66.svg"/><Relationship Id="rId23" Type="http://schemas.openxmlformats.org/officeDocument/2006/relationships/image" Target="../media/image72.svg"/><Relationship Id="rId28" Type="http://schemas.openxmlformats.org/officeDocument/2006/relationships/image" Target="../media/image3.png"/><Relationship Id="rId10" Type="http://schemas.openxmlformats.org/officeDocument/2006/relationships/image" Target="../media/image27.png"/><Relationship Id="rId19" Type="http://schemas.openxmlformats.org/officeDocument/2006/relationships/image" Target="../media/image22.svg"/><Relationship Id="rId4" Type="http://schemas.openxmlformats.org/officeDocument/2006/relationships/image" Target="../media/image22.png"/><Relationship Id="rId9" Type="http://schemas.openxmlformats.org/officeDocument/2006/relationships/image" Target="../media/image62.svg"/><Relationship Id="rId14" Type="http://schemas.openxmlformats.org/officeDocument/2006/relationships/image" Target="../media/image68.png"/><Relationship Id="rId22" Type="http://schemas.openxmlformats.org/officeDocument/2006/relationships/image" Target="../media/image71.png"/><Relationship Id="rId27" Type="http://schemas.openxmlformats.org/officeDocument/2006/relationships/image" Target="../media/image28.svg"/></Relationships>
</file>

<file path=ppt/slides/_rels/slide55.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4.svg"/><Relationship Id="rId18" Type="http://schemas.openxmlformats.org/officeDocument/2006/relationships/image" Target="../media/image27.png"/><Relationship Id="rId3" Type="http://schemas.openxmlformats.org/officeDocument/2006/relationships/image" Target="../media/image12.svg"/><Relationship Id="rId7" Type="http://schemas.openxmlformats.org/officeDocument/2006/relationships/image" Target="../media/image16.svg"/><Relationship Id="rId12" Type="http://schemas.openxmlformats.org/officeDocument/2006/relationships/image" Target="../media/image3.png"/><Relationship Id="rId17" Type="http://schemas.openxmlformats.org/officeDocument/2006/relationships/image" Target="../media/image78.svg"/><Relationship Id="rId2" Type="http://schemas.openxmlformats.org/officeDocument/2006/relationships/image" Target="../media/image7.png"/><Relationship Id="rId16"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76.svg"/><Relationship Id="rId5" Type="http://schemas.openxmlformats.org/officeDocument/2006/relationships/image" Target="../media/image14.svg"/><Relationship Id="rId15" Type="http://schemas.openxmlformats.org/officeDocument/2006/relationships/image" Target="../media/image22.svg"/><Relationship Id="rId10" Type="http://schemas.openxmlformats.org/officeDocument/2006/relationships/image" Target="../media/image25.png"/><Relationship Id="rId19" Type="http://schemas.openxmlformats.org/officeDocument/2006/relationships/image" Target="../media/image64.svg"/><Relationship Id="rId4" Type="http://schemas.openxmlformats.org/officeDocument/2006/relationships/image" Target="../media/image8.png"/><Relationship Id="rId9" Type="http://schemas.openxmlformats.org/officeDocument/2006/relationships/image" Target="../media/image18.svg"/><Relationship Id="rId14" Type="http://schemas.openxmlformats.org/officeDocument/2006/relationships/image" Target="../media/image12.png"/></Relationships>
</file>

<file path=ppt/slides/_rels/slide5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84.svg"/><Relationship Id="rId18" Type="http://schemas.openxmlformats.org/officeDocument/2006/relationships/image" Target="../media/image29.png"/><Relationship Id="rId26" Type="http://schemas.openxmlformats.org/officeDocument/2006/relationships/image" Target="../media/image74.png"/><Relationship Id="rId3" Type="http://schemas.openxmlformats.org/officeDocument/2006/relationships/image" Target="../media/image40.svg"/><Relationship Id="rId21" Type="http://schemas.openxmlformats.org/officeDocument/2006/relationships/image" Target="../media/image86.svg"/><Relationship Id="rId7" Type="http://schemas.openxmlformats.org/officeDocument/2006/relationships/image" Target="../media/image56.svg"/><Relationship Id="rId12" Type="http://schemas.openxmlformats.org/officeDocument/2006/relationships/image" Target="../media/image40.png"/><Relationship Id="rId17" Type="http://schemas.openxmlformats.org/officeDocument/2006/relationships/image" Target="../media/image60.svg"/><Relationship Id="rId25" Type="http://schemas.openxmlformats.org/officeDocument/2006/relationships/image" Target="../media/image96.svg"/><Relationship Id="rId2" Type="http://schemas.openxmlformats.org/officeDocument/2006/relationships/image" Target="../media/image21.png"/><Relationship Id="rId16" Type="http://schemas.openxmlformats.org/officeDocument/2006/relationships/image" Target="../media/image42.png"/><Relationship Id="rId20" Type="http://schemas.openxmlformats.org/officeDocument/2006/relationships/image" Target="../media/image41.png"/><Relationship Id="rId29" Type="http://schemas.openxmlformats.org/officeDocument/2006/relationships/image" Target="../media/image88.sv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82.svg"/><Relationship Id="rId24" Type="http://schemas.openxmlformats.org/officeDocument/2006/relationships/image" Target="../media/image73.png"/><Relationship Id="rId5" Type="http://schemas.openxmlformats.org/officeDocument/2006/relationships/image" Target="../media/image54.svg"/><Relationship Id="rId15" Type="http://schemas.openxmlformats.org/officeDocument/2006/relationships/image" Target="../media/image62.svg"/><Relationship Id="rId23" Type="http://schemas.openxmlformats.org/officeDocument/2006/relationships/image" Target="../media/image92.svg"/><Relationship Id="rId28" Type="http://schemas.openxmlformats.org/officeDocument/2006/relationships/image" Target="../media/image43.png"/><Relationship Id="rId10" Type="http://schemas.openxmlformats.org/officeDocument/2006/relationships/image" Target="../media/image39.png"/><Relationship Id="rId19" Type="http://schemas.openxmlformats.org/officeDocument/2006/relationships/image" Target="../media/image48.svg"/><Relationship Id="rId31" Type="http://schemas.openxmlformats.org/officeDocument/2006/relationships/image" Target="../media/image100.svg"/><Relationship Id="rId4" Type="http://schemas.openxmlformats.org/officeDocument/2006/relationships/image" Target="../media/image32.png"/><Relationship Id="rId9" Type="http://schemas.openxmlformats.org/officeDocument/2006/relationships/image" Target="../media/image32.svg"/><Relationship Id="rId14" Type="http://schemas.openxmlformats.org/officeDocument/2006/relationships/image" Target="../media/image67.png"/><Relationship Id="rId22" Type="http://schemas.openxmlformats.org/officeDocument/2006/relationships/image" Target="../media/image45.png"/><Relationship Id="rId27" Type="http://schemas.openxmlformats.org/officeDocument/2006/relationships/image" Target="../media/image98.svg"/><Relationship Id="rId30" Type="http://schemas.openxmlformats.org/officeDocument/2006/relationships/image" Target="../media/image75.png"/></Relationships>
</file>

<file path=ppt/slides/_rels/slide5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84.svg"/><Relationship Id="rId18" Type="http://schemas.openxmlformats.org/officeDocument/2006/relationships/image" Target="../media/image41.png"/><Relationship Id="rId26" Type="http://schemas.openxmlformats.org/officeDocument/2006/relationships/image" Target="../media/image45.png"/><Relationship Id="rId3" Type="http://schemas.openxmlformats.org/officeDocument/2006/relationships/image" Target="../media/image40.svg"/><Relationship Id="rId21" Type="http://schemas.openxmlformats.org/officeDocument/2006/relationships/image" Target="../media/image60.svg"/><Relationship Id="rId7" Type="http://schemas.openxmlformats.org/officeDocument/2006/relationships/image" Target="../media/image56.svg"/><Relationship Id="rId12" Type="http://schemas.openxmlformats.org/officeDocument/2006/relationships/image" Target="../media/image40.png"/><Relationship Id="rId17" Type="http://schemas.openxmlformats.org/officeDocument/2006/relationships/image" Target="../media/image32.svg"/><Relationship Id="rId25" Type="http://schemas.openxmlformats.org/officeDocument/2006/relationships/image" Target="../media/image90.svg"/><Relationship Id="rId2" Type="http://schemas.openxmlformats.org/officeDocument/2006/relationships/image" Target="../media/image21.png"/><Relationship Id="rId16" Type="http://schemas.openxmlformats.org/officeDocument/2006/relationships/image" Target="../media/image17.png"/><Relationship Id="rId20" Type="http://schemas.openxmlformats.org/officeDocument/2006/relationships/image" Target="../media/image42.png"/><Relationship Id="rId29" Type="http://schemas.openxmlformats.org/officeDocument/2006/relationships/image" Target="../media/image94.sv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82.svg"/><Relationship Id="rId24" Type="http://schemas.openxmlformats.org/officeDocument/2006/relationships/image" Target="../media/image44.png"/><Relationship Id="rId5" Type="http://schemas.openxmlformats.org/officeDocument/2006/relationships/image" Target="../media/image80.svg"/><Relationship Id="rId15" Type="http://schemas.openxmlformats.org/officeDocument/2006/relationships/image" Target="../media/image22.svg"/><Relationship Id="rId23" Type="http://schemas.openxmlformats.org/officeDocument/2006/relationships/image" Target="../media/image88.svg"/><Relationship Id="rId28" Type="http://schemas.openxmlformats.org/officeDocument/2006/relationships/image" Target="../media/image46.png"/><Relationship Id="rId10" Type="http://schemas.openxmlformats.org/officeDocument/2006/relationships/image" Target="../media/image39.png"/><Relationship Id="rId19" Type="http://schemas.openxmlformats.org/officeDocument/2006/relationships/image" Target="../media/image86.svg"/><Relationship Id="rId4" Type="http://schemas.openxmlformats.org/officeDocument/2006/relationships/image" Target="../media/image38.png"/><Relationship Id="rId9" Type="http://schemas.openxmlformats.org/officeDocument/2006/relationships/image" Target="../media/image48.svg"/><Relationship Id="rId14" Type="http://schemas.openxmlformats.org/officeDocument/2006/relationships/image" Target="../media/image12.png"/><Relationship Id="rId22" Type="http://schemas.openxmlformats.org/officeDocument/2006/relationships/image" Target="../media/image43.png"/><Relationship Id="rId27" Type="http://schemas.openxmlformats.org/officeDocument/2006/relationships/image" Target="../media/image92.svg"/></Relationships>
</file>

<file path=ppt/slides/_rels/slide58.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108.svg"/><Relationship Id="rId18" Type="http://schemas.openxmlformats.org/officeDocument/2006/relationships/image" Target="../media/image63.png"/><Relationship Id="rId3" Type="http://schemas.openxmlformats.org/officeDocument/2006/relationships/image" Target="../media/image18.svg"/><Relationship Id="rId21" Type="http://schemas.openxmlformats.org/officeDocument/2006/relationships/image" Target="../media/image114.svg"/><Relationship Id="rId7" Type="http://schemas.openxmlformats.org/officeDocument/2006/relationships/image" Target="../media/image104.svg"/><Relationship Id="rId12" Type="http://schemas.openxmlformats.org/officeDocument/2006/relationships/image" Target="../media/image61.png"/><Relationship Id="rId17" Type="http://schemas.openxmlformats.org/officeDocument/2006/relationships/image" Target="../media/image22.svg"/><Relationship Id="rId2" Type="http://schemas.openxmlformats.org/officeDocument/2006/relationships/image" Target="../media/image10.png"/><Relationship Id="rId16" Type="http://schemas.openxmlformats.org/officeDocument/2006/relationships/image" Target="../media/image12.png"/><Relationship Id="rId20"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16.svg"/><Relationship Id="rId5" Type="http://schemas.openxmlformats.org/officeDocument/2006/relationships/image" Target="../media/image102.svg"/><Relationship Id="rId15" Type="http://schemas.openxmlformats.org/officeDocument/2006/relationships/image" Target="../media/image110.svg"/><Relationship Id="rId23" Type="http://schemas.openxmlformats.org/officeDocument/2006/relationships/image" Target="../media/image116.svg"/><Relationship Id="rId10" Type="http://schemas.openxmlformats.org/officeDocument/2006/relationships/image" Target="../media/image9.png"/><Relationship Id="rId19" Type="http://schemas.openxmlformats.org/officeDocument/2006/relationships/image" Target="../media/image112.svg"/><Relationship Id="rId4" Type="http://schemas.openxmlformats.org/officeDocument/2006/relationships/image" Target="../media/image58.png"/><Relationship Id="rId9" Type="http://schemas.openxmlformats.org/officeDocument/2006/relationships/image" Target="../media/image106.svg"/><Relationship Id="rId14" Type="http://schemas.openxmlformats.org/officeDocument/2006/relationships/image" Target="../media/image62.png"/><Relationship Id="rId22" Type="http://schemas.openxmlformats.org/officeDocument/2006/relationships/image" Target="../media/image65.png"/></Relationships>
</file>

<file path=ppt/slides/_rels/slide59.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108.svg"/><Relationship Id="rId18" Type="http://schemas.openxmlformats.org/officeDocument/2006/relationships/image" Target="../media/image63.png"/><Relationship Id="rId3" Type="http://schemas.openxmlformats.org/officeDocument/2006/relationships/image" Target="../media/image18.svg"/><Relationship Id="rId21" Type="http://schemas.openxmlformats.org/officeDocument/2006/relationships/image" Target="../media/image114.svg"/><Relationship Id="rId7" Type="http://schemas.openxmlformats.org/officeDocument/2006/relationships/image" Target="../media/image104.svg"/><Relationship Id="rId12" Type="http://schemas.openxmlformats.org/officeDocument/2006/relationships/image" Target="../media/image61.png"/><Relationship Id="rId17" Type="http://schemas.openxmlformats.org/officeDocument/2006/relationships/image" Target="../media/image22.svg"/><Relationship Id="rId2" Type="http://schemas.openxmlformats.org/officeDocument/2006/relationships/image" Target="../media/image10.png"/><Relationship Id="rId16" Type="http://schemas.openxmlformats.org/officeDocument/2006/relationships/image" Target="../media/image12.png"/><Relationship Id="rId20"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16.svg"/><Relationship Id="rId5" Type="http://schemas.openxmlformats.org/officeDocument/2006/relationships/image" Target="../media/image102.svg"/><Relationship Id="rId15" Type="http://schemas.openxmlformats.org/officeDocument/2006/relationships/image" Target="../media/image110.svg"/><Relationship Id="rId23" Type="http://schemas.openxmlformats.org/officeDocument/2006/relationships/image" Target="../media/image116.svg"/><Relationship Id="rId10" Type="http://schemas.openxmlformats.org/officeDocument/2006/relationships/image" Target="../media/image9.png"/><Relationship Id="rId19" Type="http://schemas.openxmlformats.org/officeDocument/2006/relationships/image" Target="../media/image112.svg"/><Relationship Id="rId4" Type="http://schemas.openxmlformats.org/officeDocument/2006/relationships/image" Target="../media/image58.png"/><Relationship Id="rId9" Type="http://schemas.openxmlformats.org/officeDocument/2006/relationships/image" Target="../media/image106.svg"/><Relationship Id="rId14" Type="http://schemas.openxmlformats.org/officeDocument/2006/relationships/image" Target="../media/image62.png"/><Relationship Id="rId22" Type="http://schemas.openxmlformats.org/officeDocument/2006/relationships/image" Target="../media/image65.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56.svg"/><Relationship Id="rId3" Type="http://schemas.openxmlformats.org/officeDocument/2006/relationships/image" Target="../media/image48.svg"/><Relationship Id="rId7" Type="http://schemas.openxmlformats.org/officeDocument/2006/relationships/image" Target="../media/image52.svg"/><Relationship Id="rId12" Type="http://schemas.openxmlformats.org/officeDocument/2006/relationships/image" Target="../media/image33.png"/><Relationship Id="rId17" Type="http://schemas.openxmlformats.org/officeDocument/2006/relationships/image" Target="../media/image37.png"/><Relationship Id="rId2" Type="http://schemas.openxmlformats.org/officeDocument/2006/relationships/image" Target="../media/image29.png"/><Relationship Id="rId16"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54.svg"/><Relationship Id="rId5" Type="http://schemas.openxmlformats.org/officeDocument/2006/relationships/image" Target="../media/image50.svg"/><Relationship Id="rId15" Type="http://schemas.openxmlformats.org/officeDocument/2006/relationships/image" Target="../media/image35.png"/><Relationship Id="rId10" Type="http://schemas.openxmlformats.org/officeDocument/2006/relationships/image" Target="../media/image32.png"/><Relationship Id="rId4" Type="http://schemas.openxmlformats.org/officeDocument/2006/relationships/image" Target="../media/image30.png"/><Relationship Id="rId9" Type="http://schemas.openxmlformats.org/officeDocument/2006/relationships/image" Target="../media/image40.svg"/><Relationship Id="rId14" Type="http://schemas.openxmlformats.org/officeDocument/2006/relationships/image" Target="../media/image34.png"/></Relationships>
</file>

<file path=ppt/slides/_rels/slide60.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108.svg"/><Relationship Id="rId18" Type="http://schemas.openxmlformats.org/officeDocument/2006/relationships/image" Target="../media/image63.png"/><Relationship Id="rId3" Type="http://schemas.openxmlformats.org/officeDocument/2006/relationships/image" Target="../media/image18.svg"/><Relationship Id="rId21" Type="http://schemas.openxmlformats.org/officeDocument/2006/relationships/image" Target="../media/image114.svg"/><Relationship Id="rId7" Type="http://schemas.openxmlformats.org/officeDocument/2006/relationships/image" Target="../media/image104.svg"/><Relationship Id="rId12" Type="http://schemas.openxmlformats.org/officeDocument/2006/relationships/image" Target="../media/image61.png"/><Relationship Id="rId17" Type="http://schemas.openxmlformats.org/officeDocument/2006/relationships/image" Target="../media/image22.svg"/><Relationship Id="rId2" Type="http://schemas.openxmlformats.org/officeDocument/2006/relationships/image" Target="../media/image10.png"/><Relationship Id="rId16" Type="http://schemas.openxmlformats.org/officeDocument/2006/relationships/image" Target="../media/image12.png"/><Relationship Id="rId20"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16.svg"/><Relationship Id="rId5" Type="http://schemas.openxmlformats.org/officeDocument/2006/relationships/image" Target="../media/image102.svg"/><Relationship Id="rId15" Type="http://schemas.openxmlformats.org/officeDocument/2006/relationships/image" Target="../media/image110.svg"/><Relationship Id="rId23" Type="http://schemas.openxmlformats.org/officeDocument/2006/relationships/image" Target="../media/image116.svg"/><Relationship Id="rId10" Type="http://schemas.openxmlformats.org/officeDocument/2006/relationships/image" Target="../media/image9.png"/><Relationship Id="rId19" Type="http://schemas.openxmlformats.org/officeDocument/2006/relationships/image" Target="../media/image112.svg"/><Relationship Id="rId4" Type="http://schemas.openxmlformats.org/officeDocument/2006/relationships/image" Target="../media/image58.png"/><Relationship Id="rId9" Type="http://schemas.openxmlformats.org/officeDocument/2006/relationships/image" Target="../media/image106.svg"/><Relationship Id="rId14" Type="http://schemas.openxmlformats.org/officeDocument/2006/relationships/image" Target="../media/image62.png"/><Relationship Id="rId22" Type="http://schemas.openxmlformats.org/officeDocument/2006/relationships/image" Target="../media/image65.png"/></Relationships>
</file>

<file path=ppt/slides/_rels/slide61.xml.rels><?xml version="1.0" encoding="UTF-8" standalone="yes"?>
<Relationships xmlns="http://schemas.openxmlformats.org/package/2006/relationships"><Relationship Id="rId13" Type="http://schemas.openxmlformats.org/officeDocument/2006/relationships/image" Target="../media/image82.svg"/><Relationship Id="rId18" Type="http://schemas.openxmlformats.org/officeDocument/2006/relationships/image" Target="../media/image33.png"/><Relationship Id="rId26" Type="http://schemas.openxmlformats.org/officeDocument/2006/relationships/image" Target="../media/image8.png"/><Relationship Id="rId3" Type="http://schemas.openxmlformats.org/officeDocument/2006/relationships/image" Target="../media/image40.svg"/><Relationship Id="rId21" Type="http://schemas.openxmlformats.org/officeDocument/2006/relationships/image" Target="../media/image84.svg"/><Relationship Id="rId34" Type="http://schemas.openxmlformats.org/officeDocument/2006/relationships/image" Target="../media/image20.png"/><Relationship Id="rId7" Type="http://schemas.openxmlformats.org/officeDocument/2006/relationships/image" Target="../media/image60.svg"/><Relationship Id="rId12" Type="http://schemas.openxmlformats.org/officeDocument/2006/relationships/image" Target="../media/image39.png"/><Relationship Id="rId17" Type="http://schemas.openxmlformats.org/officeDocument/2006/relationships/image" Target="../media/image80.svg"/><Relationship Id="rId25" Type="http://schemas.openxmlformats.org/officeDocument/2006/relationships/image" Target="../media/image118.svg"/><Relationship Id="rId33" Type="http://schemas.openxmlformats.org/officeDocument/2006/relationships/image" Target="../media/image36.svg"/><Relationship Id="rId2" Type="http://schemas.openxmlformats.org/officeDocument/2006/relationships/image" Target="../media/image21.png"/><Relationship Id="rId16" Type="http://schemas.openxmlformats.org/officeDocument/2006/relationships/image" Target="../media/image38.png"/><Relationship Id="rId20" Type="http://schemas.openxmlformats.org/officeDocument/2006/relationships/image" Target="../media/image40.png"/><Relationship Id="rId29" Type="http://schemas.openxmlformats.org/officeDocument/2006/relationships/image" Target="../media/image94.sv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16.svg"/><Relationship Id="rId24" Type="http://schemas.openxmlformats.org/officeDocument/2006/relationships/image" Target="../media/image76.png"/><Relationship Id="rId32" Type="http://schemas.openxmlformats.org/officeDocument/2006/relationships/image" Target="../media/image19.png"/><Relationship Id="rId5" Type="http://schemas.openxmlformats.org/officeDocument/2006/relationships/image" Target="../media/image32.svg"/><Relationship Id="rId15" Type="http://schemas.openxmlformats.org/officeDocument/2006/relationships/image" Target="../media/image4.svg"/><Relationship Id="rId23" Type="http://schemas.openxmlformats.org/officeDocument/2006/relationships/image" Target="../media/image22.svg"/><Relationship Id="rId28" Type="http://schemas.openxmlformats.org/officeDocument/2006/relationships/image" Target="../media/image46.png"/><Relationship Id="rId10" Type="http://schemas.openxmlformats.org/officeDocument/2006/relationships/image" Target="../media/image9.png"/><Relationship Id="rId19" Type="http://schemas.openxmlformats.org/officeDocument/2006/relationships/image" Target="../media/image56.svg"/><Relationship Id="rId31" Type="http://schemas.openxmlformats.org/officeDocument/2006/relationships/image" Target="../media/image34.svg"/><Relationship Id="rId4" Type="http://schemas.openxmlformats.org/officeDocument/2006/relationships/image" Target="../media/image17.png"/><Relationship Id="rId9" Type="http://schemas.openxmlformats.org/officeDocument/2006/relationships/image" Target="../media/image18.svg"/><Relationship Id="rId14" Type="http://schemas.openxmlformats.org/officeDocument/2006/relationships/image" Target="../media/image3.png"/><Relationship Id="rId22" Type="http://schemas.openxmlformats.org/officeDocument/2006/relationships/image" Target="../media/image12.png"/><Relationship Id="rId27" Type="http://schemas.openxmlformats.org/officeDocument/2006/relationships/image" Target="../media/image14.svg"/><Relationship Id="rId30" Type="http://schemas.openxmlformats.org/officeDocument/2006/relationships/image" Target="../media/image18.png"/><Relationship Id="rId35" Type="http://schemas.openxmlformats.org/officeDocument/2006/relationships/image" Target="../media/image38.svg"/><Relationship Id="rId8" Type="http://schemas.openxmlformats.org/officeDocument/2006/relationships/image" Target="../media/image10.png"/></Relationships>
</file>

<file path=ppt/slides/_rels/slide6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8.svg"/><Relationship Id="rId18" Type="http://schemas.openxmlformats.org/officeDocument/2006/relationships/image" Target="../media/image12.png"/><Relationship Id="rId3" Type="http://schemas.openxmlformats.org/officeDocument/2006/relationships/image" Target="../media/image6.svg"/><Relationship Id="rId7" Type="http://schemas.openxmlformats.org/officeDocument/2006/relationships/image" Target="../media/image12.svg"/><Relationship Id="rId12" Type="http://schemas.openxmlformats.org/officeDocument/2006/relationships/image" Target="../media/image10.png"/><Relationship Id="rId17" Type="http://schemas.openxmlformats.org/officeDocument/2006/relationships/image" Target="../media/image4.svg"/><Relationship Id="rId2" Type="http://schemas.openxmlformats.org/officeDocument/2006/relationships/image" Target="../media/image4.png"/><Relationship Id="rId16"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6.svg"/><Relationship Id="rId5" Type="http://schemas.openxmlformats.org/officeDocument/2006/relationships/image" Target="../media/image8.svg"/><Relationship Id="rId15" Type="http://schemas.openxmlformats.org/officeDocument/2006/relationships/image" Target="../media/image76.svg"/><Relationship Id="rId10" Type="http://schemas.openxmlformats.org/officeDocument/2006/relationships/image" Target="../media/image9.png"/><Relationship Id="rId19" Type="http://schemas.openxmlformats.org/officeDocument/2006/relationships/image" Target="../media/image22.svg"/><Relationship Id="rId4" Type="http://schemas.openxmlformats.org/officeDocument/2006/relationships/image" Target="../media/image5.png"/><Relationship Id="rId9" Type="http://schemas.openxmlformats.org/officeDocument/2006/relationships/image" Target="../media/image14.svg"/><Relationship Id="rId14" Type="http://schemas.openxmlformats.org/officeDocument/2006/relationships/image" Target="../media/image25.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84.svg"/><Relationship Id="rId18" Type="http://schemas.openxmlformats.org/officeDocument/2006/relationships/image" Target="../media/image41.png"/><Relationship Id="rId26" Type="http://schemas.openxmlformats.org/officeDocument/2006/relationships/image" Target="../media/image45.png"/><Relationship Id="rId3" Type="http://schemas.openxmlformats.org/officeDocument/2006/relationships/image" Target="../media/image40.svg"/><Relationship Id="rId21" Type="http://schemas.openxmlformats.org/officeDocument/2006/relationships/image" Target="../media/image60.svg"/><Relationship Id="rId7" Type="http://schemas.openxmlformats.org/officeDocument/2006/relationships/image" Target="../media/image56.svg"/><Relationship Id="rId12" Type="http://schemas.openxmlformats.org/officeDocument/2006/relationships/image" Target="../media/image40.png"/><Relationship Id="rId17" Type="http://schemas.openxmlformats.org/officeDocument/2006/relationships/image" Target="../media/image32.svg"/><Relationship Id="rId25" Type="http://schemas.openxmlformats.org/officeDocument/2006/relationships/image" Target="../media/image90.svg"/><Relationship Id="rId2" Type="http://schemas.openxmlformats.org/officeDocument/2006/relationships/image" Target="../media/image21.png"/><Relationship Id="rId16" Type="http://schemas.openxmlformats.org/officeDocument/2006/relationships/image" Target="../media/image17.png"/><Relationship Id="rId20" Type="http://schemas.openxmlformats.org/officeDocument/2006/relationships/image" Target="../media/image42.png"/><Relationship Id="rId29" Type="http://schemas.openxmlformats.org/officeDocument/2006/relationships/image" Target="../media/image94.sv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82.svg"/><Relationship Id="rId24" Type="http://schemas.openxmlformats.org/officeDocument/2006/relationships/image" Target="../media/image44.png"/><Relationship Id="rId5" Type="http://schemas.openxmlformats.org/officeDocument/2006/relationships/image" Target="../media/image80.svg"/><Relationship Id="rId15" Type="http://schemas.openxmlformats.org/officeDocument/2006/relationships/image" Target="../media/image22.svg"/><Relationship Id="rId23" Type="http://schemas.openxmlformats.org/officeDocument/2006/relationships/image" Target="../media/image88.svg"/><Relationship Id="rId28" Type="http://schemas.openxmlformats.org/officeDocument/2006/relationships/image" Target="../media/image46.png"/><Relationship Id="rId10" Type="http://schemas.openxmlformats.org/officeDocument/2006/relationships/image" Target="../media/image39.png"/><Relationship Id="rId19" Type="http://schemas.openxmlformats.org/officeDocument/2006/relationships/image" Target="../media/image86.svg"/><Relationship Id="rId4" Type="http://schemas.openxmlformats.org/officeDocument/2006/relationships/image" Target="../media/image38.png"/><Relationship Id="rId9" Type="http://schemas.openxmlformats.org/officeDocument/2006/relationships/image" Target="../media/image48.svg"/><Relationship Id="rId14" Type="http://schemas.openxmlformats.org/officeDocument/2006/relationships/image" Target="../media/image12.png"/><Relationship Id="rId22" Type="http://schemas.openxmlformats.org/officeDocument/2006/relationships/image" Target="../media/image43.png"/><Relationship Id="rId27" Type="http://schemas.openxmlformats.org/officeDocument/2006/relationships/image" Target="../media/image92.sv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56.svg"/><Relationship Id="rId3" Type="http://schemas.openxmlformats.org/officeDocument/2006/relationships/image" Target="../media/image48.svg"/><Relationship Id="rId7" Type="http://schemas.openxmlformats.org/officeDocument/2006/relationships/image" Target="../media/image52.svg"/><Relationship Id="rId12"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54.svg"/><Relationship Id="rId5" Type="http://schemas.openxmlformats.org/officeDocument/2006/relationships/image" Target="../media/image50.svg"/><Relationship Id="rId15" Type="http://schemas.openxmlformats.org/officeDocument/2006/relationships/image" Target="../media/image48.jpeg"/><Relationship Id="rId10" Type="http://schemas.openxmlformats.org/officeDocument/2006/relationships/image" Target="../media/image32.png"/><Relationship Id="rId4" Type="http://schemas.openxmlformats.org/officeDocument/2006/relationships/image" Target="../media/image30.png"/><Relationship Id="rId9" Type="http://schemas.openxmlformats.org/officeDocument/2006/relationships/image" Target="../media/image40.svg"/><Relationship Id="rId14" Type="http://schemas.openxmlformats.org/officeDocument/2006/relationships/image" Target="../media/image47.jpe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56.svg"/><Relationship Id="rId3" Type="http://schemas.openxmlformats.org/officeDocument/2006/relationships/image" Target="../media/image48.svg"/><Relationship Id="rId7" Type="http://schemas.openxmlformats.org/officeDocument/2006/relationships/image" Target="../media/image52.svg"/><Relationship Id="rId12" Type="http://schemas.openxmlformats.org/officeDocument/2006/relationships/image" Target="../media/image33.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54.svg"/><Relationship Id="rId5" Type="http://schemas.openxmlformats.org/officeDocument/2006/relationships/image" Target="../media/image50.svg"/><Relationship Id="rId15" Type="http://schemas.openxmlformats.org/officeDocument/2006/relationships/image" Target="../media/image50.png"/><Relationship Id="rId10" Type="http://schemas.openxmlformats.org/officeDocument/2006/relationships/image" Target="../media/image32.png"/><Relationship Id="rId4" Type="http://schemas.openxmlformats.org/officeDocument/2006/relationships/image" Target="../media/image30.png"/><Relationship Id="rId9" Type="http://schemas.openxmlformats.org/officeDocument/2006/relationships/image" Target="../media/image40.svg"/><Relationship Id="rId1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2667379" y="1028700"/>
            <a:ext cx="11415304" cy="3416320"/>
          </a:xfrm>
          <a:prstGeom prst="rect">
            <a:avLst/>
          </a:prstGeom>
          <a:noFill/>
        </p:spPr>
        <p:txBody>
          <a:bodyPr wrap="none">
            <a:spAutoFit/>
          </a:bodyPr>
          <a:lstStyle/>
          <a:p>
            <a:pPr algn="ctr" eaLnBrk="0" fontAlgn="base" hangingPunct="0">
              <a:spcBef>
                <a:spcPct val="0"/>
              </a:spcBef>
              <a:spcAft>
                <a:spcPct val="0"/>
              </a:spcAft>
              <a:defRPr/>
            </a:pPr>
            <a:r>
              <a:rPr lang="en-US" sz="10800" b="1" dirty="0">
                <a:ln w="13462">
                  <a:solidFill>
                    <a:prstClr val="white"/>
                  </a:solidFill>
                  <a:prstDash val="solid"/>
                </a:ln>
                <a:solidFill>
                  <a:srgbClr val="A50021"/>
                </a:solidFill>
                <a:effectLst>
                  <a:glow rad="139700">
                    <a:srgbClr val="4BACC6">
                      <a:satMod val="175000"/>
                      <a:alpha val="40000"/>
                    </a:srgbClr>
                  </a:glow>
                  <a:outerShdw dist="38100" dir="2700000" algn="bl" rotWithShape="0">
                    <a:srgbClr val="4BACC6"/>
                  </a:outerShdw>
                </a:effectLst>
                <a:latin typeface="Times New Roman" panose="02020603050405020304" pitchFamily="18" charset="0"/>
                <a:cs typeface="Times New Roman" panose="02020603050405020304" pitchFamily="18" charset="0"/>
              </a:rPr>
              <a:t>LẶNG LẼ SA PA</a:t>
            </a:r>
          </a:p>
          <a:p>
            <a:pPr algn="ctr" eaLnBrk="0" fontAlgn="base" hangingPunct="0">
              <a:spcBef>
                <a:spcPct val="0"/>
              </a:spcBef>
              <a:spcAft>
                <a:spcPct val="0"/>
              </a:spcAft>
              <a:defRPr/>
            </a:pPr>
            <a:r>
              <a:rPr lang="en-US" sz="10800" b="1" dirty="0">
                <a:ln w="13462">
                  <a:solidFill>
                    <a:prstClr val="white"/>
                  </a:solidFill>
                  <a:prstDash val="solid"/>
                </a:ln>
                <a:solidFill>
                  <a:srgbClr val="A50021"/>
                </a:solidFill>
                <a:effectLst>
                  <a:glow rad="139700">
                    <a:srgbClr val="4BACC6">
                      <a:satMod val="175000"/>
                      <a:alpha val="40000"/>
                    </a:srgbClr>
                  </a:glow>
                  <a:outerShdw dist="38100" dir="2700000" algn="bl" rotWithShape="0">
                    <a:srgbClr val="4BACC6"/>
                  </a:outerShdw>
                </a:effectLst>
                <a:latin typeface="Times New Roman" panose="02020603050405020304" pitchFamily="18" charset="0"/>
                <a:cs typeface="Times New Roman" panose="02020603050405020304" pitchFamily="18" charset="0"/>
              </a:rPr>
              <a:t>		     </a:t>
            </a:r>
            <a:r>
              <a:rPr lang="en-US" sz="6600" b="1" i="1" dirty="0" err="1">
                <a:ln w="13462">
                  <a:solidFill>
                    <a:prstClr val="white"/>
                  </a:solidFill>
                  <a:prstDash val="solid"/>
                </a:ln>
                <a:solidFill>
                  <a:srgbClr val="A50021"/>
                </a:solidFill>
                <a:effectLst>
                  <a:glow rad="139700">
                    <a:srgbClr val="4BACC6">
                      <a:satMod val="175000"/>
                      <a:alpha val="40000"/>
                    </a:srgbClr>
                  </a:glow>
                  <a:outerShdw dist="38100" dir="2700000" algn="bl" rotWithShape="0">
                    <a:srgbClr val="4BACC6"/>
                  </a:outerShdw>
                </a:effectLst>
                <a:latin typeface="Times New Roman" panose="02020603050405020304" pitchFamily="18" charset="0"/>
                <a:cs typeface="Times New Roman" panose="02020603050405020304" pitchFamily="18" charset="0"/>
              </a:rPr>
              <a:t>Nguyễn</a:t>
            </a:r>
            <a:r>
              <a:rPr lang="en-US" sz="6600" b="1" i="1" dirty="0">
                <a:ln w="13462">
                  <a:solidFill>
                    <a:prstClr val="white"/>
                  </a:solidFill>
                  <a:prstDash val="solid"/>
                </a:ln>
                <a:solidFill>
                  <a:srgbClr val="A50021"/>
                </a:solidFill>
                <a:effectLst>
                  <a:glow rad="139700">
                    <a:srgbClr val="4BACC6">
                      <a:satMod val="175000"/>
                      <a:alpha val="40000"/>
                    </a:srgbClr>
                  </a:glow>
                  <a:outerShdw dist="38100" dir="2700000" algn="bl" rotWithShape="0">
                    <a:srgbClr val="4BACC6"/>
                  </a:outerShdw>
                </a:effectLst>
                <a:latin typeface="Times New Roman" panose="02020603050405020304" pitchFamily="18" charset="0"/>
                <a:cs typeface="Times New Roman" panose="02020603050405020304" pitchFamily="18" charset="0"/>
              </a:rPr>
              <a:t> </a:t>
            </a:r>
            <a:r>
              <a:rPr lang="en-US" sz="6600" b="1" i="1" dirty="0" err="1">
                <a:ln w="13462">
                  <a:solidFill>
                    <a:prstClr val="white"/>
                  </a:solidFill>
                  <a:prstDash val="solid"/>
                </a:ln>
                <a:solidFill>
                  <a:srgbClr val="A50021"/>
                </a:solidFill>
                <a:effectLst>
                  <a:glow rad="139700">
                    <a:srgbClr val="4BACC6">
                      <a:satMod val="175000"/>
                      <a:alpha val="40000"/>
                    </a:srgbClr>
                  </a:glow>
                  <a:outerShdw dist="38100" dir="2700000" algn="bl" rotWithShape="0">
                    <a:srgbClr val="4BACC6"/>
                  </a:outerShdw>
                </a:effectLst>
                <a:latin typeface="Times New Roman" panose="02020603050405020304" pitchFamily="18" charset="0"/>
                <a:cs typeface="Times New Roman" panose="02020603050405020304" pitchFamily="18" charset="0"/>
              </a:rPr>
              <a:t>Thành</a:t>
            </a:r>
            <a:r>
              <a:rPr lang="en-US" sz="6600" b="1" i="1" dirty="0">
                <a:ln w="13462">
                  <a:solidFill>
                    <a:prstClr val="white"/>
                  </a:solidFill>
                  <a:prstDash val="solid"/>
                </a:ln>
                <a:solidFill>
                  <a:srgbClr val="A50021"/>
                </a:solidFill>
                <a:effectLst>
                  <a:glow rad="139700">
                    <a:srgbClr val="4BACC6">
                      <a:satMod val="175000"/>
                      <a:alpha val="40000"/>
                    </a:srgbClr>
                  </a:glow>
                  <a:outerShdw dist="38100" dir="2700000" algn="bl" rotWithShape="0">
                    <a:srgbClr val="4BACC6"/>
                  </a:outerShdw>
                </a:effectLst>
                <a:latin typeface="Times New Roman" panose="02020603050405020304" pitchFamily="18" charset="0"/>
                <a:cs typeface="Times New Roman" panose="02020603050405020304" pitchFamily="18" charset="0"/>
              </a:rPr>
              <a:t> Long</a:t>
            </a:r>
          </a:p>
        </p:txBody>
      </p:sp>
    </p:spTree>
    <p:extLst>
      <p:ext uri="{BB962C8B-B14F-4D97-AF65-F5344CB8AC3E}">
        <p14:creationId xmlns:p14="http://schemas.microsoft.com/office/powerpoint/2010/main" val="10143437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AFD4E1"/>
        </a:solidFill>
        <a:effectLst/>
      </p:bgPr>
    </p:bg>
    <p:spTree>
      <p:nvGrpSpPr>
        <p:cNvPr id="1" name=""/>
        <p:cNvGrpSpPr/>
        <p:nvPr/>
      </p:nvGrpSpPr>
      <p:grpSpPr>
        <a:xfrm>
          <a:off x="0" y="0"/>
          <a:ext cx="0" cy="0"/>
          <a:chOff x="0" y="0"/>
          <a:chExt cx="0" cy="0"/>
        </a:xfrm>
      </p:grpSpPr>
      <p:grpSp>
        <p:nvGrpSpPr>
          <p:cNvPr id="4" name="Group 4"/>
          <p:cNvGrpSpPr/>
          <p:nvPr/>
        </p:nvGrpSpPr>
        <p:grpSpPr>
          <a:xfrm>
            <a:off x="15875000" y="773626"/>
            <a:ext cx="3984782" cy="2414204"/>
            <a:chOff x="0" y="0"/>
            <a:chExt cx="5313042" cy="3218938"/>
          </a:xfrm>
        </p:grpSpPr>
        <p:sp>
          <p:nvSpPr>
            <p:cNvPr id="5" name="AutoShape 5"/>
            <p:cNvSpPr/>
            <p:nvPr/>
          </p:nvSpPr>
          <p:spPr>
            <a:xfrm rot="-10800000">
              <a:off x="1587880" y="285354"/>
              <a:ext cx="3725162" cy="2933584"/>
            </a:xfrm>
            <a:prstGeom prst="rect">
              <a:avLst/>
            </a:prstGeom>
            <a:solidFill>
              <a:srgbClr val="F9943B"/>
            </a:solidFill>
          </p:spPr>
        </p:sp>
        <p:sp>
          <p:nvSpPr>
            <p:cNvPr id="6" name="Freeform 6"/>
            <p:cNvSpPr/>
            <p:nvPr/>
          </p:nvSpPr>
          <p:spPr>
            <a:xfrm flipH="1">
              <a:off x="176059" y="285354"/>
              <a:ext cx="1466792" cy="2933584"/>
            </a:xfrm>
            <a:custGeom>
              <a:avLst/>
              <a:gdLst/>
              <a:ahLst/>
              <a:cxnLst/>
              <a:rect l="l" t="t" r="r" b="b"/>
              <a:pathLst>
                <a:path w="1466792" h="2933584">
                  <a:moveTo>
                    <a:pt x="1466793" y="0"/>
                  </a:moveTo>
                  <a:lnTo>
                    <a:pt x="0" y="0"/>
                  </a:lnTo>
                  <a:lnTo>
                    <a:pt x="0" y="2933584"/>
                  </a:lnTo>
                  <a:lnTo>
                    <a:pt x="1466793" y="2933584"/>
                  </a:lnTo>
                  <a:lnTo>
                    <a:pt x="1466793"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0" y="0"/>
              <a:ext cx="1385984" cy="1380944"/>
            </a:xfrm>
            <a:custGeom>
              <a:avLst/>
              <a:gdLst/>
              <a:ahLst/>
              <a:cxnLst/>
              <a:rect l="l" t="t" r="r" b="b"/>
              <a:pathLst>
                <a:path w="1385984" h="1380944">
                  <a:moveTo>
                    <a:pt x="0" y="0"/>
                  </a:moveTo>
                  <a:lnTo>
                    <a:pt x="1385984" y="0"/>
                  </a:lnTo>
                  <a:lnTo>
                    <a:pt x="1385984" y="1380944"/>
                  </a:lnTo>
                  <a:lnTo>
                    <a:pt x="0" y="138094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flipH="1">
              <a:off x="1577366" y="0"/>
              <a:ext cx="1632880" cy="3218938"/>
            </a:xfrm>
            <a:custGeom>
              <a:avLst/>
              <a:gdLst/>
              <a:ahLst/>
              <a:cxnLst/>
              <a:rect l="l" t="t" r="r" b="b"/>
              <a:pathLst>
                <a:path w="1632880" h="3218938">
                  <a:moveTo>
                    <a:pt x="1632880" y="0"/>
                  </a:moveTo>
                  <a:lnTo>
                    <a:pt x="0" y="0"/>
                  </a:lnTo>
                  <a:lnTo>
                    <a:pt x="0" y="3218938"/>
                  </a:lnTo>
                  <a:lnTo>
                    <a:pt x="1632880" y="3218938"/>
                  </a:lnTo>
                  <a:lnTo>
                    <a:pt x="163288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grpSp>
        <p:nvGrpSpPr>
          <p:cNvPr id="9" name="Group 9"/>
          <p:cNvGrpSpPr/>
          <p:nvPr/>
        </p:nvGrpSpPr>
        <p:grpSpPr>
          <a:xfrm>
            <a:off x="-1525001" y="6680070"/>
            <a:ext cx="3874593" cy="2664853"/>
            <a:chOff x="0" y="0"/>
            <a:chExt cx="5166124" cy="3553138"/>
          </a:xfrm>
        </p:grpSpPr>
        <p:sp>
          <p:nvSpPr>
            <p:cNvPr id="10" name="AutoShape 10"/>
            <p:cNvSpPr/>
            <p:nvPr/>
          </p:nvSpPr>
          <p:spPr>
            <a:xfrm>
              <a:off x="0" y="666931"/>
              <a:ext cx="3665000" cy="2886207"/>
            </a:xfrm>
            <a:prstGeom prst="rect">
              <a:avLst/>
            </a:prstGeom>
            <a:solidFill>
              <a:srgbClr val="628060"/>
            </a:solidFill>
          </p:spPr>
        </p:sp>
        <p:sp>
          <p:nvSpPr>
            <p:cNvPr id="11" name="Freeform 11"/>
            <p:cNvSpPr/>
            <p:nvPr/>
          </p:nvSpPr>
          <p:spPr>
            <a:xfrm rot="-10800000" flipH="1">
              <a:off x="3610917" y="666931"/>
              <a:ext cx="1443103" cy="2886207"/>
            </a:xfrm>
            <a:custGeom>
              <a:avLst/>
              <a:gdLst/>
              <a:ahLst/>
              <a:cxnLst/>
              <a:rect l="l" t="t" r="r" b="b"/>
              <a:pathLst>
                <a:path w="1443103" h="2886207">
                  <a:moveTo>
                    <a:pt x="1443103" y="0"/>
                  </a:moveTo>
                  <a:lnTo>
                    <a:pt x="0" y="0"/>
                  </a:lnTo>
                  <a:lnTo>
                    <a:pt x="0" y="2886207"/>
                  </a:lnTo>
                  <a:lnTo>
                    <a:pt x="1443103" y="2886207"/>
                  </a:lnTo>
                  <a:lnTo>
                    <a:pt x="1443103"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Freeform 12"/>
            <p:cNvSpPr/>
            <p:nvPr/>
          </p:nvSpPr>
          <p:spPr>
            <a:xfrm rot="5400000">
              <a:off x="1314362" y="971295"/>
              <a:ext cx="2886207" cy="2277479"/>
            </a:xfrm>
            <a:custGeom>
              <a:avLst/>
              <a:gdLst/>
              <a:ahLst/>
              <a:cxnLst/>
              <a:rect l="l" t="t" r="r" b="b"/>
              <a:pathLst>
                <a:path w="2886207" h="2277479">
                  <a:moveTo>
                    <a:pt x="0" y="0"/>
                  </a:moveTo>
                  <a:lnTo>
                    <a:pt x="2886207" y="0"/>
                  </a:lnTo>
                  <a:lnTo>
                    <a:pt x="2886207" y="2277479"/>
                  </a:lnTo>
                  <a:lnTo>
                    <a:pt x="0" y="227747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3" name="Freeform 13"/>
            <p:cNvSpPr/>
            <p:nvPr/>
          </p:nvSpPr>
          <p:spPr>
            <a:xfrm>
              <a:off x="3138983" y="0"/>
              <a:ext cx="1514444" cy="1514444"/>
            </a:xfrm>
            <a:custGeom>
              <a:avLst/>
              <a:gdLst/>
              <a:ahLst/>
              <a:cxnLst/>
              <a:rect l="l" t="t" r="r" b="b"/>
              <a:pathLst>
                <a:path w="1514444" h="1514444">
                  <a:moveTo>
                    <a:pt x="0" y="0"/>
                  </a:moveTo>
                  <a:lnTo>
                    <a:pt x="1514445" y="0"/>
                  </a:lnTo>
                  <a:lnTo>
                    <a:pt x="1514445" y="1514444"/>
                  </a:lnTo>
                  <a:lnTo>
                    <a:pt x="0" y="151444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4" name="Freeform 14"/>
            <p:cNvSpPr/>
            <p:nvPr/>
          </p:nvSpPr>
          <p:spPr>
            <a:xfrm>
              <a:off x="4299790" y="1081277"/>
              <a:ext cx="866334" cy="866334"/>
            </a:xfrm>
            <a:custGeom>
              <a:avLst/>
              <a:gdLst/>
              <a:ahLst/>
              <a:cxnLst/>
              <a:rect l="l" t="t" r="r" b="b"/>
              <a:pathLst>
                <a:path w="866334" h="866334">
                  <a:moveTo>
                    <a:pt x="0" y="0"/>
                  </a:moveTo>
                  <a:lnTo>
                    <a:pt x="866334" y="0"/>
                  </a:lnTo>
                  <a:lnTo>
                    <a:pt x="866334" y="866334"/>
                  </a:lnTo>
                  <a:lnTo>
                    <a:pt x="0" y="86633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pic>
        <p:nvPicPr>
          <p:cNvPr id="15" name="Picture 2" descr="Káº¿t quáº£ hÃ¬nh áº£nh cho hinh anh tram khi tuong o sa p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669035" y="571501"/>
            <a:ext cx="11990066" cy="8672513"/>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a:extLst/>
        </p:spPr>
      </p:pic>
      <p:sp>
        <p:nvSpPr>
          <p:cNvPr id="16" name="Rectangle 1"/>
          <p:cNvSpPr>
            <a:spLocks noChangeArrowheads="1"/>
          </p:cNvSpPr>
          <p:nvPr/>
        </p:nvSpPr>
        <p:spPr bwMode="auto">
          <a:xfrm>
            <a:off x="444388" y="1030878"/>
            <a:ext cx="4726780" cy="549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0" fontAlgn="base" hangingPunct="0">
              <a:spcBef>
                <a:spcPct val="0"/>
              </a:spcBef>
              <a:spcAft>
                <a:spcPct val="0"/>
              </a:spcAft>
              <a:buFontTx/>
              <a:buNone/>
            </a:pPr>
            <a:r>
              <a:rPr lang="en-US" altLang="en-US" sz="9900" b="1">
                <a:latin typeface="Times New Roman" panose="02020603050405020304" pitchFamily="18" charset="0"/>
                <a:cs typeface="Times New Roman" panose="02020603050405020304" pitchFamily="18" charset="0"/>
              </a:rPr>
              <a:t>K</a:t>
            </a:r>
            <a:r>
              <a:rPr lang="en-US" altLang="en-US" sz="4200" b="1">
                <a:latin typeface="Times New Roman" panose="02020603050405020304" pitchFamily="18" charset="0"/>
                <a:cs typeface="Times New Roman" panose="02020603050405020304" pitchFamily="18" charset="0"/>
              </a:rPr>
              <a:t>hí tượng: là ngành khoa học chuyên nghiên cứu về khí hậu, thời tiết nhằm theo dõi và dự báo khí hậu, </a:t>
            </a:r>
          </a:p>
          <a:p>
            <a:pPr algn="just" eaLnBrk="0" fontAlgn="base" hangingPunct="0">
              <a:spcBef>
                <a:spcPct val="0"/>
              </a:spcBef>
              <a:spcAft>
                <a:spcPct val="0"/>
              </a:spcAft>
              <a:buFontTx/>
              <a:buNone/>
            </a:pPr>
            <a:r>
              <a:rPr lang="en-US" altLang="en-US" sz="4200" b="1">
                <a:latin typeface="Times New Roman" panose="02020603050405020304" pitchFamily="18" charset="0"/>
                <a:cs typeface="Times New Roman" panose="02020603050405020304" pitchFamily="18" charset="0"/>
              </a:rPr>
              <a:t>thời tiết</a:t>
            </a:r>
          </a:p>
        </p:txBody>
      </p:sp>
    </p:spTree>
    <p:extLst>
      <p:ext uri="{BB962C8B-B14F-4D97-AF65-F5344CB8AC3E}">
        <p14:creationId xmlns:p14="http://schemas.microsoft.com/office/powerpoint/2010/main" val="294009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AFD4E1"/>
        </a:solidFill>
        <a:effectLst/>
      </p:bgPr>
    </p:bg>
    <p:spTree>
      <p:nvGrpSpPr>
        <p:cNvPr id="1" name=""/>
        <p:cNvGrpSpPr/>
        <p:nvPr/>
      </p:nvGrpSpPr>
      <p:grpSpPr>
        <a:xfrm>
          <a:off x="0" y="0"/>
          <a:ext cx="0" cy="0"/>
          <a:chOff x="0" y="0"/>
          <a:chExt cx="0" cy="0"/>
        </a:xfrm>
      </p:grpSpPr>
      <p:grpSp>
        <p:nvGrpSpPr>
          <p:cNvPr id="4" name="Group 4"/>
          <p:cNvGrpSpPr/>
          <p:nvPr/>
        </p:nvGrpSpPr>
        <p:grpSpPr>
          <a:xfrm>
            <a:off x="15875000" y="773626"/>
            <a:ext cx="3984782" cy="2414204"/>
            <a:chOff x="0" y="0"/>
            <a:chExt cx="5313042" cy="3218938"/>
          </a:xfrm>
        </p:grpSpPr>
        <p:sp>
          <p:nvSpPr>
            <p:cNvPr id="5" name="AutoShape 5"/>
            <p:cNvSpPr/>
            <p:nvPr/>
          </p:nvSpPr>
          <p:spPr>
            <a:xfrm rot="-10800000">
              <a:off x="1587880" y="285354"/>
              <a:ext cx="3725162" cy="2933584"/>
            </a:xfrm>
            <a:prstGeom prst="rect">
              <a:avLst/>
            </a:prstGeom>
            <a:solidFill>
              <a:srgbClr val="F9943B"/>
            </a:solidFill>
          </p:spPr>
        </p:sp>
        <p:sp>
          <p:nvSpPr>
            <p:cNvPr id="6" name="Freeform 6"/>
            <p:cNvSpPr/>
            <p:nvPr/>
          </p:nvSpPr>
          <p:spPr>
            <a:xfrm flipH="1">
              <a:off x="176059" y="285354"/>
              <a:ext cx="1466792" cy="2933584"/>
            </a:xfrm>
            <a:custGeom>
              <a:avLst/>
              <a:gdLst/>
              <a:ahLst/>
              <a:cxnLst/>
              <a:rect l="l" t="t" r="r" b="b"/>
              <a:pathLst>
                <a:path w="1466792" h="2933584">
                  <a:moveTo>
                    <a:pt x="1466793" y="0"/>
                  </a:moveTo>
                  <a:lnTo>
                    <a:pt x="0" y="0"/>
                  </a:lnTo>
                  <a:lnTo>
                    <a:pt x="0" y="2933584"/>
                  </a:lnTo>
                  <a:lnTo>
                    <a:pt x="1466793" y="2933584"/>
                  </a:lnTo>
                  <a:lnTo>
                    <a:pt x="1466793"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0" y="0"/>
              <a:ext cx="1385984" cy="1380944"/>
            </a:xfrm>
            <a:custGeom>
              <a:avLst/>
              <a:gdLst/>
              <a:ahLst/>
              <a:cxnLst/>
              <a:rect l="l" t="t" r="r" b="b"/>
              <a:pathLst>
                <a:path w="1385984" h="1380944">
                  <a:moveTo>
                    <a:pt x="0" y="0"/>
                  </a:moveTo>
                  <a:lnTo>
                    <a:pt x="1385984" y="0"/>
                  </a:lnTo>
                  <a:lnTo>
                    <a:pt x="1385984" y="1380944"/>
                  </a:lnTo>
                  <a:lnTo>
                    <a:pt x="0" y="138094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flipH="1">
              <a:off x="1577366" y="0"/>
              <a:ext cx="1632880" cy="3218938"/>
            </a:xfrm>
            <a:custGeom>
              <a:avLst/>
              <a:gdLst/>
              <a:ahLst/>
              <a:cxnLst/>
              <a:rect l="l" t="t" r="r" b="b"/>
              <a:pathLst>
                <a:path w="1632880" h="3218938">
                  <a:moveTo>
                    <a:pt x="1632880" y="0"/>
                  </a:moveTo>
                  <a:lnTo>
                    <a:pt x="0" y="0"/>
                  </a:lnTo>
                  <a:lnTo>
                    <a:pt x="0" y="3218938"/>
                  </a:lnTo>
                  <a:lnTo>
                    <a:pt x="1632880" y="3218938"/>
                  </a:lnTo>
                  <a:lnTo>
                    <a:pt x="163288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grpSp>
        <p:nvGrpSpPr>
          <p:cNvPr id="9" name="Group 9"/>
          <p:cNvGrpSpPr/>
          <p:nvPr/>
        </p:nvGrpSpPr>
        <p:grpSpPr>
          <a:xfrm>
            <a:off x="-1525001" y="6680070"/>
            <a:ext cx="3874593" cy="2664853"/>
            <a:chOff x="0" y="0"/>
            <a:chExt cx="5166124" cy="3553138"/>
          </a:xfrm>
        </p:grpSpPr>
        <p:sp>
          <p:nvSpPr>
            <p:cNvPr id="10" name="AutoShape 10"/>
            <p:cNvSpPr/>
            <p:nvPr/>
          </p:nvSpPr>
          <p:spPr>
            <a:xfrm>
              <a:off x="0" y="666931"/>
              <a:ext cx="3665000" cy="2886207"/>
            </a:xfrm>
            <a:prstGeom prst="rect">
              <a:avLst/>
            </a:prstGeom>
            <a:solidFill>
              <a:srgbClr val="628060"/>
            </a:solidFill>
          </p:spPr>
        </p:sp>
        <p:sp>
          <p:nvSpPr>
            <p:cNvPr id="11" name="Freeform 11"/>
            <p:cNvSpPr/>
            <p:nvPr/>
          </p:nvSpPr>
          <p:spPr>
            <a:xfrm rot="-10800000" flipH="1">
              <a:off x="3610917" y="666931"/>
              <a:ext cx="1443103" cy="2886207"/>
            </a:xfrm>
            <a:custGeom>
              <a:avLst/>
              <a:gdLst/>
              <a:ahLst/>
              <a:cxnLst/>
              <a:rect l="l" t="t" r="r" b="b"/>
              <a:pathLst>
                <a:path w="1443103" h="2886207">
                  <a:moveTo>
                    <a:pt x="1443103" y="0"/>
                  </a:moveTo>
                  <a:lnTo>
                    <a:pt x="0" y="0"/>
                  </a:lnTo>
                  <a:lnTo>
                    <a:pt x="0" y="2886207"/>
                  </a:lnTo>
                  <a:lnTo>
                    <a:pt x="1443103" y="2886207"/>
                  </a:lnTo>
                  <a:lnTo>
                    <a:pt x="1443103"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Freeform 12"/>
            <p:cNvSpPr/>
            <p:nvPr/>
          </p:nvSpPr>
          <p:spPr>
            <a:xfrm rot="5400000">
              <a:off x="1314362" y="971295"/>
              <a:ext cx="2886207" cy="2277479"/>
            </a:xfrm>
            <a:custGeom>
              <a:avLst/>
              <a:gdLst/>
              <a:ahLst/>
              <a:cxnLst/>
              <a:rect l="l" t="t" r="r" b="b"/>
              <a:pathLst>
                <a:path w="2886207" h="2277479">
                  <a:moveTo>
                    <a:pt x="0" y="0"/>
                  </a:moveTo>
                  <a:lnTo>
                    <a:pt x="2886207" y="0"/>
                  </a:lnTo>
                  <a:lnTo>
                    <a:pt x="2886207" y="2277479"/>
                  </a:lnTo>
                  <a:lnTo>
                    <a:pt x="0" y="227747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3" name="Freeform 13"/>
            <p:cNvSpPr/>
            <p:nvPr/>
          </p:nvSpPr>
          <p:spPr>
            <a:xfrm>
              <a:off x="3138983" y="0"/>
              <a:ext cx="1514444" cy="1514444"/>
            </a:xfrm>
            <a:custGeom>
              <a:avLst/>
              <a:gdLst/>
              <a:ahLst/>
              <a:cxnLst/>
              <a:rect l="l" t="t" r="r" b="b"/>
              <a:pathLst>
                <a:path w="1514444" h="1514444">
                  <a:moveTo>
                    <a:pt x="0" y="0"/>
                  </a:moveTo>
                  <a:lnTo>
                    <a:pt x="1514445" y="0"/>
                  </a:lnTo>
                  <a:lnTo>
                    <a:pt x="1514445" y="1514444"/>
                  </a:lnTo>
                  <a:lnTo>
                    <a:pt x="0" y="151444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4" name="Freeform 14"/>
            <p:cNvSpPr/>
            <p:nvPr/>
          </p:nvSpPr>
          <p:spPr>
            <a:xfrm>
              <a:off x="4299790" y="1081277"/>
              <a:ext cx="866334" cy="866334"/>
            </a:xfrm>
            <a:custGeom>
              <a:avLst/>
              <a:gdLst/>
              <a:ahLst/>
              <a:cxnLst/>
              <a:rect l="l" t="t" r="r" b="b"/>
              <a:pathLst>
                <a:path w="866334" h="866334">
                  <a:moveTo>
                    <a:pt x="0" y="0"/>
                  </a:moveTo>
                  <a:lnTo>
                    <a:pt x="866334" y="0"/>
                  </a:lnTo>
                  <a:lnTo>
                    <a:pt x="866334" y="866334"/>
                  </a:lnTo>
                  <a:lnTo>
                    <a:pt x="0" y="86633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pic>
        <p:nvPicPr>
          <p:cNvPr id="15" name="Picture 3"/>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800101" y="23813"/>
            <a:ext cx="8865395" cy="605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8343900" y="3028951"/>
            <a:ext cx="9715500" cy="6807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Connector 16"/>
          <p:cNvCxnSpPr/>
          <p:nvPr/>
        </p:nvCxnSpPr>
        <p:spPr>
          <a:xfrm>
            <a:off x="457200" y="6743700"/>
            <a:ext cx="788670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8" name="Straight Connector 17"/>
          <p:cNvCxnSpPr/>
          <p:nvPr/>
        </p:nvCxnSpPr>
        <p:spPr>
          <a:xfrm>
            <a:off x="7772400" y="2514600"/>
            <a:ext cx="10515600"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9" name="Straight Connector 18"/>
          <p:cNvCxnSpPr/>
          <p:nvPr/>
        </p:nvCxnSpPr>
        <p:spPr>
          <a:xfrm>
            <a:off x="7772400" y="2514601"/>
            <a:ext cx="0" cy="2719388"/>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20" name="Straight Connector 19"/>
          <p:cNvCxnSpPr/>
          <p:nvPr/>
        </p:nvCxnSpPr>
        <p:spPr>
          <a:xfrm>
            <a:off x="457200" y="3200400"/>
            <a:ext cx="0" cy="3543300"/>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390991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par>
                                <p:cTn id="8" presetID="6" presetClass="entr" presetSubtype="16"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in)">
                                      <p:cBhvr>
                                        <p:cTn id="10" dur="2000"/>
                                        <p:tgtEl>
                                          <p:spTgt spid="17"/>
                                        </p:tgtEl>
                                      </p:cBhvr>
                                    </p:animEffect>
                                  </p:childTnLst>
                                </p:cTn>
                              </p:par>
                              <p:par>
                                <p:cTn id="11" presetID="6" presetClass="entr" presetSubtype="16"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circle(in)">
                                      <p:cBhvr>
                                        <p:cTn id="13" dur="2000"/>
                                        <p:tgtEl>
                                          <p:spTgt spid="16"/>
                                        </p:tgtEl>
                                      </p:cBhvr>
                                    </p:animEffect>
                                  </p:childTnLst>
                                </p:cTn>
                              </p:par>
                              <p:par>
                                <p:cTn id="14" presetID="6" presetClass="entr" presetSubtype="16"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circle(in)">
                                      <p:cBhvr>
                                        <p:cTn id="16" dur="2000"/>
                                        <p:tgtEl>
                                          <p:spTgt spid="18"/>
                                        </p:tgtEl>
                                      </p:cBhvr>
                                    </p:animEffect>
                                  </p:childTnLst>
                                </p:cTn>
                              </p:par>
                              <p:par>
                                <p:cTn id="17" presetID="6" presetClass="entr" presetSubtype="16"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circle(in)">
                                      <p:cBhvr>
                                        <p:cTn id="19" dur="2000"/>
                                        <p:tgtEl>
                                          <p:spTgt spid="19"/>
                                        </p:tgtEl>
                                      </p:cBhvr>
                                    </p:animEffect>
                                  </p:childTnLst>
                                </p:cTn>
                              </p:par>
                              <p:par>
                                <p:cTn id="20" presetID="6" presetClass="entr" presetSubtype="16"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circle(in)">
                                      <p:cBhvr>
                                        <p:cTn id="22"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D5175"/>
        </a:solidFill>
        <a:effectLst/>
      </p:bgPr>
    </p:bg>
    <p:spTree>
      <p:nvGrpSpPr>
        <p:cNvPr id="1" name=""/>
        <p:cNvGrpSpPr/>
        <p:nvPr/>
      </p:nvGrpSpPr>
      <p:grpSpPr>
        <a:xfrm>
          <a:off x="0" y="0"/>
          <a:ext cx="0" cy="0"/>
          <a:chOff x="0" y="0"/>
          <a:chExt cx="0" cy="0"/>
        </a:xfrm>
      </p:grpSpPr>
      <p:grpSp>
        <p:nvGrpSpPr>
          <p:cNvPr id="10" name="Group 10"/>
          <p:cNvGrpSpPr/>
          <p:nvPr/>
        </p:nvGrpSpPr>
        <p:grpSpPr>
          <a:xfrm>
            <a:off x="-1520737" y="534470"/>
            <a:ext cx="5901347" cy="8969079"/>
            <a:chOff x="0" y="0"/>
            <a:chExt cx="7868463" cy="11958772"/>
          </a:xfrm>
        </p:grpSpPr>
        <p:sp>
          <p:nvSpPr>
            <p:cNvPr id="11" name="AutoShape 11"/>
            <p:cNvSpPr/>
            <p:nvPr/>
          </p:nvSpPr>
          <p:spPr>
            <a:xfrm>
              <a:off x="231381" y="3347787"/>
              <a:ext cx="3665000" cy="2886207"/>
            </a:xfrm>
            <a:prstGeom prst="rect">
              <a:avLst/>
            </a:prstGeom>
            <a:solidFill>
              <a:srgbClr val="628060"/>
            </a:solidFill>
          </p:spPr>
        </p:sp>
        <p:sp>
          <p:nvSpPr>
            <p:cNvPr id="12" name="Freeform 12"/>
            <p:cNvSpPr/>
            <p:nvPr/>
          </p:nvSpPr>
          <p:spPr>
            <a:xfrm rot="-10800000" flipH="1">
              <a:off x="3842298" y="3347787"/>
              <a:ext cx="1443103" cy="2886207"/>
            </a:xfrm>
            <a:custGeom>
              <a:avLst/>
              <a:gdLst/>
              <a:ahLst/>
              <a:cxnLst/>
              <a:rect l="l" t="t" r="r" b="b"/>
              <a:pathLst>
                <a:path w="1443103" h="2886207">
                  <a:moveTo>
                    <a:pt x="1443103" y="0"/>
                  </a:moveTo>
                  <a:lnTo>
                    <a:pt x="0" y="0"/>
                  </a:lnTo>
                  <a:lnTo>
                    <a:pt x="0" y="2886206"/>
                  </a:lnTo>
                  <a:lnTo>
                    <a:pt x="1443103" y="2886206"/>
                  </a:lnTo>
                  <a:lnTo>
                    <a:pt x="1443103"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rot="5400000">
              <a:off x="1545743" y="3652150"/>
              <a:ext cx="2886207" cy="2277479"/>
            </a:xfrm>
            <a:custGeom>
              <a:avLst/>
              <a:gdLst/>
              <a:ahLst/>
              <a:cxnLst/>
              <a:rect l="l" t="t" r="r" b="b"/>
              <a:pathLst>
                <a:path w="2886207" h="2277479">
                  <a:moveTo>
                    <a:pt x="0" y="0"/>
                  </a:moveTo>
                  <a:lnTo>
                    <a:pt x="2886207" y="0"/>
                  </a:lnTo>
                  <a:lnTo>
                    <a:pt x="2886207" y="2277480"/>
                  </a:lnTo>
                  <a:lnTo>
                    <a:pt x="0" y="227748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4" name="Freeform 14"/>
            <p:cNvSpPr/>
            <p:nvPr/>
          </p:nvSpPr>
          <p:spPr>
            <a:xfrm>
              <a:off x="4589249" y="3724033"/>
              <a:ext cx="866334" cy="866334"/>
            </a:xfrm>
            <a:custGeom>
              <a:avLst/>
              <a:gdLst/>
              <a:ahLst/>
              <a:cxnLst/>
              <a:rect l="l" t="t" r="r" b="b"/>
              <a:pathLst>
                <a:path w="866334" h="866334">
                  <a:moveTo>
                    <a:pt x="0" y="0"/>
                  </a:moveTo>
                  <a:lnTo>
                    <a:pt x="866334" y="0"/>
                  </a:lnTo>
                  <a:lnTo>
                    <a:pt x="866334" y="866334"/>
                  </a:lnTo>
                  <a:lnTo>
                    <a:pt x="0" y="86633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5" name="AutoShape 15"/>
            <p:cNvSpPr/>
            <p:nvPr/>
          </p:nvSpPr>
          <p:spPr>
            <a:xfrm>
              <a:off x="2027650" y="480389"/>
              <a:ext cx="4451794" cy="2886207"/>
            </a:xfrm>
            <a:prstGeom prst="rect">
              <a:avLst/>
            </a:prstGeom>
            <a:solidFill>
              <a:srgbClr val="F9943B"/>
            </a:solidFill>
          </p:spPr>
        </p:sp>
        <p:sp>
          <p:nvSpPr>
            <p:cNvPr id="16" name="Freeform 16"/>
            <p:cNvSpPr/>
            <p:nvPr/>
          </p:nvSpPr>
          <p:spPr>
            <a:xfrm rot="-10800000" flipH="1">
              <a:off x="6425360" y="480389"/>
              <a:ext cx="1443103" cy="2886207"/>
            </a:xfrm>
            <a:custGeom>
              <a:avLst/>
              <a:gdLst/>
              <a:ahLst/>
              <a:cxnLst/>
              <a:rect l="l" t="t" r="r" b="b"/>
              <a:pathLst>
                <a:path w="1443103" h="2886207">
                  <a:moveTo>
                    <a:pt x="1443103" y="0"/>
                  </a:moveTo>
                  <a:lnTo>
                    <a:pt x="0" y="0"/>
                  </a:lnTo>
                  <a:lnTo>
                    <a:pt x="0" y="2886206"/>
                  </a:lnTo>
                  <a:lnTo>
                    <a:pt x="1443103" y="2886206"/>
                  </a:lnTo>
                  <a:lnTo>
                    <a:pt x="1443103"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7" name="Freeform 17"/>
            <p:cNvSpPr/>
            <p:nvPr/>
          </p:nvSpPr>
          <p:spPr>
            <a:xfrm>
              <a:off x="1486565" y="0"/>
              <a:ext cx="3398244" cy="3385887"/>
            </a:xfrm>
            <a:custGeom>
              <a:avLst/>
              <a:gdLst/>
              <a:ahLst/>
              <a:cxnLst/>
              <a:rect l="l" t="t" r="r" b="b"/>
              <a:pathLst>
                <a:path w="3398244" h="3385887">
                  <a:moveTo>
                    <a:pt x="0" y="0"/>
                  </a:moveTo>
                  <a:lnTo>
                    <a:pt x="3398244" y="0"/>
                  </a:lnTo>
                  <a:lnTo>
                    <a:pt x="3398244" y="3385887"/>
                  </a:lnTo>
                  <a:lnTo>
                    <a:pt x="0" y="338588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8" name="Freeform 18"/>
            <p:cNvSpPr/>
            <p:nvPr/>
          </p:nvSpPr>
          <p:spPr>
            <a:xfrm>
              <a:off x="3091025" y="1497519"/>
              <a:ext cx="3462007" cy="1888367"/>
            </a:xfrm>
            <a:custGeom>
              <a:avLst/>
              <a:gdLst/>
              <a:ahLst/>
              <a:cxnLst/>
              <a:rect l="l" t="t" r="r" b="b"/>
              <a:pathLst>
                <a:path w="3462007" h="1888367">
                  <a:moveTo>
                    <a:pt x="0" y="0"/>
                  </a:moveTo>
                  <a:lnTo>
                    <a:pt x="3462007" y="0"/>
                  </a:lnTo>
                  <a:lnTo>
                    <a:pt x="3462007" y="1888368"/>
                  </a:lnTo>
                  <a:lnTo>
                    <a:pt x="0" y="188836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9" name="Freeform 19"/>
            <p:cNvSpPr/>
            <p:nvPr/>
          </p:nvSpPr>
          <p:spPr>
            <a:xfrm>
              <a:off x="3370364" y="2628664"/>
              <a:ext cx="1514444" cy="1514444"/>
            </a:xfrm>
            <a:custGeom>
              <a:avLst/>
              <a:gdLst/>
              <a:ahLst/>
              <a:cxnLst/>
              <a:rect l="l" t="t" r="r" b="b"/>
              <a:pathLst>
                <a:path w="1514444" h="1514444">
                  <a:moveTo>
                    <a:pt x="0" y="0"/>
                  </a:moveTo>
                  <a:lnTo>
                    <a:pt x="1514445" y="0"/>
                  </a:lnTo>
                  <a:lnTo>
                    <a:pt x="1514445" y="1514445"/>
                  </a:lnTo>
                  <a:lnTo>
                    <a:pt x="0" y="151444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0" name="Freeform 20"/>
            <p:cNvSpPr/>
            <p:nvPr/>
          </p:nvSpPr>
          <p:spPr>
            <a:xfrm>
              <a:off x="3261252" y="4471902"/>
              <a:ext cx="866334" cy="866334"/>
            </a:xfrm>
            <a:custGeom>
              <a:avLst/>
              <a:gdLst/>
              <a:ahLst/>
              <a:cxnLst/>
              <a:rect l="l" t="t" r="r" b="b"/>
              <a:pathLst>
                <a:path w="866334" h="866334">
                  <a:moveTo>
                    <a:pt x="0" y="0"/>
                  </a:moveTo>
                  <a:lnTo>
                    <a:pt x="866334" y="0"/>
                  </a:lnTo>
                  <a:lnTo>
                    <a:pt x="866334" y="866334"/>
                  </a:lnTo>
                  <a:lnTo>
                    <a:pt x="0" y="86633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1" name="Freeform 21"/>
            <p:cNvSpPr/>
            <p:nvPr/>
          </p:nvSpPr>
          <p:spPr>
            <a:xfrm flipH="1">
              <a:off x="2179993" y="2020716"/>
              <a:ext cx="872958" cy="1352471"/>
            </a:xfrm>
            <a:custGeom>
              <a:avLst/>
              <a:gdLst/>
              <a:ahLst/>
              <a:cxnLst/>
              <a:rect l="l" t="t" r="r" b="b"/>
              <a:pathLst>
                <a:path w="872958" h="1352471">
                  <a:moveTo>
                    <a:pt x="872959" y="0"/>
                  </a:moveTo>
                  <a:lnTo>
                    <a:pt x="0" y="0"/>
                  </a:lnTo>
                  <a:lnTo>
                    <a:pt x="0" y="1352471"/>
                  </a:lnTo>
                  <a:lnTo>
                    <a:pt x="872959" y="1352471"/>
                  </a:lnTo>
                  <a:lnTo>
                    <a:pt x="872959"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2" name="Freeform 22"/>
            <p:cNvSpPr/>
            <p:nvPr/>
          </p:nvSpPr>
          <p:spPr>
            <a:xfrm>
              <a:off x="2789520" y="1459266"/>
              <a:ext cx="1231094" cy="1907329"/>
            </a:xfrm>
            <a:custGeom>
              <a:avLst/>
              <a:gdLst/>
              <a:ahLst/>
              <a:cxnLst/>
              <a:rect l="l" t="t" r="r" b="b"/>
              <a:pathLst>
                <a:path w="1231094" h="1907329">
                  <a:moveTo>
                    <a:pt x="0" y="0"/>
                  </a:moveTo>
                  <a:lnTo>
                    <a:pt x="1231094" y="0"/>
                  </a:lnTo>
                  <a:lnTo>
                    <a:pt x="1231094" y="1907329"/>
                  </a:lnTo>
                  <a:lnTo>
                    <a:pt x="0" y="190732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3" name="AutoShape 23"/>
            <p:cNvSpPr/>
            <p:nvPr/>
          </p:nvSpPr>
          <p:spPr>
            <a:xfrm rot="-10800000">
              <a:off x="0" y="9025188"/>
              <a:ext cx="3725162" cy="2933584"/>
            </a:xfrm>
            <a:prstGeom prst="rect">
              <a:avLst/>
            </a:prstGeom>
            <a:solidFill>
              <a:srgbClr val="FDE0A0"/>
            </a:solidFill>
          </p:spPr>
        </p:sp>
        <p:sp>
          <p:nvSpPr>
            <p:cNvPr id="24" name="Freeform 24"/>
            <p:cNvSpPr/>
            <p:nvPr/>
          </p:nvSpPr>
          <p:spPr>
            <a:xfrm>
              <a:off x="3712462" y="9025188"/>
              <a:ext cx="1466792" cy="2933584"/>
            </a:xfrm>
            <a:custGeom>
              <a:avLst/>
              <a:gdLst/>
              <a:ahLst/>
              <a:cxnLst/>
              <a:rect l="l" t="t" r="r" b="b"/>
              <a:pathLst>
                <a:path w="1466792" h="2933584">
                  <a:moveTo>
                    <a:pt x="0" y="0"/>
                  </a:moveTo>
                  <a:lnTo>
                    <a:pt x="1466793" y="0"/>
                  </a:lnTo>
                  <a:lnTo>
                    <a:pt x="1466793" y="2933584"/>
                  </a:lnTo>
                  <a:lnTo>
                    <a:pt x="0" y="2933584"/>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5" name="AutoShape 25"/>
            <p:cNvSpPr/>
            <p:nvPr/>
          </p:nvSpPr>
          <p:spPr>
            <a:xfrm rot="-10800000">
              <a:off x="2020591" y="6145374"/>
              <a:ext cx="3725162" cy="2933584"/>
            </a:xfrm>
            <a:prstGeom prst="rect">
              <a:avLst/>
            </a:prstGeom>
            <a:solidFill>
              <a:srgbClr val="F9B61A"/>
            </a:solidFill>
          </p:spPr>
        </p:sp>
        <p:sp>
          <p:nvSpPr>
            <p:cNvPr id="26" name="Freeform 26"/>
            <p:cNvSpPr/>
            <p:nvPr/>
          </p:nvSpPr>
          <p:spPr>
            <a:xfrm>
              <a:off x="533908" y="6389148"/>
              <a:ext cx="5355517" cy="1611788"/>
            </a:xfrm>
            <a:custGeom>
              <a:avLst/>
              <a:gdLst/>
              <a:ahLst/>
              <a:cxnLst/>
              <a:rect l="l" t="t" r="r" b="b"/>
              <a:pathLst>
                <a:path w="5355517" h="1611788">
                  <a:moveTo>
                    <a:pt x="0" y="0"/>
                  </a:moveTo>
                  <a:lnTo>
                    <a:pt x="5355517" y="0"/>
                  </a:lnTo>
                  <a:lnTo>
                    <a:pt x="5355517" y="1611787"/>
                  </a:lnTo>
                  <a:lnTo>
                    <a:pt x="0" y="1611787"/>
                  </a:lnTo>
                  <a:lnTo>
                    <a:pt x="0" y="0"/>
                  </a:lnTo>
                  <a:close/>
                </a:path>
              </a:pathLst>
            </a:custGeom>
            <a:blipFill>
              <a:blip r:embed="rId18">
                <a:extLst>
                  <a:ext uri="{96DAC541-7B7A-43D3-8B79-37D633B846F1}">
                    <asvg:svgBlip xmlns:asvg="http://schemas.microsoft.com/office/drawing/2016/SVG/main" xmlns="" r:embed="rId19"/>
                  </a:ext>
                </a:extLst>
              </a:blip>
              <a:stretch>
                <a:fillRect r="-1075" b="-24540"/>
              </a:stretch>
            </a:blipFill>
          </p:spPr>
        </p:sp>
        <p:sp>
          <p:nvSpPr>
            <p:cNvPr id="27" name="Freeform 27"/>
            <p:cNvSpPr/>
            <p:nvPr/>
          </p:nvSpPr>
          <p:spPr>
            <a:xfrm>
              <a:off x="5604104" y="6145374"/>
              <a:ext cx="1466792" cy="2933584"/>
            </a:xfrm>
            <a:custGeom>
              <a:avLst/>
              <a:gdLst/>
              <a:ahLst/>
              <a:cxnLst/>
              <a:rect l="l" t="t" r="r" b="b"/>
              <a:pathLst>
                <a:path w="1466792" h="2933584">
                  <a:moveTo>
                    <a:pt x="0" y="0"/>
                  </a:moveTo>
                  <a:lnTo>
                    <a:pt x="1466792" y="0"/>
                  </a:lnTo>
                  <a:lnTo>
                    <a:pt x="1466792" y="2933584"/>
                  </a:lnTo>
                  <a:lnTo>
                    <a:pt x="0" y="2933584"/>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8" name="Freeform 28"/>
            <p:cNvSpPr/>
            <p:nvPr/>
          </p:nvSpPr>
          <p:spPr>
            <a:xfrm>
              <a:off x="2027650" y="9109400"/>
              <a:ext cx="1445409" cy="2849372"/>
            </a:xfrm>
            <a:custGeom>
              <a:avLst/>
              <a:gdLst/>
              <a:ahLst/>
              <a:cxnLst/>
              <a:rect l="l" t="t" r="r" b="b"/>
              <a:pathLst>
                <a:path w="1445409" h="2849372">
                  <a:moveTo>
                    <a:pt x="0" y="0"/>
                  </a:moveTo>
                  <a:lnTo>
                    <a:pt x="1445408" y="0"/>
                  </a:lnTo>
                  <a:lnTo>
                    <a:pt x="1445408" y="2849372"/>
                  </a:lnTo>
                  <a:lnTo>
                    <a:pt x="0" y="2849372"/>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9" name="Freeform 29"/>
            <p:cNvSpPr/>
            <p:nvPr/>
          </p:nvSpPr>
          <p:spPr>
            <a:xfrm>
              <a:off x="2567804" y="9494882"/>
              <a:ext cx="1662891" cy="2136892"/>
            </a:xfrm>
            <a:custGeom>
              <a:avLst/>
              <a:gdLst/>
              <a:ahLst/>
              <a:cxnLst/>
              <a:rect l="l" t="t" r="r" b="b"/>
              <a:pathLst>
                <a:path w="1662891" h="2136892">
                  <a:moveTo>
                    <a:pt x="0" y="0"/>
                  </a:moveTo>
                  <a:lnTo>
                    <a:pt x="1662891" y="0"/>
                  </a:lnTo>
                  <a:lnTo>
                    <a:pt x="1662891" y="2136892"/>
                  </a:lnTo>
                  <a:lnTo>
                    <a:pt x="0" y="2136892"/>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30" name="Freeform 30"/>
            <p:cNvSpPr/>
            <p:nvPr/>
          </p:nvSpPr>
          <p:spPr>
            <a:xfrm>
              <a:off x="4676221" y="6847730"/>
              <a:ext cx="2889715" cy="1385290"/>
            </a:xfrm>
            <a:custGeom>
              <a:avLst/>
              <a:gdLst/>
              <a:ahLst/>
              <a:cxnLst/>
              <a:rect l="l" t="t" r="r" b="b"/>
              <a:pathLst>
                <a:path w="2889715" h="1385290">
                  <a:moveTo>
                    <a:pt x="0" y="0"/>
                  </a:moveTo>
                  <a:lnTo>
                    <a:pt x="2889715" y="0"/>
                  </a:lnTo>
                  <a:lnTo>
                    <a:pt x="2889715" y="1385290"/>
                  </a:lnTo>
                  <a:lnTo>
                    <a:pt x="0" y="1385290"/>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31" name="Freeform 31"/>
            <p:cNvSpPr/>
            <p:nvPr/>
          </p:nvSpPr>
          <p:spPr>
            <a:xfrm>
              <a:off x="2179993" y="8000935"/>
              <a:ext cx="1132951" cy="1455895"/>
            </a:xfrm>
            <a:custGeom>
              <a:avLst/>
              <a:gdLst/>
              <a:ahLst/>
              <a:cxnLst/>
              <a:rect l="l" t="t" r="r" b="b"/>
              <a:pathLst>
                <a:path w="1132951" h="1455895">
                  <a:moveTo>
                    <a:pt x="0" y="0"/>
                  </a:moveTo>
                  <a:lnTo>
                    <a:pt x="1132951" y="0"/>
                  </a:lnTo>
                  <a:lnTo>
                    <a:pt x="1132951" y="1455895"/>
                  </a:lnTo>
                  <a:lnTo>
                    <a:pt x="0" y="1455895"/>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32" name="Freeform 32"/>
            <p:cNvSpPr/>
            <p:nvPr/>
          </p:nvSpPr>
          <p:spPr>
            <a:xfrm flipH="1">
              <a:off x="4280458" y="7726488"/>
              <a:ext cx="872958" cy="1352471"/>
            </a:xfrm>
            <a:custGeom>
              <a:avLst/>
              <a:gdLst/>
              <a:ahLst/>
              <a:cxnLst/>
              <a:rect l="l" t="t" r="r" b="b"/>
              <a:pathLst>
                <a:path w="872958" h="1352471">
                  <a:moveTo>
                    <a:pt x="872958" y="0"/>
                  </a:moveTo>
                  <a:lnTo>
                    <a:pt x="0" y="0"/>
                  </a:lnTo>
                  <a:lnTo>
                    <a:pt x="0" y="1352470"/>
                  </a:lnTo>
                  <a:lnTo>
                    <a:pt x="872958" y="1352470"/>
                  </a:lnTo>
                  <a:lnTo>
                    <a:pt x="872958"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33" name="Freeform 33"/>
            <p:cNvSpPr/>
            <p:nvPr/>
          </p:nvSpPr>
          <p:spPr>
            <a:xfrm>
              <a:off x="4889984" y="7165038"/>
              <a:ext cx="1231094" cy="1907329"/>
            </a:xfrm>
            <a:custGeom>
              <a:avLst/>
              <a:gdLst/>
              <a:ahLst/>
              <a:cxnLst/>
              <a:rect l="l" t="t" r="r" b="b"/>
              <a:pathLst>
                <a:path w="1231094" h="1907329">
                  <a:moveTo>
                    <a:pt x="0" y="0"/>
                  </a:moveTo>
                  <a:lnTo>
                    <a:pt x="1231094" y="0"/>
                  </a:lnTo>
                  <a:lnTo>
                    <a:pt x="1231094" y="1907329"/>
                  </a:lnTo>
                  <a:lnTo>
                    <a:pt x="0" y="190732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34" name="Freeform 34"/>
            <p:cNvSpPr/>
            <p:nvPr/>
          </p:nvSpPr>
          <p:spPr>
            <a:xfrm>
              <a:off x="3566588" y="8368486"/>
              <a:ext cx="1758541" cy="1752146"/>
            </a:xfrm>
            <a:custGeom>
              <a:avLst/>
              <a:gdLst/>
              <a:ahLst/>
              <a:cxnLst/>
              <a:rect l="l" t="t" r="r" b="b"/>
              <a:pathLst>
                <a:path w="1758541" h="1752146">
                  <a:moveTo>
                    <a:pt x="0" y="0"/>
                  </a:moveTo>
                  <a:lnTo>
                    <a:pt x="1758541" y="0"/>
                  </a:lnTo>
                  <a:lnTo>
                    <a:pt x="1758541" y="1752146"/>
                  </a:lnTo>
                  <a:lnTo>
                    <a:pt x="0" y="1752146"/>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grpSp>
      <p:sp>
        <p:nvSpPr>
          <p:cNvPr id="2" name="Rectangle 1"/>
          <p:cNvSpPr/>
          <p:nvPr/>
        </p:nvSpPr>
        <p:spPr>
          <a:xfrm>
            <a:off x="6629400" y="1117249"/>
            <a:ext cx="7776808" cy="808619"/>
          </a:xfrm>
          <a:prstGeom prst="rect">
            <a:avLst/>
          </a:prstGeom>
        </p:spPr>
        <p:txBody>
          <a:bodyPr wrap="none">
            <a:spAutoFit/>
          </a:bodyPr>
          <a:lstStyle/>
          <a:p>
            <a:pPr algn="ctr">
              <a:lnSpc>
                <a:spcPct val="115000"/>
              </a:lnSpc>
            </a:pPr>
            <a:r>
              <a:rPr lang="pt-BR" sz="4400" b="1">
                <a:solidFill>
                  <a:srgbClr val="FFC000"/>
                </a:solidFill>
                <a:latin typeface="Times New Roman" panose="02020603050405020304" pitchFamily="18" charset="0"/>
                <a:ea typeface="Calibri" panose="020F0502020204030204" pitchFamily="34" charset="0"/>
                <a:cs typeface="Times New Roman" panose="02020603050405020304" pitchFamily="18" charset="0"/>
              </a:rPr>
              <a:t>PHIẾU HỌC TẬP 01 (nhóm lẻ)</a:t>
            </a:r>
            <a:endParaRPr lang="en-GB" sz="4400">
              <a:solidFill>
                <a:srgbClr val="FFC000"/>
              </a:solidFill>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693211615"/>
              </p:ext>
            </p:extLst>
          </p:nvPr>
        </p:nvGraphicFramePr>
        <p:xfrm>
          <a:off x="4812958" y="2277208"/>
          <a:ext cx="12439875" cy="7983039"/>
        </p:xfrm>
        <a:graphic>
          <a:graphicData uri="http://schemas.openxmlformats.org/drawingml/2006/table">
            <a:tbl>
              <a:tblPr firstRow="1" firstCol="1" bandRow="1">
                <a:effectLst>
                  <a:outerShdw blurRad="50800" dist="38100" algn="l" rotWithShape="0">
                    <a:prstClr val="black">
                      <a:alpha val="40000"/>
                    </a:prstClr>
                  </a:outerShdw>
                </a:effectLst>
              </a:tblPr>
              <a:tblGrid>
                <a:gridCol w="6191475"/>
                <a:gridCol w="6248400"/>
              </a:tblGrid>
              <a:tr h="424257">
                <a:tc gridSpan="2">
                  <a:txBody>
                    <a:bodyPr/>
                    <a:lstStyle/>
                    <a:p>
                      <a:pPr algn="ctr">
                        <a:lnSpc>
                          <a:spcPct val="115000"/>
                        </a:lnSpc>
                        <a:spcAft>
                          <a:spcPts val="0"/>
                        </a:spcAft>
                      </a:pPr>
                      <a:r>
                        <a:rPr lang="pt-BR" sz="3200" b="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Tìm hiểu chung về văn bản</a:t>
                      </a:r>
                      <a:endParaRPr lang="en-GB" sz="3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hMerge="1">
                  <a:txBody>
                    <a:bodyPr/>
                    <a:lstStyle/>
                    <a:p>
                      <a:endParaRPr lang="en-GB"/>
                    </a:p>
                  </a:txBody>
                  <a:tcPr/>
                </a:tc>
              </a:tr>
              <a:tr h="424257">
                <a:tc>
                  <a:txBody>
                    <a:bodyPr/>
                    <a:lstStyle/>
                    <a:p>
                      <a:pPr algn="ctr">
                        <a:lnSpc>
                          <a:spcPct val="115000"/>
                        </a:lnSpc>
                        <a:spcAft>
                          <a:spcPts val="0"/>
                        </a:spcAft>
                      </a:pPr>
                      <a:r>
                        <a:rPr lang="pt-BR"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Câu hỏi</a:t>
                      </a:r>
                      <a:endParaRPr lang="en-GB"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pt-BR" sz="32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Trả lời</a:t>
                      </a:r>
                      <a:endParaRPr lang="en-GB"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87395">
                <a:tc>
                  <a:txBody>
                    <a:bodyPr/>
                    <a:lstStyle/>
                    <a:p>
                      <a:pPr algn="just">
                        <a:lnSpc>
                          <a:spcPct val="115000"/>
                        </a:lnSpc>
                        <a:spcAft>
                          <a:spcPts val="0"/>
                        </a:spcAft>
                      </a:pPr>
                      <a:r>
                        <a:rPr lang="en-US" sz="3200" i="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1. Nêu thể loại, xuất xứ, hoàn cảnh sáng tác của văn bản</a:t>
                      </a:r>
                      <a:r>
                        <a:rPr lang="en-US" sz="3200" i="1"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r>
                        <a:rPr lang="pt-BR" sz="3200" b="1" i="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pt-BR"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Thể loại</a:t>
                      </a:r>
                      <a:r>
                        <a:rPr lang="pt-BR" sz="320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GB"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pPr>
                      <a:r>
                        <a:rPr lang="pt-BR"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Xuất xứ: </a:t>
                      </a:r>
                      <a:r>
                        <a:rPr lang="pt-BR" sz="320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GB"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pPr>
                      <a:r>
                        <a:rPr lang="pt-BR"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Hoàn cảnh sáng tác</a:t>
                      </a:r>
                      <a:r>
                        <a:rPr lang="pt-BR" sz="320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GB"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4257">
                <a:tc>
                  <a:txBody>
                    <a:bodyPr/>
                    <a:lstStyle/>
                    <a:p>
                      <a:pPr algn="just">
                        <a:lnSpc>
                          <a:spcPct val="115000"/>
                        </a:lnSpc>
                        <a:spcAft>
                          <a:spcPts val="0"/>
                        </a:spcAft>
                      </a:pPr>
                      <a:r>
                        <a:rPr lang="en-US" sz="3200" i="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2. Ý nghĩa nhan đề</a:t>
                      </a:r>
                      <a:endParaRPr lang="en-GB"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pt-BR"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GB"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4257">
                <a:tc>
                  <a:txBody>
                    <a:bodyPr/>
                    <a:lstStyle/>
                    <a:p>
                      <a:pPr algn="just">
                        <a:lnSpc>
                          <a:spcPct val="115000"/>
                        </a:lnSpc>
                        <a:spcAft>
                          <a:spcPts val="0"/>
                        </a:spcAft>
                      </a:pPr>
                      <a:r>
                        <a:rPr lang="en-US" sz="3200" i="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3.  Xác định đề tài của truyện</a:t>
                      </a:r>
                      <a:endParaRPr lang="en-GB"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pt-BR"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Đề tài</a:t>
                      </a:r>
                      <a:r>
                        <a:rPr lang="pt-BR" sz="320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GB"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72770">
                <a:tc>
                  <a:txBody>
                    <a:bodyPr/>
                    <a:lstStyle/>
                    <a:p>
                      <a:pPr algn="just">
                        <a:lnSpc>
                          <a:spcPct val="115000"/>
                        </a:lnSpc>
                        <a:spcAft>
                          <a:spcPts val="0"/>
                        </a:spcAft>
                      </a:pPr>
                      <a:r>
                        <a:rPr lang="en-US" sz="3200" i="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4. Văn bản đã kết hợp phương thức tự sự với những  phương thức biểu đạt nào? Tác dụng?</a:t>
                      </a:r>
                      <a:endParaRPr lang="en-GB"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pt-BR"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Các phương thức biểu đạt</a:t>
                      </a:r>
                      <a:r>
                        <a:rPr lang="pt-BR" sz="320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GB"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pPr>
                      <a:r>
                        <a:rPr lang="pt-BR"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=&gt; Tác dụng</a:t>
                      </a:r>
                      <a:r>
                        <a:rPr lang="pt-BR" sz="320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GB"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48513">
                <a:tc>
                  <a:txBody>
                    <a:bodyPr/>
                    <a:lstStyle/>
                    <a:p>
                      <a:pPr algn="just">
                        <a:lnSpc>
                          <a:spcPct val="115000"/>
                        </a:lnSpc>
                        <a:spcAft>
                          <a:spcPts val="0"/>
                        </a:spcAft>
                      </a:pPr>
                      <a:r>
                        <a:rPr lang="en-US" sz="3200" i="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5. Xác định kiểu cốt truyện, hệ thống nhân vật</a:t>
                      </a:r>
                      <a:endParaRPr lang="en-GB"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pt-BR"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Kiểu cốt truyện: </a:t>
                      </a:r>
                      <a:r>
                        <a:rPr lang="pt-BR" sz="320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GB"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pPr>
                      <a:r>
                        <a:rPr lang="pt-BR"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Hệ thống nhân vật</a:t>
                      </a:r>
                      <a:r>
                        <a:rPr lang="pt-BR" sz="320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GB"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87324">
                <a:tc>
                  <a:txBody>
                    <a:bodyPr/>
                    <a:lstStyle/>
                    <a:p>
                      <a:pPr algn="just">
                        <a:lnSpc>
                          <a:spcPct val="115000"/>
                        </a:lnSpc>
                        <a:spcAft>
                          <a:spcPts val="0"/>
                        </a:spcAft>
                      </a:pPr>
                      <a:r>
                        <a:rPr lang="en-US" sz="3200" i="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6. Văn bản được kể ở ngôi thứ mấy? </a:t>
                      </a:r>
                      <a:endParaRPr lang="en-GB"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pt-BR"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Ngôi kể: </a:t>
                      </a:r>
                      <a:r>
                        <a:rPr lang="pt-BR" sz="320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GB"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26175">
                <a:tc>
                  <a:txBody>
                    <a:bodyPr/>
                    <a:lstStyle/>
                    <a:p>
                      <a:pPr algn="just">
                        <a:lnSpc>
                          <a:spcPct val="115000"/>
                        </a:lnSpc>
                        <a:spcAft>
                          <a:spcPts val="0"/>
                        </a:spcAft>
                      </a:pPr>
                      <a:r>
                        <a:rPr lang="en-US" sz="3200" i="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7. Bố cục</a:t>
                      </a:r>
                      <a:endParaRPr lang="en-GB"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pt-BR"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Bố cục:...</a:t>
                      </a:r>
                      <a:r>
                        <a:rPr lang="pt-BR" sz="3200" smtClean="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phần........................</a:t>
                      </a:r>
                      <a:endParaRPr lang="en-GB" sz="32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38" name="Rectangle 37"/>
          <p:cNvSpPr/>
          <p:nvPr/>
        </p:nvSpPr>
        <p:spPr>
          <a:xfrm>
            <a:off x="5867400" y="145893"/>
            <a:ext cx="8847615" cy="971356"/>
          </a:xfrm>
          <a:prstGeom prst="rect">
            <a:avLst/>
          </a:prstGeom>
        </p:spPr>
        <p:txBody>
          <a:bodyPr wrap="none">
            <a:spAutoFit/>
          </a:bodyPr>
          <a:lstStyle/>
          <a:p>
            <a:pPr>
              <a:lnSpc>
                <a:spcPct val="115000"/>
              </a:lnSpc>
            </a:pPr>
            <a:r>
              <a:rPr lang="fr-FR" sz="54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c. Tìm hiểu chung về văn bản</a:t>
            </a:r>
            <a:endParaRPr lang="en-GB" sz="54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16774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circle(in)">
                                      <p:cBhvr>
                                        <p:cTn id="2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D5175"/>
        </a:solidFill>
        <a:effectLst/>
      </p:bgPr>
    </p:bg>
    <p:spTree>
      <p:nvGrpSpPr>
        <p:cNvPr id="1" name=""/>
        <p:cNvGrpSpPr/>
        <p:nvPr/>
      </p:nvGrpSpPr>
      <p:grpSpPr>
        <a:xfrm>
          <a:off x="0" y="0"/>
          <a:ext cx="0" cy="0"/>
          <a:chOff x="0" y="0"/>
          <a:chExt cx="0" cy="0"/>
        </a:xfrm>
      </p:grpSpPr>
      <p:pic>
        <p:nvPicPr>
          <p:cNvPr id="31"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081822" y="4530443"/>
            <a:ext cx="4744528"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31"/>
          <p:cNvSpPr/>
          <p:nvPr/>
        </p:nvSpPr>
        <p:spPr>
          <a:xfrm>
            <a:off x="3186554" y="3422377"/>
            <a:ext cx="8816092" cy="1674275"/>
          </a:xfrm>
          <a:prstGeom prst="rect">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lvl="0" algn="just" eaLnBrk="0" fontAlgn="base" hangingPunct="0">
              <a:spcBef>
                <a:spcPct val="0"/>
              </a:spcBef>
              <a:spcAft>
                <a:spcPct val="0"/>
              </a:spcAft>
              <a:defRPr/>
            </a:pPr>
            <a:r>
              <a:rPr lang="en-US" sz="4000">
                <a:solidFill>
                  <a:schemeClr val="bg1"/>
                </a:solidFill>
                <a:latin typeface="Times New Roman" panose="02020603050405020304" pitchFamily="18" charset="0"/>
                <a:cs typeface="Times New Roman" panose="02020603050405020304" pitchFamily="18" charset="0"/>
              </a:rPr>
              <a:t>Được sáng tác sau chuyến đi thực tế của tác giả tới Lào Cai năm 1970.</a:t>
            </a:r>
            <a:endParaRPr kumimoji="0" lang="en-US" sz="40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sp>
        <p:nvSpPr>
          <p:cNvPr id="33" name="Rectangle 32"/>
          <p:cNvSpPr/>
          <p:nvPr/>
        </p:nvSpPr>
        <p:spPr>
          <a:xfrm>
            <a:off x="3186554" y="5778565"/>
            <a:ext cx="8816092" cy="3050382"/>
          </a:xfrm>
          <a:prstGeom prst="rect">
            <a:avLst/>
          </a:prstGeom>
          <a:noFill/>
          <a:ln w="9525" cap="flat" cmpd="sng" algn="ctr">
            <a:solidFill>
              <a:sysClr val="windowText" lastClr="000000"/>
            </a:solidFill>
            <a:prstDash val="solid"/>
          </a:ln>
          <a:effectLst>
            <a:outerShdw blurRad="40000" dist="20000" dir="5400000" rotWithShape="0">
              <a:srgbClr val="000000">
                <a:alpha val="38000"/>
              </a:srgbClr>
            </a:outerShdw>
          </a:effectLst>
        </p:spPr>
        <p:txBody>
          <a:bodyPr anchor="ctr"/>
          <a:lstStyle/>
          <a:p>
            <a:pPr lvl="0" algn="just" eaLnBrk="0" fontAlgn="base" hangingPunct="0">
              <a:spcBef>
                <a:spcPct val="0"/>
              </a:spcBef>
              <a:spcAft>
                <a:spcPct val="0"/>
              </a:spcAft>
              <a:defRPr/>
            </a:pPr>
            <a:r>
              <a:rPr lang="en-US" sz="4000">
                <a:solidFill>
                  <a:schemeClr val="bg1"/>
                </a:solidFill>
                <a:latin typeface="Times New Roman" panose="02020603050405020304" pitchFamily="18" charset="0"/>
                <a:cs typeface="Times New Roman" panose="02020603050405020304" pitchFamily="18" charset="0"/>
              </a:rPr>
              <a:t>Đây là giai đoạn miền Bắc đang bước vào xây dựng Chủ nghĩa xã hội, miền Nam bước vào thời kỳ kháng chiến chống Mỹ ác liệt nhất. </a:t>
            </a:r>
            <a:endParaRPr kumimoji="0" lang="en-US" sz="4000" b="1" i="0" u="none" strike="noStrike" kern="0" cap="none" spc="0" normalizeH="0" baseline="0" noProof="0" dirty="0">
              <a:ln>
                <a:noFill/>
              </a:ln>
              <a:solidFill>
                <a:schemeClr val="bg1"/>
              </a:solidFill>
              <a:effectLst/>
              <a:uLnTx/>
              <a:uFillTx/>
              <a:latin typeface="Times New Roman" panose="02020603050405020304" pitchFamily="18" charset="0"/>
              <a:cs typeface="Times New Roman" panose="02020603050405020304" pitchFamily="18" charset="0"/>
            </a:endParaRPr>
          </a:p>
        </p:txBody>
      </p:sp>
      <p:pic>
        <p:nvPicPr>
          <p:cNvPr id="34"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549905" y="329131"/>
            <a:ext cx="4775049" cy="3823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1"/>
          <p:cNvSpPr txBox="1">
            <a:spLocks noChangeArrowheads="1"/>
          </p:cNvSpPr>
          <p:nvPr/>
        </p:nvSpPr>
        <p:spPr bwMode="auto">
          <a:xfrm>
            <a:off x="72571" y="3892310"/>
            <a:ext cx="294640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fontAlgn="base" hangingPunct="0">
              <a:spcBef>
                <a:spcPct val="0"/>
              </a:spcBef>
              <a:spcAft>
                <a:spcPct val="0"/>
              </a:spcAft>
              <a:buFontTx/>
              <a:buNone/>
            </a:pPr>
            <a:r>
              <a:rPr lang="en-US" altLang="en-US" sz="4000" b="1" u="sng" smtClean="0">
                <a:solidFill>
                  <a:schemeClr val="bg1"/>
                </a:solidFill>
                <a:latin typeface="Times New Roman" panose="02020603050405020304" pitchFamily="18" charset="0"/>
                <a:cs typeface="Times New Roman" panose="02020603050405020304" pitchFamily="18" charset="0"/>
              </a:rPr>
              <a:t>Hoàn  cảnh  </a:t>
            </a:r>
          </a:p>
          <a:p>
            <a:pPr algn="ctr" eaLnBrk="0" fontAlgn="base" hangingPunct="0">
              <a:spcBef>
                <a:spcPct val="0"/>
              </a:spcBef>
              <a:spcAft>
                <a:spcPct val="0"/>
              </a:spcAft>
              <a:buFontTx/>
              <a:buNone/>
            </a:pPr>
            <a:r>
              <a:rPr lang="en-US" altLang="en-US" sz="4000" b="1" u="sng" smtClean="0">
                <a:solidFill>
                  <a:schemeClr val="bg1"/>
                </a:solidFill>
                <a:latin typeface="Times New Roman" panose="02020603050405020304" pitchFamily="18" charset="0"/>
                <a:cs typeface="Times New Roman" panose="02020603050405020304" pitchFamily="18" charset="0"/>
              </a:rPr>
              <a:t>Ra</a:t>
            </a:r>
            <a:r>
              <a:rPr lang="vi-VN" altLang="en-US" sz="4000" b="1" u="sng" smtClean="0">
                <a:solidFill>
                  <a:schemeClr val="bg1"/>
                </a:solidFill>
                <a:latin typeface="Times New Roman" panose="02020603050405020304" pitchFamily="18" charset="0"/>
                <a:cs typeface="Times New Roman" panose="02020603050405020304" pitchFamily="18" charset="0"/>
              </a:rPr>
              <a:t> </a:t>
            </a:r>
            <a:r>
              <a:rPr lang="en-US" altLang="en-US" sz="4000" b="1" u="sng" smtClean="0">
                <a:solidFill>
                  <a:schemeClr val="bg1"/>
                </a:solidFill>
                <a:latin typeface="Times New Roman" panose="02020603050405020304" pitchFamily="18" charset="0"/>
                <a:cs typeface="Times New Roman" panose="02020603050405020304" pitchFamily="18" charset="0"/>
              </a:rPr>
              <a:t>đời</a:t>
            </a:r>
          </a:p>
        </p:txBody>
      </p:sp>
      <p:cxnSp>
        <p:nvCxnSpPr>
          <p:cNvPr id="36" name="Straight Connector 35"/>
          <p:cNvCxnSpPr/>
          <p:nvPr/>
        </p:nvCxnSpPr>
        <p:spPr>
          <a:xfrm>
            <a:off x="13335000" y="664370"/>
            <a:ext cx="0" cy="2057400"/>
          </a:xfrm>
          <a:prstGeom prst="line">
            <a:avLst/>
          </a:prstGeom>
          <a:noFill/>
          <a:ln w="28575" cap="flat" cmpd="sng" algn="ctr">
            <a:solidFill>
              <a:srgbClr val="C0504D">
                <a:shade val="95000"/>
                <a:satMod val="105000"/>
              </a:srgbClr>
            </a:solidFill>
            <a:prstDash val="solid"/>
          </a:ln>
          <a:effectLst/>
        </p:spPr>
      </p:cxnSp>
      <p:cxnSp>
        <p:nvCxnSpPr>
          <p:cNvPr id="37" name="Straight Connector 36"/>
          <p:cNvCxnSpPr/>
          <p:nvPr/>
        </p:nvCxnSpPr>
        <p:spPr>
          <a:xfrm>
            <a:off x="12801600" y="6421437"/>
            <a:ext cx="0" cy="1981200"/>
          </a:xfrm>
          <a:prstGeom prst="line">
            <a:avLst/>
          </a:prstGeom>
          <a:noFill/>
          <a:ln w="28575" cap="flat" cmpd="sng" algn="ctr">
            <a:solidFill>
              <a:srgbClr val="C0504D">
                <a:shade val="95000"/>
                <a:satMod val="105000"/>
              </a:srgbClr>
            </a:solidFill>
            <a:prstDash val="solid"/>
          </a:ln>
          <a:effectLst/>
        </p:spPr>
      </p:cxnSp>
      <p:cxnSp>
        <p:nvCxnSpPr>
          <p:cNvPr id="38" name="Straight Connector 37"/>
          <p:cNvCxnSpPr/>
          <p:nvPr/>
        </p:nvCxnSpPr>
        <p:spPr>
          <a:xfrm>
            <a:off x="18135600" y="4554029"/>
            <a:ext cx="0" cy="2305050"/>
          </a:xfrm>
          <a:prstGeom prst="line">
            <a:avLst/>
          </a:prstGeom>
          <a:noFill/>
          <a:ln w="28575" cap="flat" cmpd="sng" algn="ctr">
            <a:solidFill>
              <a:srgbClr val="C0504D">
                <a:shade val="95000"/>
                <a:satMod val="105000"/>
              </a:srgbClr>
            </a:solidFill>
            <a:prstDash val="solid"/>
          </a:ln>
          <a:effectLst/>
        </p:spPr>
      </p:cxnSp>
      <p:cxnSp>
        <p:nvCxnSpPr>
          <p:cNvPr id="39" name="Straight Connector 38"/>
          <p:cNvCxnSpPr/>
          <p:nvPr/>
        </p:nvCxnSpPr>
        <p:spPr>
          <a:xfrm>
            <a:off x="2895600" y="3983037"/>
            <a:ext cx="0" cy="2514600"/>
          </a:xfrm>
          <a:prstGeom prst="line">
            <a:avLst/>
          </a:prstGeom>
          <a:noFill/>
          <a:ln w="38100" cap="flat" cmpd="sng" algn="ctr">
            <a:solidFill>
              <a:srgbClr val="C0504D">
                <a:shade val="95000"/>
                <a:satMod val="105000"/>
              </a:srgbClr>
            </a:solidFill>
            <a:prstDash val="solid"/>
          </a:ln>
          <a:effectLst/>
        </p:spPr>
      </p:cxnSp>
      <p:cxnSp>
        <p:nvCxnSpPr>
          <p:cNvPr id="40" name="Straight Connector 39"/>
          <p:cNvCxnSpPr/>
          <p:nvPr/>
        </p:nvCxnSpPr>
        <p:spPr>
          <a:xfrm flipV="1">
            <a:off x="2873829" y="5402343"/>
            <a:ext cx="4902200" cy="1588"/>
          </a:xfrm>
          <a:prstGeom prst="line">
            <a:avLst/>
          </a:prstGeom>
          <a:noFill/>
          <a:ln w="9525" cap="flat" cmpd="sng" algn="ctr">
            <a:solidFill>
              <a:srgbClr val="C0504D">
                <a:shade val="95000"/>
                <a:satMod val="105000"/>
              </a:srgbClr>
            </a:solidFill>
            <a:prstDash val="solid"/>
          </a:ln>
          <a:effectLst/>
        </p:spPr>
      </p:cxnSp>
      <p:sp>
        <p:nvSpPr>
          <p:cNvPr id="41" name="Rectangle 40"/>
          <p:cNvSpPr/>
          <p:nvPr/>
        </p:nvSpPr>
        <p:spPr>
          <a:xfrm>
            <a:off x="313392" y="823190"/>
            <a:ext cx="2137124" cy="707886"/>
          </a:xfrm>
          <a:prstGeom prst="rect">
            <a:avLst/>
          </a:prstGeom>
        </p:spPr>
        <p:txBody>
          <a:bodyPr wrap="none">
            <a:spAutoFit/>
          </a:bodyPr>
          <a:lstStyle/>
          <a:p>
            <a:r>
              <a:rPr lang="en-US" sz="4000" b="1" u="sng">
                <a:solidFill>
                  <a:schemeClr val="bg1"/>
                </a:solidFill>
                <a:latin typeface="Times New Roman" panose="02020603050405020304" pitchFamily="18" charset="0"/>
                <a:ea typeface="Calibri" panose="020F0502020204030204" pitchFamily="34" charset="0"/>
              </a:rPr>
              <a:t>Thể </a:t>
            </a:r>
            <a:r>
              <a:rPr lang="vi-VN" sz="4000" b="1" u="sng" smtClean="0">
                <a:solidFill>
                  <a:schemeClr val="bg1"/>
                </a:solidFill>
                <a:latin typeface="Times New Roman" panose="02020603050405020304" pitchFamily="18" charset="0"/>
                <a:ea typeface="Calibri" panose="020F0502020204030204" pitchFamily="34" charset="0"/>
              </a:rPr>
              <a:t>loại</a:t>
            </a:r>
            <a:r>
              <a:rPr lang="vi-VN" sz="4000" b="1" smtClean="0">
                <a:solidFill>
                  <a:schemeClr val="bg1"/>
                </a:solidFill>
                <a:latin typeface="Times New Roman" panose="02020603050405020304" pitchFamily="18" charset="0"/>
                <a:ea typeface="Calibri" panose="020F0502020204030204" pitchFamily="34" charset="0"/>
              </a:rPr>
              <a:t>:</a:t>
            </a:r>
            <a:endParaRPr lang="en-GB" sz="4000">
              <a:solidFill>
                <a:schemeClr val="bg1"/>
              </a:solidFill>
            </a:endParaRPr>
          </a:p>
        </p:txBody>
      </p:sp>
      <p:sp>
        <p:nvSpPr>
          <p:cNvPr id="42" name="Rectangle 41"/>
          <p:cNvSpPr/>
          <p:nvPr/>
        </p:nvSpPr>
        <p:spPr>
          <a:xfrm>
            <a:off x="2450516" y="838718"/>
            <a:ext cx="2773131" cy="707886"/>
          </a:xfrm>
          <a:prstGeom prst="rect">
            <a:avLst/>
          </a:prstGeom>
        </p:spPr>
        <p:txBody>
          <a:bodyPr wrap="none">
            <a:spAutoFit/>
          </a:bodyPr>
          <a:lstStyle/>
          <a:p>
            <a:r>
              <a:rPr lang="vi-VN" sz="4000">
                <a:solidFill>
                  <a:schemeClr val="bg1"/>
                </a:solidFill>
                <a:latin typeface="Times New Roman" panose="02020603050405020304" pitchFamily="18" charset="0"/>
                <a:ea typeface="Calibri" panose="020F0502020204030204" pitchFamily="34" charset="0"/>
              </a:rPr>
              <a:t>Truyện ngắn</a:t>
            </a:r>
            <a:endParaRPr lang="en-GB" sz="4000">
              <a:solidFill>
                <a:schemeClr val="bg1"/>
              </a:solidFill>
            </a:endParaRPr>
          </a:p>
        </p:txBody>
      </p:sp>
      <p:sp>
        <p:nvSpPr>
          <p:cNvPr id="43" name="Rectangle 42"/>
          <p:cNvSpPr/>
          <p:nvPr/>
        </p:nvSpPr>
        <p:spPr>
          <a:xfrm>
            <a:off x="313392" y="2019878"/>
            <a:ext cx="2132315" cy="707886"/>
          </a:xfrm>
          <a:prstGeom prst="rect">
            <a:avLst/>
          </a:prstGeom>
        </p:spPr>
        <p:txBody>
          <a:bodyPr wrap="none">
            <a:spAutoFit/>
          </a:bodyPr>
          <a:lstStyle/>
          <a:p>
            <a:r>
              <a:rPr lang="en-US" sz="4000" b="1" u="sng">
                <a:solidFill>
                  <a:schemeClr val="bg1"/>
                </a:solidFill>
                <a:latin typeface="Times New Roman" panose="02020603050405020304" pitchFamily="18" charset="0"/>
                <a:ea typeface="Calibri" panose="020F0502020204030204" pitchFamily="34" charset="0"/>
              </a:rPr>
              <a:t>Xuất </a:t>
            </a:r>
            <a:r>
              <a:rPr lang="vi-VN" sz="4000" b="1" u="sng" smtClean="0">
                <a:solidFill>
                  <a:schemeClr val="bg1"/>
                </a:solidFill>
                <a:latin typeface="Times New Roman" panose="02020603050405020304" pitchFamily="18" charset="0"/>
                <a:ea typeface="Calibri" panose="020F0502020204030204" pitchFamily="34" charset="0"/>
              </a:rPr>
              <a:t>xứ</a:t>
            </a:r>
            <a:r>
              <a:rPr lang="vi-VN" sz="4000" b="1" smtClean="0">
                <a:solidFill>
                  <a:schemeClr val="bg1"/>
                </a:solidFill>
                <a:latin typeface="Times New Roman" panose="02020603050405020304" pitchFamily="18" charset="0"/>
                <a:ea typeface="Calibri" panose="020F0502020204030204" pitchFamily="34" charset="0"/>
              </a:rPr>
              <a:t>:</a:t>
            </a:r>
            <a:endParaRPr lang="en-GB" sz="4000">
              <a:solidFill>
                <a:schemeClr val="bg1"/>
              </a:solidFill>
            </a:endParaRPr>
          </a:p>
        </p:txBody>
      </p:sp>
      <p:sp>
        <p:nvSpPr>
          <p:cNvPr id="44" name="Rectangle 43"/>
          <p:cNvSpPr/>
          <p:nvPr/>
        </p:nvSpPr>
        <p:spPr>
          <a:xfrm>
            <a:off x="2450516" y="2019878"/>
            <a:ext cx="8143576" cy="707886"/>
          </a:xfrm>
          <a:prstGeom prst="rect">
            <a:avLst/>
          </a:prstGeom>
        </p:spPr>
        <p:txBody>
          <a:bodyPr wrap="none">
            <a:spAutoFit/>
          </a:bodyPr>
          <a:lstStyle/>
          <a:p>
            <a:r>
              <a:rPr lang="en-US" sz="4000">
                <a:solidFill>
                  <a:schemeClr val="bg1"/>
                </a:solidFill>
                <a:latin typeface="Times New Roman" panose="02020603050405020304" pitchFamily="18" charset="0"/>
                <a:ea typeface="Calibri" panose="020F0502020204030204" pitchFamily="34" charset="0"/>
              </a:rPr>
              <a:t>In trong tập “Giữa trong xanh” (1972).</a:t>
            </a:r>
            <a:endParaRPr lang="en-GB" sz="4000">
              <a:solidFill>
                <a:schemeClr val="bg1"/>
              </a:solidFill>
            </a:endParaRPr>
          </a:p>
        </p:txBody>
      </p:sp>
    </p:spTree>
    <p:extLst>
      <p:ext uri="{BB962C8B-B14F-4D97-AF65-F5344CB8AC3E}">
        <p14:creationId xmlns:p14="http://schemas.microsoft.com/office/powerpoint/2010/main" val="2469035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circle(in)">
                                      <p:cBhvr>
                                        <p:cTn id="7" dur="2000"/>
                                        <p:tgtEl>
                                          <p:spTgt spid="34"/>
                                        </p:tgtEl>
                                      </p:cBhvr>
                                    </p:animEffect>
                                  </p:childTnLst>
                                </p:cTn>
                              </p:par>
                              <p:par>
                                <p:cTn id="8" presetID="6" presetClass="entr" presetSubtype="16"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circle(in)">
                                      <p:cBhvr>
                                        <p:cTn id="10" dur="2000"/>
                                        <p:tgtEl>
                                          <p:spTgt spid="36"/>
                                        </p:tgtEl>
                                      </p:cBhvr>
                                    </p:animEffect>
                                  </p:childTnLst>
                                </p:cTn>
                              </p:par>
                              <p:par>
                                <p:cTn id="11" presetID="6" presetClass="entr" presetSubtype="16"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circle(in)">
                                      <p:cBhvr>
                                        <p:cTn id="13" dur="2000"/>
                                        <p:tgtEl>
                                          <p:spTgt spid="31"/>
                                        </p:tgtEl>
                                      </p:cBhvr>
                                    </p:animEffect>
                                  </p:childTnLst>
                                </p:cTn>
                              </p:par>
                              <p:par>
                                <p:cTn id="14" presetID="6" presetClass="entr" presetSubtype="16" fill="hold" nodeType="with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circle(in)">
                                      <p:cBhvr>
                                        <p:cTn id="16" dur="2000"/>
                                        <p:tgtEl>
                                          <p:spTgt spid="38"/>
                                        </p:tgtEl>
                                      </p:cBhvr>
                                    </p:animEffect>
                                  </p:childTnLst>
                                </p:cTn>
                              </p:par>
                              <p:par>
                                <p:cTn id="17" presetID="6" presetClass="entr" presetSubtype="16" fill="hold"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circle(in)">
                                      <p:cBhvr>
                                        <p:cTn id="19" dur="2000"/>
                                        <p:tgtEl>
                                          <p:spTgt spid="37"/>
                                        </p:tgtEl>
                                      </p:cBhvr>
                                    </p:animEffect>
                                  </p:childTnLst>
                                </p:cTn>
                              </p:par>
                              <p:par>
                                <p:cTn id="20" presetID="42"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1000"/>
                                        <p:tgtEl>
                                          <p:spTgt spid="39"/>
                                        </p:tgtEl>
                                      </p:cBhvr>
                                    </p:animEffect>
                                    <p:anim calcmode="lin" valueType="num">
                                      <p:cBhvr>
                                        <p:cTn id="23" dur="1000" fill="hold"/>
                                        <p:tgtEl>
                                          <p:spTgt spid="39"/>
                                        </p:tgtEl>
                                        <p:attrNameLst>
                                          <p:attrName>ppt_x</p:attrName>
                                        </p:attrNameLst>
                                      </p:cBhvr>
                                      <p:tavLst>
                                        <p:tav tm="0">
                                          <p:val>
                                            <p:strVal val="#ppt_x"/>
                                          </p:val>
                                        </p:tav>
                                        <p:tav tm="100000">
                                          <p:val>
                                            <p:strVal val="#ppt_x"/>
                                          </p:val>
                                        </p:tav>
                                      </p:tavLst>
                                    </p:anim>
                                    <p:anim calcmode="lin" valueType="num">
                                      <p:cBhvr>
                                        <p:cTn id="24" dur="1000" fill="hold"/>
                                        <p:tgtEl>
                                          <p:spTgt spid="39"/>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fade">
                                      <p:cBhvr>
                                        <p:cTn id="27" dur="1000"/>
                                        <p:tgtEl>
                                          <p:spTgt spid="40"/>
                                        </p:tgtEl>
                                      </p:cBhvr>
                                    </p:animEffect>
                                    <p:anim calcmode="lin" valueType="num">
                                      <p:cBhvr>
                                        <p:cTn id="28" dur="1000" fill="hold"/>
                                        <p:tgtEl>
                                          <p:spTgt spid="40"/>
                                        </p:tgtEl>
                                        <p:attrNameLst>
                                          <p:attrName>ppt_x</p:attrName>
                                        </p:attrNameLst>
                                      </p:cBhvr>
                                      <p:tavLst>
                                        <p:tav tm="0">
                                          <p:val>
                                            <p:strVal val="#ppt_x"/>
                                          </p:val>
                                        </p:tav>
                                        <p:tav tm="100000">
                                          <p:val>
                                            <p:strVal val="#ppt_x"/>
                                          </p:val>
                                        </p:tav>
                                      </p:tavLst>
                                    </p:anim>
                                    <p:anim calcmode="lin" valueType="num">
                                      <p:cBhvr>
                                        <p:cTn id="29"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1000"/>
                                        <p:tgtEl>
                                          <p:spTgt spid="41"/>
                                        </p:tgtEl>
                                      </p:cBhvr>
                                    </p:animEffect>
                                    <p:anim calcmode="lin" valueType="num">
                                      <p:cBhvr>
                                        <p:cTn id="35" dur="1000" fill="hold"/>
                                        <p:tgtEl>
                                          <p:spTgt spid="41"/>
                                        </p:tgtEl>
                                        <p:attrNameLst>
                                          <p:attrName>ppt_x</p:attrName>
                                        </p:attrNameLst>
                                      </p:cBhvr>
                                      <p:tavLst>
                                        <p:tav tm="0">
                                          <p:val>
                                            <p:strVal val="#ppt_x"/>
                                          </p:val>
                                        </p:tav>
                                        <p:tav tm="100000">
                                          <p:val>
                                            <p:strVal val="#ppt_x"/>
                                          </p:val>
                                        </p:tav>
                                      </p:tavLst>
                                    </p:anim>
                                    <p:anim calcmode="lin" valueType="num">
                                      <p:cBhvr>
                                        <p:cTn id="36"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barn(inVertical)">
                                      <p:cBhvr>
                                        <p:cTn id="41" dur="500"/>
                                        <p:tgtEl>
                                          <p:spTgt spid="42"/>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43"/>
                                        </p:tgtEl>
                                        <p:attrNameLst>
                                          <p:attrName>style.visibility</p:attrName>
                                        </p:attrNameLst>
                                      </p:cBhvr>
                                      <p:to>
                                        <p:strVal val="visible"/>
                                      </p:to>
                                    </p:set>
                                    <p:animEffect transition="in" filter="fade">
                                      <p:cBhvr>
                                        <p:cTn id="46" dur="1000"/>
                                        <p:tgtEl>
                                          <p:spTgt spid="43"/>
                                        </p:tgtEl>
                                      </p:cBhvr>
                                    </p:animEffect>
                                    <p:anim calcmode="lin" valueType="num">
                                      <p:cBhvr>
                                        <p:cTn id="47" dur="1000" fill="hold"/>
                                        <p:tgtEl>
                                          <p:spTgt spid="43"/>
                                        </p:tgtEl>
                                        <p:attrNameLst>
                                          <p:attrName>ppt_x</p:attrName>
                                        </p:attrNameLst>
                                      </p:cBhvr>
                                      <p:tavLst>
                                        <p:tav tm="0">
                                          <p:val>
                                            <p:strVal val="#ppt_x"/>
                                          </p:val>
                                        </p:tav>
                                        <p:tav tm="100000">
                                          <p:val>
                                            <p:strVal val="#ppt_x"/>
                                          </p:val>
                                        </p:tav>
                                      </p:tavLst>
                                    </p:anim>
                                    <p:anim calcmode="lin" valueType="num">
                                      <p:cBhvr>
                                        <p:cTn id="48"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44"/>
                                        </p:tgtEl>
                                        <p:attrNameLst>
                                          <p:attrName>style.visibility</p:attrName>
                                        </p:attrNameLst>
                                      </p:cBhvr>
                                      <p:to>
                                        <p:strVal val="visible"/>
                                      </p:to>
                                    </p:set>
                                    <p:animEffect transition="in" filter="barn(inVertical)">
                                      <p:cBhvr>
                                        <p:cTn id="53" dur="500"/>
                                        <p:tgtEl>
                                          <p:spTgt spid="44"/>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barn(inVertical)">
                                      <p:cBhvr>
                                        <p:cTn id="58" dur="500"/>
                                        <p:tgtEl>
                                          <p:spTgt spid="35"/>
                                        </p:tgtEl>
                                      </p:cBhvr>
                                    </p:animEffec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fade">
                                      <p:cBhvr>
                                        <p:cTn id="63" dur="1000"/>
                                        <p:tgtEl>
                                          <p:spTgt spid="32"/>
                                        </p:tgtEl>
                                      </p:cBhvr>
                                    </p:animEffect>
                                    <p:anim calcmode="lin" valueType="num">
                                      <p:cBhvr>
                                        <p:cTn id="64" dur="1000" fill="hold"/>
                                        <p:tgtEl>
                                          <p:spTgt spid="32"/>
                                        </p:tgtEl>
                                        <p:attrNameLst>
                                          <p:attrName>ppt_x</p:attrName>
                                        </p:attrNameLst>
                                      </p:cBhvr>
                                      <p:tavLst>
                                        <p:tav tm="0">
                                          <p:val>
                                            <p:strVal val="#ppt_x"/>
                                          </p:val>
                                        </p:tav>
                                        <p:tav tm="100000">
                                          <p:val>
                                            <p:strVal val="#ppt_x"/>
                                          </p:val>
                                        </p:tav>
                                      </p:tavLst>
                                    </p:anim>
                                    <p:anim calcmode="lin" valueType="num">
                                      <p:cBhvr>
                                        <p:cTn id="6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6" presetClass="entr" presetSubtype="16" fill="hold" grpId="0" nodeType="click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circle(in)">
                                      <p:cBhvr>
                                        <p:cTn id="70"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5" grpId="0"/>
      <p:bldP spid="41" grpId="0"/>
      <p:bldP spid="42" grpId="0"/>
      <p:bldP spid="43" grpId="0"/>
      <p:bldP spid="4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E1B2"/>
        </a:solidFill>
        <a:effectLst/>
      </p:bgPr>
    </p:bg>
    <p:spTree>
      <p:nvGrpSpPr>
        <p:cNvPr id="1" name=""/>
        <p:cNvGrpSpPr/>
        <p:nvPr/>
      </p:nvGrpSpPr>
      <p:grpSpPr>
        <a:xfrm>
          <a:off x="0" y="0"/>
          <a:ext cx="0" cy="0"/>
          <a:chOff x="0" y="0"/>
          <a:chExt cx="0" cy="0"/>
        </a:xfrm>
      </p:grpSpPr>
      <p:sp>
        <p:nvSpPr>
          <p:cNvPr id="30" name="Flowchart: Alternate Process 29"/>
          <p:cNvSpPr/>
          <p:nvPr/>
        </p:nvSpPr>
        <p:spPr>
          <a:xfrm>
            <a:off x="5751853" y="1747676"/>
            <a:ext cx="6494462" cy="3085281"/>
          </a:xfrm>
          <a:prstGeom prst="flowChartAlternateProcess">
            <a:avLst/>
          </a:prstGeom>
          <a:noFill/>
          <a:ln w="25400" cap="flat" cmpd="sng" algn="ctr">
            <a:solidFill>
              <a:srgbClr val="FF0000"/>
            </a:solidFill>
            <a:prstDash val="solid"/>
          </a:ln>
          <a:effectLst/>
        </p:spPr>
        <p:txBody>
          <a:bodyPr anchor="ctr"/>
          <a:lstStyle/>
          <a:p>
            <a:pPr lvl="0" algn="just" eaLnBrk="0" fontAlgn="base" hangingPunct="0">
              <a:spcBef>
                <a:spcPct val="0"/>
              </a:spcBef>
              <a:spcAft>
                <a:spcPct val="0"/>
              </a:spcAft>
              <a:defRPr/>
            </a:pPr>
            <a:r>
              <a:rPr lang="vi-VN" sz="4000">
                <a:latin typeface="Times New Roman" panose="02020603050405020304" pitchFamily="18" charset="0"/>
                <a:cs typeface="Times New Roman" panose="02020603050405020304" pitchFamily="18" charset="0"/>
              </a:rPr>
              <a:t>S</a:t>
            </a:r>
            <a:r>
              <a:rPr lang="en-US" sz="4000" smtClean="0">
                <a:latin typeface="Times New Roman" panose="02020603050405020304" pitchFamily="18" charset="0"/>
                <a:cs typeface="Times New Roman" panose="02020603050405020304" pitchFamily="18" charset="0"/>
              </a:rPr>
              <a:t>ử </a:t>
            </a:r>
            <a:r>
              <a:rPr lang="en-US" sz="4000">
                <a:latin typeface="Times New Roman" panose="02020603050405020304" pitchFamily="18" charset="0"/>
                <a:cs typeface="Times New Roman" panose="02020603050405020304" pitchFamily="18" charset="0"/>
              </a:rPr>
              <a:t>dụng biện pháp đảo ngữ tính từ “lặng lẽ” lên đầu, giúp tô đậm vẻ đẹp thanh bình, êm đềm, thơ mộng nơi núi rừng Sa Pa</a:t>
            </a:r>
            <a:endParaRPr kumimoji="0" lang="en-US" sz="4000" b="1" i="0" u="none" strike="noStrike" kern="0" cap="none" spc="0" normalizeH="0" baseline="0" noProof="0" dirty="0">
              <a:ln>
                <a:noFill/>
              </a:ln>
              <a:solidFill>
                <a:srgbClr val="0E0E52"/>
              </a:solidFill>
              <a:effectLst/>
              <a:uLnTx/>
              <a:uFillTx/>
              <a:latin typeface="Times New Roman" panose="02020603050405020304" pitchFamily="18" charset="0"/>
              <a:cs typeface="Times New Roman" panose="02020603050405020304" pitchFamily="18" charset="0"/>
            </a:endParaRPr>
          </a:p>
        </p:txBody>
      </p:sp>
      <p:sp>
        <p:nvSpPr>
          <p:cNvPr id="31" name="Flowchart: Alternate Process 30"/>
          <p:cNvSpPr/>
          <p:nvPr/>
        </p:nvSpPr>
        <p:spPr>
          <a:xfrm>
            <a:off x="5646284" y="5448300"/>
            <a:ext cx="6705600" cy="4376737"/>
          </a:xfrm>
          <a:prstGeom prst="flowChartAlternateProcess">
            <a:avLst/>
          </a:prstGeom>
          <a:noFill/>
          <a:ln w="25400" cap="flat" cmpd="sng" algn="ctr">
            <a:solidFill>
              <a:srgbClr val="FF0000"/>
            </a:solidFill>
            <a:prstDash val="solid"/>
          </a:ln>
          <a:effectLst/>
        </p:spPr>
        <p:txBody>
          <a:bodyPr anchor="ctr"/>
          <a:lstStyle/>
          <a:p>
            <a:pPr lvl="0" algn="just" eaLnBrk="0" fontAlgn="base" hangingPunct="0">
              <a:spcBef>
                <a:spcPct val="0"/>
              </a:spcBef>
              <a:spcAft>
                <a:spcPct val="0"/>
              </a:spcAft>
              <a:defRPr/>
            </a:pPr>
            <a:r>
              <a:rPr lang="vi-VN" sz="4000">
                <a:latin typeface="Times New Roman" panose="02020603050405020304" pitchFamily="18" charset="0"/>
                <a:cs typeface="Times New Roman" panose="02020603050405020304" pitchFamily="18" charset="0"/>
              </a:rPr>
              <a:t>G</a:t>
            </a:r>
            <a:r>
              <a:rPr lang="en-US" sz="4000" smtClean="0">
                <a:latin typeface="Times New Roman" panose="02020603050405020304" pitchFamily="18" charset="0"/>
                <a:cs typeface="Times New Roman" panose="02020603050405020304" pitchFamily="18" charset="0"/>
              </a:rPr>
              <a:t>iàu </a:t>
            </a:r>
            <a:r>
              <a:rPr lang="en-US" sz="4000">
                <a:latin typeface="Times New Roman" panose="02020603050405020304" pitchFamily="18" charset="0"/>
                <a:cs typeface="Times New Roman" panose="02020603050405020304" pitchFamily="18" charset="0"/>
              </a:rPr>
              <a:t>chất thơ đã góp phần khái quát chủ đề, tư tưởng của tác phẩm đó là vẻ đẹp của sự hy sinh thầm lặng, bình dị của những người lao động mới</a:t>
            </a:r>
            <a:endParaRPr kumimoji="0" lang="en-US" sz="4000" b="1" i="0" u="none" strike="noStrike" kern="0" cap="none" spc="0" normalizeH="0" baseline="0" noProof="0" dirty="0">
              <a:ln>
                <a:noFill/>
              </a:ln>
              <a:solidFill>
                <a:srgbClr val="0E0E52"/>
              </a:solidFill>
              <a:effectLst/>
              <a:uLnTx/>
              <a:uFillTx/>
              <a:latin typeface="Times New Roman" panose="02020603050405020304" pitchFamily="18" charset="0"/>
              <a:cs typeface="Times New Roman" panose="02020603050405020304" pitchFamily="18" charset="0"/>
            </a:endParaRPr>
          </a:p>
        </p:txBody>
      </p:sp>
      <p:pic>
        <p:nvPicPr>
          <p:cNvPr id="32"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1" y="6398238"/>
            <a:ext cx="4717220" cy="357919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2" descr="Káº¿t quáº£ hÃ¬nh áº£nh cho hinh anh tram khi tuong o sa pa"/>
          <p:cNvPicPr>
            <a:picLocks noChangeAspect="1" noChangeArrowheads="1"/>
          </p:cNvPicPr>
          <p:nvPr/>
        </p:nvPicPr>
        <p:blipFill>
          <a:blip r:embed="rId3"/>
          <a:srcRect/>
          <a:stretch>
            <a:fillRect/>
          </a:stretch>
        </p:blipFill>
        <p:spPr bwMode="auto">
          <a:xfrm>
            <a:off x="107181" y="2328451"/>
            <a:ext cx="4541019" cy="3896526"/>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4" name="Straight Connector 33"/>
          <p:cNvCxnSpPr/>
          <p:nvPr/>
        </p:nvCxnSpPr>
        <p:spPr>
          <a:xfrm>
            <a:off x="3124200" y="2037463"/>
            <a:ext cx="1981200" cy="0"/>
          </a:xfrm>
          <a:prstGeom prst="line">
            <a:avLst/>
          </a:prstGeom>
          <a:noFill/>
          <a:ln w="19050" cap="flat" cmpd="sng" algn="ctr">
            <a:solidFill>
              <a:srgbClr val="C0504D">
                <a:shade val="95000"/>
                <a:satMod val="105000"/>
              </a:srgbClr>
            </a:solidFill>
            <a:prstDash val="solid"/>
          </a:ln>
          <a:effectLst/>
        </p:spPr>
      </p:cxnSp>
      <p:cxnSp>
        <p:nvCxnSpPr>
          <p:cNvPr id="35" name="Straight Connector 34"/>
          <p:cNvCxnSpPr/>
          <p:nvPr/>
        </p:nvCxnSpPr>
        <p:spPr>
          <a:xfrm>
            <a:off x="5105400" y="2037463"/>
            <a:ext cx="0" cy="1684338"/>
          </a:xfrm>
          <a:prstGeom prst="line">
            <a:avLst/>
          </a:prstGeom>
          <a:noFill/>
          <a:ln w="19050" cap="flat" cmpd="sng" algn="ctr">
            <a:solidFill>
              <a:srgbClr val="C0504D">
                <a:shade val="95000"/>
                <a:satMod val="105000"/>
              </a:srgbClr>
            </a:solidFill>
            <a:prstDash val="solid"/>
          </a:ln>
          <a:effectLst/>
        </p:spPr>
      </p:cxnSp>
      <p:sp>
        <p:nvSpPr>
          <p:cNvPr id="36" name="TextBox 14"/>
          <p:cNvSpPr txBox="1">
            <a:spLocks noChangeArrowheads="1"/>
          </p:cNvSpPr>
          <p:nvPr/>
        </p:nvSpPr>
        <p:spPr bwMode="auto">
          <a:xfrm>
            <a:off x="6057900" y="422861"/>
            <a:ext cx="55626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0"/>
              </a:spcBef>
              <a:spcAft>
                <a:spcPct val="0"/>
              </a:spcAft>
              <a:buFontTx/>
              <a:buNone/>
            </a:pPr>
            <a:r>
              <a:rPr lang="en-US" altLang="en-US" sz="5400" b="1" smtClean="0">
                <a:latin typeface="Times New Roman" panose="02020603050405020304" pitchFamily="18" charset="0"/>
                <a:cs typeface="Times New Roman" panose="02020603050405020304" pitchFamily="18" charset="0"/>
              </a:rPr>
              <a:t>Ý nghĩa nhan đề</a:t>
            </a:r>
          </a:p>
        </p:txBody>
      </p:sp>
      <p:sp>
        <p:nvSpPr>
          <p:cNvPr id="38" name="Down Arrow 37"/>
          <p:cNvSpPr/>
          <p:nvPr/>
        </p:nvSpPr>
        <p:spPr>
          <a:xfrm>
            <a:off x="8534400" y="4832956"/>
            <a:ext cx="304800" cy="613297"/>
          </a:xfrm>
          <a:prstGeom prst="downArrow">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800" b="1" i="0" u="none" strike="noStrike" kern="0" cap="none" spc="0" normalizeH="0" baseline="0" noProof="0">
              <a:ln>
                <a:noFill/>
              </a:ln>
              <a:solidFill>
                <a:prstClr val="white"/>
              </a:solidFill>
              <a:effectLst/>
              <a:uLnTx/>
              <a:uFillTx/>
              <a:latin typeface="Calibri"/>
              <a:ea typeface="+mn-ea"/>
              <a:cs typeface="+mn-cs"/>
            </a:endParaRPr>
          </a:p>
        </p:txBody>
      </p:sp>
      <p:sp>
        <p:nvSpPr>
          <p:cNvPr id="39" name="Down Arrow 38"/>
          <p:cNvSpPr/>
          <p:nvPr/>
        </p:nvSpPr>
        <p:spPr>
          <a:xfrm>
            <a:off x="8534400" y="1324653"/>
            <a:ext cx="304800" cy="420975"/>
          </a:xfrm>
          <a:prstGeom prst="downArrow">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800" b="1" i="0" u="none" strike="noStrike" kern="0" cap="none" spc="0" normalizeH="0" baseline="0" noProof="0">
              <a:ln>
                <a:noFill/>
              </a:ln>
              <a:solidFill>
                <a:prstClr val="white"/>
              </a:solidFill>
              <a:effectLst/>
              <a:uLnTx/>
              <a:uFillTx/>
              <a:latin typeface="Calibri"/>
              <a:ea typeface="+mn-ea"/>
              <a:cs typeface="+mn-cs"/>
            </a:endParaRPr>
          </a:p>
        </p:txBody>
      </p:sp>
      <p:sp>
        <p:nvSpPr>
          <p:cNvPr id="40" name="Rectangle 39"/>
          <p:cNvSpPr/>
          <p:nvPr/>
        </p:nvSpPr>
        <p:spPr>
          <a:xfrm>
            <a:off x="14212661" y="1150419"/>
            <a:ext cx="2732808" cy="923330"/>
          </a:xfrm>
          <a:prstGeom prst="rect">
            <a:avLst/>
          </a:prstGeom>
        </p:spPr>
        <p:txBody>
          <a:bodyPr wrap="square">
            <a:spAutoFit/>
          </a:bodyPr>
          <a:lstStyle/>
          <a:p>
            <a:r>
              <a:rPr lang="vi-VN" sz="5400" b="1">
                <a:latin typeface="Times New Roman" panose="02020603050405020304" pitchFamily="18" charset="0"/>
                <a:ea typeface="Calibri" panose="020F0502020204030204" pitchFamily="34" charset="0"/>
                <a:cs typeface="Times New Roman" panose="02020603050405020304" pitchFamily="18" charset="0"/>
              </a:rPr>
              <a:t>Đề tài</a:t>
            </a:r>
            <a:endParaRPr lang="en-GB" sz="5400">
              <a:latin typeface="Times New Roman" panose="02020603050405020304" pitchFamily="18" charset="0"/>
              <a:cs typeface="Times New Roman" panose="02020603050405020304" pitchFamily="18" charset="0"/>
            </a:endParaRPr>
          </a:p>
        </p:txBody>
      </p:sp>
      <p:sp>
        <p:nvSpPr>
          <p:cNvPr id="41" name="Rectangle 40"/>
          <p:cNvSpPr/>
          <p:nvPr/>
        </p:nvSpPr>
        <p:spPr>
          <a:xfrm>
            <a:off x="12912121" y="3065156"/>
            <a:ext cx="4846638" cy="4990790"/>
          </a:xfrm>
          <a:prstGeom prst="rect">
            <a:avLst/>
          </a:prstGeom>
        </p:spPr>
        <p:txBody>
          <a:bodyPr wrap="square">
            <a:spAutoFit/>
          </a:bodyPr>
          <a:lstStyle/>
          <a:p>
            <a:pPr algn="just">
              <a:lnSpc>
                <a:spcPct val="115000"/>
              </a:lnSpc>
              <a:spcAft>
                <a:spcPts val="0"/>
              </a:spcAft>
            </a:pPr>
            <a:r>
              <a:rPr lang="en-US" sz="4000">
                <a:latin typeface="Times New Roman" panose="02020603050405020304" pitchFamily="18" charset="0"/>
                <a:ea typeface="Calibri" panose="020F0502020204030204" pitchFamily="34" charset="0"/>
                <a:cs typeface="Times New Roman" panose="02020603050405020304" pitchFamily="18" charset="0"/>
              </a:rPr>
              <a:t>Viết về những con người lao động </a:t>
            </a:r>
            <a:r>
              <a:rPr lang="vi-VN" sz="40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đảm nhận các công việc thầm lặng, đóng góp vào công cuộc xây dựng đất nước trong những năm 1970.</a:t>
            </a:r>
            <a:endParaRPr lang="en-GB" sz="40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2" name="Rounded Rectangle 41"/>
          <p:cNvSpPr/>
          <p:nvPr/>
        </p:nvSpPr>
        <p:spPr>
          <a:xfrm>
            <a:off x="12595148" y="2933700"/>
            <a:ext cx="5289703" cy="5254136"/>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Down Arrow 42"/>
          <p:cNvSpPr/>
          <p:nvPr/>
        </p:nvSpPr>
        <p:spPr>
          <a:xfrm>
            <a:off x="15317808" y="2230859"/>
            <a:ext cx="304800" cy="420975"/>
          </a:xfrm>
          <a:prstGeom prst="downArrow">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800" b="1" i="0" u="none" strike="noStrike" kern="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613690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circle(in)">
                                      <p:cBhvr>
                                        <p:cTn id="7" dur="20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barn(inVertical)">
                                      <p:cBhvr>
                                        <p:cTn id="12" dur="500"/>
                                        <p:tgtEl>
                                          <p:spTgt spid="3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arn(inVertical)">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barn(inVertical)">
                                      <p:cBhvr>
                                        <p:cTn id="20" dur="500"/>
                                        <p:tgtEl>
                                          <p:spTgt spid="3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barn(inVertical)">
                                      <p:cBhvr>
                                        <p:cTn id="28" dur="500"/>
                                        <p:tgtEl>
                                          <p:spTgt spid="40"/>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barn(inVertical)">
                                      <p:cBhvr>
                                        <p:cTn id="33" dur="500"/>
                                        <p:tgtEl>
                                          <p:spTgt spid="43"/>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42"/>
                                        </p:tgtEl>
                                        <p:attrNameLst>
                                          <p:attrName>style.visibility</p:attrName>
                                        </p:attrNameLst>
                                      </p:cBhvr>
                                      <p:to>
                                        <p:strVal val="visible"/>
                                      </p:to>
                                    </p:set>
                                    <p:animEffect transition="in" filter="circle(in)">
                                      <p:cBhvr>
                                        <p:cTn id="38" dur="2000"/>
                                        <p:tgtEl>
                                          <p:spTgt spid="42"/>
                                        </p:tgtEl>
                                      </p:cBhvr>
                                    </p:animEffect>
                                  </p:childTnLst>
                                </p:cTn>
                              </p:par>
                              <p:par>
                                <p:cTn id="39" presetID="6" presetClass="entr" presetSubtype="16" fill="hold" grpId="0" nodeType="with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circle(in)">
                                      <p:cBhvr>
                                        <p:cTn id="41" dur="2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6" grpId="0"/>
      <p:bldP spid="40" grpId="0"/>
      <p:bldP spid="41" grpId="0"/>
      <p:bldP spid="4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E1B2"/>
        </a:solidFill>
        <a:effectLst/>
      </p:bgPr>
    </p:bg>
    <p:spTree>
      <p:nvGrpSpPr>
        <p:cNvPr id="1" name=""/>
        <p:cNvGrpSpPr/>
        <p:nvPr/>
      </p:nvGrpSpPr>
      <p:grpSpPr>
        <a:xfrm>
          <a:off x="0" y="0"/>
          <a:ext cx="0" cy="0"/>
          <a:chOff x="0" y="0"/>
          <a:chExt cx="0" cy="0"/>
        </a:xfrm>
      </p:grpSpPr>
      <p:cxnSp>
        <p:nvCxnSpPr>
          <p:cNvPr id="30" name="Straight Arrow Connector 29"/>
          <p:cNvCxnSpPr>
            <a:stCxn id="46" idx="3"/>
            <a:endCxn id="32" idx="2"/>
          </p:cNvCxnSpPr>
          <p:nvPr/>
        </p:nvCxnSpPr>
        <p:spPr>
          <a:xfrm flipV="1">
            <a:off x="4251099" y="1593850"/>
            <a:ext cx="613000" cy="1253758"/>
          </a:xfrm>
          <a:prstGeom prst="straightConnector1">
            <a:avLst/>
          </a:prstGeom>
          <a:solidFill>
            <a:sysClr val="window" lastClr="FFFFFF"/>
          </a:solidFill>
          <a:ln w="25400" cap="flat" cmpd="sng" algn="ctr">
            <a:solidFill>
              <a:srgbClr val="C0504D"/>
            </a:solidFill>
            <a:prstDash val="solid"/>
            <a:tailEnd type="triangle"/>
          </a:ln>
          <a:effectLst/>
        </p:spPr>
      </p:cxnSp>
      <p:sp>
        <p:nvSpPr>
          <p:cNvPr id="31" name="Rectangle 30"/>
          <p:cNvSpPr/>
          <p:nvPr/>
        </p:nvSpPr>
        <p:spPr>
          <a:xfrm>
            <a:off x="9171812" y="723900"/>
            <a:ext cx="7973188" cy="1482724"/>
          </a:xfrm>
          <a:prstGeom prst="rect">
            <a:avLst/>
          </a:prstGeom>
          <a:noFill/>
          <a:ln w="25400" cap="flat" cmpd="sng" algn="ctr">
            <a:solidFill>
              <a:srgbClr val="C0504D"/>
            </a:solidFill>
            <a:prstDash val="solid"/>
          </a:ln>
          <a:effectLst/>
        </p:spPr>
        <p:txBody>
          <a:bodyPr anchor="ctr"/>
          <a:lstStyle/>
          <a:p>
            <a:pPr lvl="0" algn="ctr" eaLnBrk="0" fontAlgn="base" hangingPunct="0">
              <a:spcBef>
                <a:spcPct val="0"/>
              </a:spcBef>
              <a:spcAft>
                <a:spcPct val="0"/>
              </a:spcAft>
              <a:defRPr/>
            </a:pPr>
            <a:r>
              <a:rPr lang="en-US" sz="4000">
                <a:latin typeface="Times New Roman" panose="02020603050405020304" pitchFamily="18" charset="0"/>
                <a:cs typeface="Times New Roman" panose="02020603050405020304" pitchFamily="18" charset="0"/>
              </a:rPr>
              <a:t>Tự sự kết hợp miêu tả, biểu cảm, nghị luận.</a:t>
            </a:r>
            <a:endParaRPr kumimoji="0" lang="en-US" sz="40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2" name="Oval 31"/>
          <p:cNvSpPr/>
          <p:nvPr/>
        </p:nvSpPr>
        <p:spPr>
          <a:xfrm>
            <a:off x="4864099" y="876300"/>
            <a:ext cx="3975101" cy="1435100"/>
          </a:xfrm>
          <a:prstGeom prst="ellipse">
            <a:avLst/>
          </a:prstGeom>
          <a:no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anchor="ctr"/>
          <a:lstStyle/>
          <a:p>
            <a:pPr lvl="0" algn="ctr" eaLnBrk="0" fontAlgn="base" hangingPunct="0">
              <a:spcBef>
                <a:spcPct val="0"/>
              </a:spcBef>
              <a:spcAft>
                <a:spcPct val="0"/>
              </a:spcAft>
              <a:defRPr/>
            </a:pPr>
            <a:r>
              <a:rPr lang="en-US" sz="3600" b="1">
                <a:latin typeface="Times New Roman" panose="02020603050405020304" pitchFamily="18" charset="0"/>
                <a:cs typeface="Times New Roman" panose="02020603050405020304" pitchFamily="18" charset="0"/>
              </a:rPr>
              <a:t>Phương thức biểu đạt</a:t>
            </a:r>
            <a:endParaRPr kumimoji="0" lang="en-US" sz="3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cxnSp>
        <p:nvCxnSpPr>
          <p:cNvPr id="33" name="Straight Arrow Connector 32"/>
          <p:cNvCxnSpPr>
            <a:stCxn id="46" idx="3"/>
            <a:endCxn id="34" idx="2"/>
          </p:cNvCxnSpPr>
          <p:nvPr/>
        </p:nvCxnSpPr>
        <p:spPr>
          <a:xfrm>
            <a:off x="4251099" y="2847608"/>
            <a:ext cx="1090980" cy="685371"/>
          </a:xfrm>
          <a:prstGeom prst="straightConnector1">
            <a:avLst/>
          </a:prstGeom>
          <a:solidFill>
            <a:sysClr val="window" lastClr="FFFFFF"/>
          </a:solidFill>
          <a:ln w="25400" cap="flat" cmpd="sng" algn="ctr">
            <a:solidFill>
              <a:srgbClr val="C0504D"/>
            </a:solidFill>
            <a:prstDash val="solid"/>
            <a:tailEnd type="triangle"/>
          </a:ln>
          <a:effectLst/>
        </p:spPr>
      </p:cxnSp>
      <p:sp>
        <p:nvSpPr>
          <p:cNvPr id="34" name="Oval 33"/>
          <p:cNvSpPr/>
          <p:nvPr/>
        </p:nvSpPr>
        <p:spPr>
          <a:xfrm>
            <a:off x="5342079" y="2863054"/>
            <a:ext cx="3127375" cy="1339849"/>
          </a:xfrm>
          <a:prstGeom prst="ellipse">
            <a:avLst/>
          </a:prstGeom>
          <a:no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anchor="ctr"/>
          <a:lstStyle/>
          <a:p>
            <a:pPr lvl="0" algn="ctr" eaLnBrk="0" fontAlgn="base" hangingPunct="0">
              <a:spcBef>
                <a:spcPct val="0"/>
              </a:spcBef>
              <a:spcAft>
                <a:spcPct val="0"/>
              </a:spcAft>
              <a:defRPr/>
            </a:pPr>
            <a:r>
              <a:rPr lang="en-US" sz="3600" b="1">
                <a:latin typeface="Times New Roman" panose="02020603050405020304" pitchFamily="18" charset="0"/>
                <a:cs typeface="Times New Roman" panose="02020603050405020304" pitchFamily="18" charset="0"/>
              </a:rPr>
              <a:t>Kiểu cốt truyện</a:t>
            </a:r>
            <a:endParaRPr kumimoji="0" lang="en-US" sz="3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cxnSp>
        <p:nvCxnSpPr>
          <p:cNvPr id="35" name="Straight Arrow Connector 34"/>
          <p:cNvCxnSpPr>
            <a:stCxn id="46" idx="3"/>
            <a:endCxn id="36" idx="2"/>
          </p:cNvCxnSpPr>
          <p:nvPr/>
        </p:nvCxnSpPr>
        <p:spPr>
          <a:xfrm>
            <a:off x="4251099" y="2847608"/>
            <a:ext cx="1156408" cy="2588784"/>
          </a:xfrm>
          <a:prstGeom prst="straightConnector1">
            <a:avLst/>
          </a:prstGeom>
          <a:solidFill>
            <a:sysClr val="window" lastClr="FFFFFF"/>
          </a:solidFill>
          <a:ln w="25400" cap="flat" cmpd="sng" algn="ctr">
            <a:solidFill>
              <a:srgbClr val="C0504D"/>
            </a:solidFill>
            <a:prstDash val="solid"/>
            <a:tailEnd type="triangle"/>
          </a:ln>
          <a:effectLst/>
        </p:spPr>
      </p:cxnSp>
      <p:sp>
        <p:nvSpPr>
          <p:cNvPr id="36" name="Oval 35"/>
          <p:cNvSpPr/>
          <p:nvPr/>
        </p:nvSpPr>
        <p:spPr>
          <a:xfrm>
            <a:off x="5407507" y="4819647"/>
            <a:ext cx="3065691" cy="1233489"/>
          </a:xfrm>
          <a:prstGeom prst="ellipse">
            <a:avLst/>
          </a:prstGeom>
          <a:no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anchor="ctr"/>
          <a:lstStyle/>
          <a:p>
            <a:pPr lvl="0" algn="ctr" eaLnBrk="0" fontAlgn="base" hangingPunct="0">
              <a:spcBef>
                <a:spcPct val="0"/>
              </a:spcBef>
              <a:spcAft>
                <a:spcPct val="0"/>
              </a:spcAft>
              <a:defRPr/>
            </a:pPr>
            <a:r>
              <a:rPr lang="en-US" sz="3600" b="1">
                <a:latin typeface="Times New Roman" panose="02020603050405020304" pitchFamily="18" charset="0"/>
                <a:cs typeface="Times New Roman" panose="02020603050405020304" pitchFamily="18" charset="0"/>
              </a:rPr>
              <a:t>Hệ thống nhân vật</a:t>
            </a:r>
            <a:endParaRPr kumimoji="0" lang="en-US" sz="3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7" name="Rectangle 36"/>
          <p:cNvSpPr/>
          <p:nvPr/>
        </p:nvSpPr>
        <p:spPr>
          <a:xfrm>
            <a:off x="9204470" y="2790825"/>
            <a:ext cx="7940530" cy="1076325"/>
          </a:xfrm>
          <a:prstGeom prst="rect">
            <a:avLst/>
          </a:prstGeom>
          <a:noFill/>
          <a:ln w="25400" cap="flat" cmpd="sng" algn="ctr">
            <a:solidFill>
              <a:srgbClr val="C0504D"/>
            </a:solidFill>
            <a:prstDash val="solid"/>
          </a:ln>
          <a:effectLst/>
        </p:spPr>
        <p:txBody>
          <a:bodyPr anchor="ctr"/>
          <a:lstStyle/>
          <a:p>
            <a:pPr lvl="0" algn="ctr" eaLnBrk="0" fontAlgn="base" hangingPunct="0">
              <a:spcBef>
                <a:spcPct val="0"/>
              </a:spcBef>
              <a:spcAft>
                <a:spcPct val="0"/>
              </a:spcAft>
              <a:defRPr/>
            </a:pPr>
            <a:r>
              <a:rPr lang="en-US" sz="4000">
                <a:latin typeface="Times New Roman" panose="02020603050405020304" pitchFamily="18" charset="0"/>
                <a:cs typeface="Times New Roman" panose="02020603050405020304" pitchFamily="18" charset="0"/>
              </a:rPr>
              <a:t>Cốt truyện đơn tuyến </a:t>
            </a:r>
            <a:endParaRPr kumimoji="0" lang="en-US" sz="40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8" name="Rectangle 37"/>
          <p:cNvSpPr/>
          <p:nvPr/>
        </p:nvSpPr>
        <p:spPr>
          <a:xfrm>
            <a:off x="9155143" y="7248525"/>
            <a:ext cx="7989858" cy="866775"/>
          </a:xfrm>
          <a:prstGeom prst="rect">
            <a:avLst/>
          </a:prstGeom>
          <a:noFill/>
          <a:ln w="25400" cap="flat" cmpd="sng" algn="ctr">
            <a:solidFill>
              <a:srgbClr val="C0504D"/>
            </a:solidFill>
            <a:prstDash val="solid"/>
          </a:ln>
          <a:effectLst/>
        </p:spPr>
        <p:txBody>
          <a:bodyPr anchor="ctr"/>
          <a:lstStyle/>
          <a:p>
            <a:pPr lvl="0" algn="ctr" eaLnBrk="0" fontAlgn="base" hangingPunct="0">
              <a:spcBef>
                <a:spcPct val="0"/>
              </a:spcBef>
              <a:spcAft>
                <a:spcPct val="0"/>
              </a:spcAft>
              <a:defRPr/>
            </a:pPr>
            <a:r>
              <a:rPr lang="en-US" sz="4000">
                <a:latin typeface="Times New Roman" panose="02020603050405020304" pitchFamily="18" charset="0"/>
                <a:cs typeface="Times New Roman" panose="02020603050405020304" pitchFamily="18" charset="0"/>
              </a:rPr>
              <a:t>Ngôi thứ ba</a:t>
            </a:r>
            <a:endParaRPr kumimoji="0" lang="en-US" sz="40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39" name="Rectangle 38"/>
          <p:cNvSpPr/>
          <p:nvPr/>
        </p:nvSpPr>
        <p:spPr>
          <a:xfrm>
            <a:off x="9175441" y="4202903"/>
            <a:ext cx="7969559" cy="2600607"/>
          </a:xfrm>
          <a:prstGeom prst="rect">
            <a:avLst/>
          </a:prstGeom>
          <a:noFill/>
          <a:ln w="25400" cap="flat" cmpd="sng" algn="ctr">
            <a:solidFill>
              <a:srgbClr val="C0504D"/>
            </a:solidFill>
            <a:prstDash val="solid"/>
          </a:ln>
          <a:effectLst/>
        </p:spPr>
        <p:txBody>
          <a:bodyPr anchor="ctr"/>
          <a:lstStyle/>
          <a:p>
            <a:pPr algn="just"/>
            <a:r>
              <a:rPr lang="en-US" sz="4000" b="1" smtClean="0">
                <a:latin typeface="Times New Roman" panose="02020603050405020304" pitchFamily="18" charset="0"/>
                <a:cs typeface="Times New Roman" panose="02020603050405020304" pitchFamily="18" charset="0"/>
              </a:rPr>
              <a:t>Nhân </a:t>
            </a:r>
            <a:r>
              <a:rPr lang="en-US" sz="4000" b="1">
                <a:latin typeface="Times New Roman" panose="02020603050405020304" pitchFamily="18" charset="0"/>
                <a:cs typeface="Times New Roman" panose="02020603050405020304" pitchFamily="18" charset="0"/>
              </a:rPr>
              <a:t>vật chính</a:t>
            </a:r>
            <a:r>
              <a:rPr lang="en-US" sz="4000">
                <a:latin typeface="Times New Roman" panose="02020603050405020304" pitchFamily="18" charset="0"/>
                <a:cs typeface="Times New Roman" panose="02020603050405020304" pitchFamily="18" charset="0"/>
              </a:rPr>
              <a:t>: Anh thanh niên.</a:t>
            </a:r>
            <a:endParaRPr lang="en-GB" sz="4000">
              <a:latin typeface="Times New Roman" panose="02020603050405020304" pitchFamily="18" charset="0"/>
              <a:cs typeface="Times New Roman" panose="02020603050405020304" pitchFamily="18" charset="0"/>
            </a:endParaRPr>
          </a:p>
          <a:p>
            <a:pPr algn="just"/>
            <a:r>
              <a:rPr lang="en-US" sz="4000" b="1" smtClean="0">
                <a:latin typeface="Times New Roman" panose="02020603050405020304" pitchFamily="18" charset="0"/>
                <a:cs typeface="Times New Roman" panose="02020603050405020304" pitchFamily="18" charset="0"/>
              </a:rPr>
              <a:t>Nhân </a:t>
            </a:r>
            <a:r>
              <a:rPr lang="en-US" sz="4000" b="1">
                <a:latin typeface="Times New Roman" panose="02020603050405020304" pitchFamily="18" charset="0"/>
                <a:cs typeface="Times New Roman" panose="02020603050405020304" pitchFamily="18" charset="0"/>
              </a:rPr>
              <a:t>vật phụ</a:t>
            </a:r>
            <a:r>
              <a:rPr lang="en-US" sz="4000">
                <a:latin typeface="Times New Roman" panose="02020603050405020304" pitchFamily="18" charset="0"/>
                <a:cs typeface="Times New Roman" panose="02020603050405020304" pitchFamily="18" charset="0"/>
              </a:rPr>
              <a:t>: bác lái xe, ông họa sĩ, cô kĩ sư và những nhân vật chỉ xuất hiện qua lời kể của anh thanh niên.</a:t>
            </a:r>
            <a:endParaRPr kumimoji="0" lang="en-US" sz="40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cxnSp>
        <p:nvCxnSpPr>
          <p:cNvPr id="43" name="Straight Arrow Connector 42"/>
          <p:cNvCxnSpPr>
            <a:stCxn id="46" idx="3"/>
            <a:endCxn id="44" idx="2"/>
          </p:cNvCxnSpPr>
          <p:nvPr/>
        </p:nvCxnSpPr>
        <p:spPr>
          <a:xfrm>
            <a:off x="4251099" y="2847608"/>
            <a:ext cx="1275780" cy="4644598"/>
          </a:xfrm>
          <a:prstGeom prst="straightConnector1">
            <a:avLst/>
          </a:prstGeom>
          <a:solidFill>
            <a:sysClr val="window" lastClr="FFFFFF"/>
          </a:solidFill>
          <a:ln w="25400" cap="flat" cmpd="sng" algn="ctr">
            <a:solidFill>
              <a:srgbClr val="C0504D"/>
            </a:solidFill>
            <a:prstDash val="solid"/>
            <a:tailEnd type="triangle"/>
          </a:ln>
          <a:effectLst/>
        </p:spPr>
      </p:cxnSp>
      <p:sp>
        <p:nvSpPr>
          <p:cNvPr id="44" name="Oval 43"/>
          <p:cNvSpPr/>
          <p:nvPr/>
        </p:nvSpPr>
        <p:spPr>
          <a:xfrm>
            <a:off x="5526879" y="6869112"/>
            <a:ext cx="2520439" cy="1246188"/>
          </a:xfrm>
          <a:prstGeom prst="ellipse">
            <a:avLst/>
          </a:prstGeom>
          <a:noFill/>
          <a:ln w="9525" cap="flat" cmpd="sng" algn="ctr">
            <a:solidFill>
              <a:srgbClr val="C0504D">
                <a:shade val="95000"/>
                <a:satMod val="105000"/>
              </a:srgbClr>
            </a:solidFill>
            <a:prstDash val="solid"/>
          </a:ln>
          <a:effectLst>
            <a:outerShdw blurRad="40000" dist="20000" dir="5400000" rotWithShape="0">
              <a:srgbClr val="000000">
                <a:alpha val="38000"/>
              </a:srgbClr>
            </a:outerShdw>
          </a:effectLst>
        </p:spPr>
        <p:txBody>
          <a:bodyPr anchor="ctr"/>
          <a:lstStyle/>
          <a:p>
            <a:pPr lvl="0" algn="ctr" eaLnBrk="0" fontAlgn="base" hangingPunct="0">
              <a:spcBef>
                <a:spcPct val="0"/>
              </a:spcBef>
              <a:spcAft>
                <a:spcPct val="0"/>
              </a:spcAft>
              <a:defRPr/>
            </a:pPr>
            <a:r>
              <a:rPr lang="en-US" sz="3600" b="1">
                <a:latin typeface="Times New Roman" panose="02020603050405020304" pitchFamily="18" charset="0"/>
                <a:cs typeface="Times New Roman" panose="02020603050405020304" pitchFamily="18" charset="0"/>
              </a:rPr>
              <a:t>Ngôi kể</a:t>
            </a:r>
            <a:endParaRPr kumimoji="0" lang="en-US" sz="36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6" name="Picture 3072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2400" y="47258"/>
            <a:ext cx="4098699" cy="560070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3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8334" y="4509971"/>
            <a:ext cx="4635019" cy="324802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 name="Down Arrow 80"/>
          <p:cNvSpPr/>
          <p:nvPr/>
        </p:nvSpPr>
        <p:spPr>
          <a:xfrm rot="16200000">
            <a:off x="8628117" y="1493552"/>
            <a:ext cx="699706" cy="387687"/>
          </a:xfrm>
          <a:prstGeom prst="downArrow">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800" b="1" i="0" u="none" strike="noStrike" kern="0" cap="none" spc="0" normalizeH="0" baseline="0" noProof="0">
              <a:ln>
                <a:noFill/>
              </a:ln>
              <a:solidFill>
                <a:prstClr val="white"/>
              </a:solidFill>
              <a:effectLst/>
              <a:uLnTx/>
              <a:uFillTx/>
              <a:latin typeface="Calibri"/>
              <a:ea typeface="+mn-ea"/>
              <a:cs typeface="+mn-cs"/>
            </a:endParaRPr>
          </a:p>
        </p:txBody>
      </p:sp>
      <p:sp>
        <p:nvSpPr>
          <p:cNvPr id="83" name="Down Arrow 82"/>
          <p:cNvSpPr/>
          <p:nvPr/>
        </p:nvSpPr>
        <p:spPr>
          <a:xfrm rot="16200000">
            <a:off x="8610858" y="3160105"/>
            <a:ext cx="699706" cy="387687"/>
          </a:xfrm>
          <a:prstGeom prst="downArrow">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800" b="1" i="0" u="none" strike="noStrike" kern="0" cap="none" spc="0" normalizeH="0" baseline="0" noProof="0">
              <a:ln>
                <a:noFill/>
              </a:ln>
              <a:solidFill>
                <a:prstClr val="white"/>
              </a:solidFill>
              <a:effectLst/>
              <a:uLnTx/>
              <a:uFillTx/>
              <a:latin typeface="Calibri"/>
              <a:ea typeface="+mn-ea"/>
              <a:cs typeface="+mn-cs"/>
            </a:endParaRPr>
          </a:p>
        </p:txBody>
      </p:sp>
      <p:sp>
        <p:nvSpPr>
          <p:cNvPr id="84" name="Down Arrow 83"/>
          <p:cNvSpPr/>
          <p:nvPr/>
        </p:nvSpPr>
        <p:spPr>
          <a:xfrm rot="16200000">
            <a:off x="8552542" y="5309362"/>
            <a:ext cx="699706" cy="387687"/>
          </a:xfrm>
          <a:prstGeom prst="downArrow">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800" b="1" i="0" u="none" strike="noStrike" kern="0" cap="none" spc="0" normalizeH="0" baseline="0" noProof="0">
              <a:ln>
                <a:noFill/>
              </a:ln>
              <a:solidFill>
                <a:prstClr val="white"/>
              </a:solidFill>
              <a:effectLst/>
              <a:uLnTx/>
              <a:uFillTx/>
              <a:latin typeface="Calibri"/>
              <a:ea typeface="+mn-ea"/>
              <a:cs typeface="+mn-cs"/>
            </a:endParaRPr>
          </a:p>
        </p:txBody>
      </p:sp>
      <p:sp>
        <p:nvSpPr>
          <p:cNvPr id="85" name="Down Arrow 84"/>
          <p:cNvSpPr/>
          <p:nvPr/>
        </p:nvSpPr>
        <p:spPr>
          <a:xfrm rot="16200000">
            <a:off x="8570941" y="7488068"/>
            <a:ext cx="699706" cy="387687"/>
          </a:xfrm>
          <a:prstGeom prst="downArrow">
            <a:avLst/>
          </a:prstGeom>
          <a:gradFill rotWithShape="1">
            <a:gsLst>
              <a:gs pos="0">
                <a:srgbClr val="C0504D">
                  <a:shade val="51000"/>
                  <a:satMod val="130000"/>
                </a:srgbClr>
              </a:gs>
              <a:gs pos="80000">
                <a:srgbClr val="C0504D">
                  <a:shade val="93000"/>
                  <a:satMod val="130000"/>
                </a:srgbClr>
              </a:gs>
              <a:gs pos="100000">
                <a:srgbClr val="C0504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800" b="1" i="0" u="none" strike="noStrike" kern="0" cap="none" spc="0" normalizeH="0" baseline="0" noProof="0">
              <a:ln>
                <a:noFill/>
              </a:ln>
              <a:solidFill>
                <a:prstClr val="white"/>
              </a:solidFill>
              <a:effectLst/>
              <a:uLnTx/>
              <a:uFillTx/>
              <a:latin typeface="Calibri"/>
              <a:ea typeface="+mn-ea"/>
              <a:cs typeface="+mn-cs"/>
            </a:endParaRPr>
          </a:p>
        </p:txBody>
      </p:sp>
      <p:grpSp>
        <p:nvGrpSpPr>
          <p:cNvPr id="20" name="Group 4"/>
          <p:cNvGrpSpPr/>
          <p:nvPr/>
        </p:nvGrpSpPr>
        <p:grpSpPr>
          <a:xfrm>
            <a:off x="-533400" y="7528882"/>
            <a:ext cx="19897793" cy="3559907"/>
            <a:chOff x="0" y="0"/>
            <a:chExt cx="26530390" cy="4746542"/>
          </a:xfrm>
        </p:grpSpPr>
        <p:sp>
          <p:nvSpPr>
            <p:cNvPr id="21" name="Freeform 5"/>
            <p:cNvSpPr/>
            <p:nvPr/>
          </p:nvSpPr>
          <p:spPr>
            <a:xfrm>
              <a:off x="5388588" y="320854"/>
              <a:ext cx="1889306" cy="683585"/>
            </a:xfrm>
            <a:custGeom>
              <a:avLst/>
              <a:gdLst/>
              <a:ahLst/>
              <a:cxnLst/>
              <a:rect l="l" t="t" r="r" b="b"/>
              <a:pathLst>
                <a:path w="1889306" h="683585">
                  <a:moveTo>
                    <a:pt x="0" y="0"/>
                  </a:moveTo>
                  <a:lnTo>
                    <a:pt x="1889306" y="0"/>
                  </a:lnTo>
                  <a:lnTo>
                    <a:pt x="1889306" y="683585"/>
                  </a:lnTo>
                  <a:lnTo>
                    <a:pt x="0" y="68358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2" name="Freeform 6"/>
            <p:cNvSpPr/>
            <p:nvPr/>
          </p:nvSpPr>
          <p:spPr>
            <a:xfrm flipH="1">
              <a:off x="3072570" y="776567"/>
              <a:ext cx="3907167" cy="3892960"/>
            </a:xfrm>
            <a:custGeom>
              <a:avLst/>
              <a:gdLst/>
              <a:ahLst/>
              <a:cxnLst/>
              <a:rect l="l" t="t" r="r" b="b"/>
              <a:pathLst>
                <a:path w="3907167" h="3892960">
                  <a:moveTo>
                    <a:pt x="3907167" y="0"/>
                  </a:moveTo>
                  <a:lnTo>
                    <a:pt x="0" y="0"/>
                  </a:lnTo>
                  <a:lnTo>
                    <a:pt x="0" y="3892959"/>
                  </a:lnTo>
                  <a:lnTo>
                    <a:pt x="3907167" y="3892959"/>
                  </a:lnTo>
                  <a:lnTo>
                    <a:pt x="3907167"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3" name="Freeform 7"/>
            <p:cNvSpPr/>
            <p:nvPr/>
          </p:nvSpPr>
          <p:spPr>
            <a:xfrm>
              <a:off x="9164067" y="802647"/>
              <a:ext cx="3907167" cy="3892960"/>
            </a:xfrm>
            <a:custGeom>
              <a:avLst/>
              <a:gdLst/>
              <a:ahLst/>
              <a:cxnLst/>
              <a:rect l="l" t="t" r="r" b="b"/>
              <a:pathLst>
                <a:path w="3907167" h="3892960">
                  <a:moveTo>
                    <a:pt x="0" y="0"/>
                  </a:moveTo>
                  <a:lnTo>
                    <a:pt x="3907168" y="0"/>
                  </a:lnTo>
                  <a:lnTo>
                    <a:pt x="3907168" y="3892960"/>
                  </a:lnTo>
                  <a:lnTo>
                    <a:pt x="0" y="389296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4" name="Freeform 8"/>
            <p:cNvSpPr/>
            <p:nvPr/>
          </p:nvSpPr>
          <p:spPr>
            <a:xfrm>
              <a:off x="5952241" y="3078949"/>
              <a:ext cx="5285040" cy="1590577"/>
            </a:xfrm>
            <a:custGeom>
              <a:avLst/>
              <a:gdLst/>
              <a:ahLst/>
              <a:cxnLst/>
              <a:rect l="l" t="t" r="r" b="b"/>
              <a:pathLst>
                <a:path w="5285040" h="1590577">
                  <a:moveTo>
                    <a:pt x="0" y="0"/>
                  </a:moveTo>
                  <a:lnTo>
                    <a:pt x="5285040" y="0"/>
                  </a:lnTo>
                  <a:lnTo>
                    <a:pt x="5285040" y="1590577"/>
                  </a:lnTo>
                  <a:lnTo>
                    <a:pt x="0" y="1590577"/>
                  </a:lnTo>
                  <a:lnTo>
                    <a:pt x="0" y="0"/>
                  </a:lnTo>
                  <a:close/>
                </a:path>
              </a:pathLst>
            </a:custGeom>
            <a:blipFill>
              <a:blip r:embed="rId10">
                <a:extLst>
                  <a:ext uri="{96DAC541-7B7A-43D3-8B79-37D633B846F1}">
                    <asvg:svgBlip xmlns:asvg="http://schemas.microsoft.com/office/drawing/2016/SVG/main" xmlns="" r:embed="rId11"/>
                  </a:ext>
                </a:extLst>
              </a:blip>
              <a:stretch>
                <a:fillRect r="-1075" b="-24540"/>
              </a:stretch>
            </a:blipFill>
          </p:spPr>
        </p:sp>
        <p:sp>
          <p:nvSpPr>
            <p:cNvPr id="25" name="Freeform 9"/>
            <p:cNvSpPr/>
            <p:nvPr/>
          </p:nvSpPr>
          <p:spPr>
            <a:xfrm>
              <a:off x="6718641" y="0"/>
              <a:ext cx="2563039" cy="2521098"/>
            </a:xfrm>
            <a:custGeom>
              <a:avLst/>
              <a:gdLst/>
              <a:ahLst/>
              <a:cxnLst/>
              <a:rect l="l" t="t" r="r" b="b"/>
              <a:pathLst>
                <a:path w="2563039" h="2521098">
                  <a:moveTo>
                    <a:pt x="0" y="0"/>
                  </a:moveTo>
                  <a:lnTo>
                    <a:pt x="2563038" y="0"/>
                  </a:lnTo>
                  <a:lnTo>
                    <a:pt x="2563038" y="2521098"/>
                  </a:lnTo>
                  <a:lnTo>
                    <a:pt x="0" y="252109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6" name="Freeform 10"/>
            <p:cNvSpPr/>
            <p:nvPr/>
          </p:nvSpPr>
          <p:spPr>
            <a:xfrm>
              <a:off x="8675926" y="569772"/>
              <a:ext cx="2306258" cy="834446"/>
            </a:xfrm>
            <a:custGeom>
              <a:avLst/>
              <a:gdLst/>
              <a:ahLst/>
              <a:cxnLst/>
              <a:rect l="l" t="t" r="r" b="b"/>
              <a:pathLst>
                <a:path w="2306258" h="834446">
                  <a:moveTo>
                    <a:pt x="0" y="0"/>
                  </a:moveTo>
                  <a:lnTo>
                    <a:pt x="2306258" y="0"/>
                  </a:lnTo>
                  <a:lnTo>
                    <a:pt x="2306258" y="834446"/>
                  </a:lnTo>
                  <a:lnTo>
                    <a:pt x="0" y="83444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7" name="Freeform 11"/>
            <p:cNvSpPr/>
            <p:nvPr/>
          </p:nvSpPr>
          <p:spPr>
            <a:xfrm>
              <a:off x="16124419" y="1004439"/>
              <a:ext cx="2751744" cy="995631"/>
            </a:xfrm>
            <a:custGeom>
              <a:avLst/>
              <a:gdLst/>
              <a:ahLst/>
              <a:cxnLst/>
              <a:rect l="l" t="t" r="r" b="b"/>
              <a:pathLst>
                <a:path w="2751744" h="995631">
                  <a:moveTo>
                    <a:pt x="0" y="0"/>
                  </a:moveTo>
                  <a:lnTo>
                    <a:pt x="2751744" y="0"/>
                  </a:lnTo>
                  <a:lnTo>
                    <a:pt x="2751744" y="995631"/>
                  </a:lnTo>
                  <a:lnTo>
                    <a:pt x="0" y="99563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8" name="Freeform 12"/>
            <p:cNvSpPr/>
            <p:nvPr/>
          </p:nvSpPr>
          <p:spPr>
            <a:xfrm>
              <a:off x="11907790" y="2325587"/>
              <a:ext cx="4318229" cy="2355398"/>
            </a:xfrm>
            <a:custGeom>
              <a:avLst/>
              <a:gdLst/>
              <a:ahLst/>
              <a:cxnLst/>
              <a:rect l="l" t="t" r="r" b="b"/>
              <a:pathLst>
                <a:path w="4318229" h="2355398">
                  <a:moveTo>
                    <a:pt x="0" y="0"/>
                  </a:moveTo>
                  <a:lnTo>
                    <a:pt x="4318229" y="0"/>
                  </a:lnTo>
                  <a:lnTo>
                    <a:pt x="4318229" y="2355398"/>
                  </a:lnTo>
                  <a:lnTo>
                    <a:pt x="0" y="235539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9" name="Freeform 13"/>
            <p:cNvSpPr/>
            <p:nvPr/>
          </p:nvSpPr>
          <p:spPr>
            <a:xfrm>
              <a:off x="12929055" y="2924653"/>
              <a:ext cx="1346826" cy="1730734"/>
            </a:xfrm>
            <a:custGeom>
              <a:avLst/>
              <a:gdLst/>
              <a:ahLst/>
              <a:cxnLst/>
              <a:rect l="l" t="t" r="r" b="b"/>
              <a:pathLst>
                <a:path w="1346826" h="1730734">
                  <a:moveTo>
                    <a:pt x="0" y="0"/>
                  </a:moveTo>
                  <a:lnTo>
                    <a:pt x="1346825" y="0"/>
                  </a:lnTo>
                  <a:lnTo>
                    <a:pt x="1346825" y="1730733"/>
                  </a:lnTo>
                  <a:lnTo>
                    <a:pt x="0" y="173073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40" name="Freeform 14"/>
            <p:cNvSpPr/>
            <p:nvPr/>
          </p:nvSpPr>
          <p:spPr>
            <a:xfrm flipH="1">
              <a:off x="11237281" y="2749127"/>
              <a:ext cx="1239531" cy="1920400"/>
            </a:xfrm>
            <a:custGeom>
              <a:avLst/>
              <a:gdLst/>
              <a:ahLst/>
              <a:cxnLst/>
              <a:rect l="l" t="t" r="r" b="b"/>
              <a:pathLst>
                <a:path w="1239531" h="1920400">
                  <a:moveTo>
                    <a:pt x="1239531" y="0"/>
                  </a:moveTo>
                  <a:lnTo>
                    <a:pt x="0" y="0"/>
                  </a:lnTo>
                  <a:lnTo>
                    <a:pt x="0" y="1920399"/>
                  </a:lnTo>
                  <a:lnTo>
                    <a:pt x="1239531" y="1920399"/>
                  </a:lnTo>
                  <a:lnTo>
                    <a:pt x="1239531"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41" name="Freeform 15"/>
            <p:cNvSpPr/>
            <p:nvPr/>
          </p:nvSpPr>
          <p:spPr>
            <a:xfrm>
              <a:off x="12091134" y="1888560"/>
              <a:ext cx="1802384" cy="2792425"/>
            </a:xfrm>
            <a:custGeom>
              <a:avLst/>
              <a:gdLst/>
              <a:ahLst/>
              <a:cxnLst/>
              <a:rect l="l" t="t" r="r" b="b"/>
              <a:pathLst>
                <a:path w="1802384" h="2792425">
                  <a:moveTo>
                    <a:pt x="0" y="0"/>
                  </a:moveTo>
                  <a:lnTo>
                    <a:pt x="1802383" y="0"/>
                  </a:lnTo>
                  <a:lnTo>
                    <a:pt x="1802383" y="2792425"/>
                  </a:lnTo>
                  <a:lnTo>
                    <a:pt x="0" y="2792425"/>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42" name="Freeform 16"/>
            <p:cNvSpPr/>
            <p:nvPr/>
          </p:nvSpPr>
          <p:spPr>
            <a:xfrm>
              <a:off x="20801248" y="2000070"/>
              <a:ext cx="5729142" cy="2746473"/>
            </a:xfrm>
            <a:custGeom>
              <a:avLst/>
              <a:gdLst/>
              <a:ahLst/>
              <a:cxnLst/>
              <a:rect l="l" t="t" r="r" b="b"/>
              <a:pathLst>
                <a:path w="5729142" h="2746473">
                  <a:moveTo>
                    <a:pt x="0" y="0"/>
                  </a:moveTo>
                  <a:lnTo>
                    <a:pt x="5729142" y="0"/>
                  </a:lnTo>
                  <a:lnTo>
                    <a:pt x="5729142" y="2746472"/>
                  </a:lnTo>
                  <a:lnTo>
                    <a:pt x="0" y="2746472"/>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45" name="Freeform 17"/>
            <p:cNvSpPr/>
            <p:nvPr/>
          </p:nvSpPr>
          <p:spPr>
            <a:xfrm>
              <a:off x="15592857" y="1004439"/>
              <a:ext cx="6719327" cy="3665087"/>
            </a:xfrm>
            <a:custGeom>
              <a:avLst/>
              <a:gdLst/>
              <a:ahLst/>
              <a:cxnLst/>
              <a:rect l="l" t="t" r="r" b="b"/>
              <a:pathLst>
                <a:path w="6719327" h="3665087">
                  <a:moveTo>
                    <a:pt x="0" y="0"/>
                  </a:moveTo>
                  <a:lnTo>
                    <a:pt x="6719327" y="0"/>
                  </a:lnTo>
                  <a:lnTo>
                    <a:pt x="6719327" y="3665087"/>
                  </a:lnTo>
                  <a:lnTo>
                    <a:pt x="0" y="3665087"/>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48" name="Freeform 18"/>
            <p:cNvSpPr/>
            <p:nvPr/>
          </p:nvSpPr>
          <p:spPr>
            <a:xfrm>
              <a:off x="19669664" y="3151597"/>
              <a:ext cx="5130309" cy="1544009"/>
            </a:xfrm>
            <a:custGeom>
              <a:avLst/>
              <a:gdLst/>
              <a:ahLst/>
              <a:cxnLst/>
              <a:rect l="l" t="t" r="r" b="b"/>
              <a:pathLst>
                <a:path w="5130309" h="1544009">
                  <a:moveTo>
                    <a:pt x="0" y="0"/>
                  </a:moveTo>
                  <a:lnTo>
                    <a:pt x="5130309" y="0"/>
                  </a:lnTo>
                  <a:lnTo>
                    <a:pt x="5130309" y="1544010"/>
                  </a:lnTo>
                  <a:lnTo>
                    <a:pt x="0" y="1544010"/>
                  </a:lnTo>
                  <a:lnTo>
                    <a:pt x="0" y="0"/>
                  </a:lnTo>
                  <a:close/>
                </a:path>
              </a:pathLst>
            </a:custGeom>
            <a:blipFill>
              <a:blip r:embed="rId24">
                <a:extLst>
                  <a:ext uri="{96DAC541-7B7A-43D3-8B79-37D633B846F1}">
                    <asvg:svgBlip xmlns:asvg="http://schemas.microsoft.com/office/drawing/2016/SVG/main" xmlns="" r:embed="rId25"/>
                  </a:ext>
                </a:extLst>
              </a:blip>
              <a:stretch>
                <a:fillRect r="-1075" b="-24540"/>
              </a:stretch>
            </a:blipFill>
          </p:spPr>
        </p:sp>
        <p:sp>
          <p:nvSpPr>
            <p:cNvPr id="49" name="Freeform 19"/>
            <p:cNvSpPr/>
            <p:nvPr/>
          </p:nvSpPr>
          <p:spPr>
            <a:xfrm>
              <a:off x="0" y="2639266"/>
              <a:ext cx="4173387" cy="2000665"/>
            </a:xfrm>
            <a:custGeom>
              <a:avLst/>
              <a:gdLst/>
              <a:ahLst/>
              <a:cxnLst/>
              <a:rect l="l" t="t" r="r" b="b"/>
              <a:pathLst>
                <a:path w="4173387" h="2000665">
                  <a:moveTo>
                    <a:pt x="0" y="0"/>
                  </a:moveTo>
                  <a:lnTo>
                    <a:pt x="4173387" y="0"/>
                  </a:lnTo>
                  <a:lnTo>
                    <a:pt x="4173387" y="2000666"/>
                  </a:lnTo>
                  <a:lnTo>
                    <a:pt x="0" y="2000666"/>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50" name="Freeform 20"/>
            <p:cNvSpPr/>
            <p:nvPr/>
          </p:nvSpPr>
          <p:spPr>
            <a:xfrm>
              <a:off x="18883575" y="1620487"/>
              <a:ext cx="1917673" cy="693849"/>
            </a:xfrm>
            <a:custGeom>
              <a:avLst/>
              <a:gdLst/>
              <a:ahLst/>
              <a:cxnLst/>
              <a:rect l="l" t="t" r="r" b="b"/>
              <a:pathLst>
                <a:path w="1917673" h="693849">
                  <a:moveTo>
                    <a:pt x="0" y="0"/>
                  </a:moveTo>
                  <a:lnTo>
                    <a:pt x="1917673" y="0"/>
                  </a:lnTo>
                  <a:lnTo>
                    <a:pt x="1917673" y="693849"/>
                  </a:lnTo>
                  <a:lnTo>
                    <a:pt x="0" y="69384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51" name="Freeform 21"/>
            <p:cNvSpPr/>
            <p:nvPr/>
          </p:nvSpPr>
          <p:spPr>
            <a:xfrm flipH="1">
              <a:off x="18876163" y="2775207"/>
              <a:ext cx="1239531" cy="1920400"/>
            </a:xfrm>
            <a:custGeom>
              <a:avLst/>
              <a:gdLst/>
              <a:ahLst/>
              <a:cxnLst/>
              <a:rect l="l" t="t" r="r" b="b"/>
              <a:pathLst>
                <a:path w="1239531" h="1920400">
                  <a:moveTo>
                    <a:pt x="1239530" y="0"/>
                  </a:moveTo>
                  <a:lnTo>
                    <a:pt x="0" y="0"/>
                  </a:lnTo>
                  <a:lnTo>
                    <a:pt x="0" y="1920400"/>
                  </a:lnTo>
                  <a:lnTo>
                    <a:pt x="1239530" y="1920400"/>
                  </a:lnTo>
                  <a:lnTo>
                    <a:pt x="123953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52" name="Freeform 22"/>
            <p:cNvSpPr/>
            <p:nvPr/>
          </p:nvSpPr>
          <p:spPr>
            <a:xfrm>
              <a:off x="3545354" y="2723046"/>
              <a:ext cx="1239531" cy="1920400"/>
            </a:xfrm>
            <a:custGeom>
              <a:avLst/>
              <a:gdLst/>
              <a:ahLst/>
              <a:cxnLst/>
              <a:rect l="l" t="t" r="r" b="b"/>
              <a:pathLst>
                <a:path w="1239531" h="1920400">
                  <a:moveTo>
                    <a:pt x="0" y="0"/>
                  </a:moveTo>
                  <a:lnTo>
                    <a:pt x="1239531" y="0"/>
                  </a:lnTo>
                  <a:lnTo>
                    <a:pt x="1239531" y="1920400"/>
                  </a:lnTo>
                  <a:lnTo>
                    <a:pt x="0" y="192040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53" name="Freeform 23"/>
            <p:cNvSpPr/>
            <p:nvPr/>
          </p:nvSpPr>
          <p:spPr>
            <a:xfrm flipH="1">
              <a:off x="1984964" y="1855916"/>
              <a:ext cx="1802384" cy="2792425"/>
            </a:xfrm>
            <a:custGeom>
              <a:avLst/>
              <a:gdLst/>
              <a:ahLst/>
              <a:cxnLst/>
              <a:rect l="l" t="t" r="r" b="b"/>
              <a:pathLst>
                <a:path w="1802384" h="2792425">
                  <a:moveTo>
                    <a:pt x="1802383" y="0"/>
                  </a:moveTo>
                  <a:lnTo>
                    <a:pt x="0" y="0"/>
                  </a:lnTo>
                  <a:lnTo>
                    <a:pt x="0" y="2792425"/>
                  </a:lnTo>
                  <a:lnTo>
                    <a:pt x="1802383" y="2792425"/>
                  </a:lnTo>
                  <a:lnTo>
                    <a:pt x="1802383" y="0"/>
                  </a:lnTo>
                  <a:close/>
                </a:path>
              </a:pathLst>
            </a:custGeom>
            <a:blipFill>
              <a:blip r:embed="rId18">
                <a:extLst>
                  <a:ext uri="{96DAC541-7B7A-43D3-8B79-37D633B846F1}">
                    <asvg:svgBlip xmlns:asvg="http://schemas.microsoft.com/office/drawing/2016/SVG/main" xmlns="" r:embed="rId19"/>
                  </a:ext>
                </a:extLst>
              </a:blip>
              <a:stretch>
                <a:fillRect/>
              </a:stretch>
            </a:blipFill>
          </p:spPr>
        </p:sp>
      </p:grpSp>
    </p:spTree>
    <p:extLst>
      <p:ext uri="{BB962C8B-B14F-4D97-AF65-F5344CB8AC3E}">
        <p14:creationId xmlns:p14="http://schemas.microsoft.com/office/powerpoint/2010/main" val="3409989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par>
                                <p:cTn id="8" presetID="22" presetClass="entr" presetSubtype="4" fill="hold"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wipe(down)">
                                      <p:cBhvr>
                                        <p:cTn id="10" dur="500"/>
                                        <p:tgtEl>
                                          <p:spTgt spid="4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circle(in)">
                                      <p:cBhvr>
                                        <p:cTn id="15" dur="2000"/>
                                        <p:tgtEl>
                                          <p:spTgt spid="30"/>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circle(in)">
                                      <p:cBhvr>
                                        <p:cTn id="18" dur="2000"/>
                                        <p:tgtEl>
                                          <p:spTgt spid="32"/>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circle(in)">
                                      <p:cBhvr>
                                        <p:cTn id="21" dur="20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33"/>
                                        </p:tgtEl>
                                        <p:attrNameLst>
                                          <p:attrName>style.visibility</p:attrName>
                                        </p:attrNameLst>
                                      </p:cBhvr>
                                      <p:to>
                                        <p:strVal val="visible"/>
                                      </p:to>
                                    </p:set>
                                    <p:animEffect transition="in" filter="circle(in)">
                                      <p:cBhvr>
                                        <p:cTn id="26" dur="2000"/>
                                        <p:tgtEl>
                                          <p:spTgt spid="33"/>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circle(in)">
                                      <p:cBhvr>
                                        <p:cTn id="29" dur="2000"/>
                                        <p:tgtEl>
                                          <p:spTgt spid="34"/>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circle(in)">
                                      <p:cBhvr>
                                        <p:cTn id="32" dur="2000"/>
                                        <p:tgtEl>
                                          <p:spTgt spid="3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5"/>
                                        </p:tgtEl>
                                        <p:attrNameLst>
                                          <p:attrName>style.visibility</p:attrName>
                                        </p:attrNameLst>
                                      </p:cBhvr>
                                      <p:to>
                                        <p:strVal val="visible"/>
                                      </p:to>
                                    </p:set>
                                    <p:animEffect transition="in" filter="fade">
                                      <p:cBhvr>
                                        <p:cTn id="37" dur="500"/>
                                        <p:tgtEl>
                                          <p:spTgt spid="3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fade">
                                      <p:cBhvr>
                                        <p:cTn id="40" dur="500"/>
                                        <p:tgtEl>
                                          <p:spTgt spid="3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animEffect transition="in" filter="fade">
                                      <p:cBhvr>
                                        <p:cTn id="43" dur="500"/>
                                        <p:tgtEl>
                                          <p:spTgt spid="39"/>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nodeType="click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circle(in)">
                                      <p:cBhvr>
                                        <p:cTn id="48" dur="2000"/>
                                        <p:tgtEl>
                                          <p:spTgt spid="43"/>
                                        </p:tgtEl>
                                      </p:cBhvr>
                                    </p:animEffect>
                                  </p:childTnLst>
                                </p:cTn>
                              </p:par>
                              <p:par>
                                <p:cTn id="49" presetID="6" presetClass="entr" presetSubtype="16" fill="hold" grpId="0" nodeType="with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circle(in)">
                                      <p:cBhvr>
                                        <p:cTn id="51" dur="2000"/>
                                        <p:tgtEl>
                                          <p:spTgt spid="44"/>
                                        </p:tgtEl>
                                      </p:cBhvr>
                                    </p:animEffect>
                                  </p:childTnLst>
                                </p:cTn>
                              </p:par>
                              <p:par>
                                <p:cTn id="52" presetID="6" presetClass="entr" presetSubtype="16" fill="hold" grpId="0" nodeType="with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circle(in)">
                                      <p:cBhvr>
                                        <p:cTn id="54" dur="2000"/>
                                        <p:tgtEl>
                                          <p:spTgt spid="38"/>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81"/>
                                        </p:tgtEl>
                                        <p:attrNameLst>
                                          <p:attrName>style.visibility</p:attrName>
                                        </p:attrNameLst>
                                      </p:cBhvr>
                                      <p:to>
                                        <p:strVal val="visible"/>
                                      </p:to>
                                    </p:set>
                                    <p:animEffect transition="in" filter="barn(inVertical)">
                                      <p:cBhvr>
                                        <p:cTn id="59" dur="500"/>
                                        <p:tgtEl>
                                          <p:spTgt spid="81"/>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83"/>
                                        </p:tgtEl>
                                        <p:attrNameLst>
                                          <p:attrName>style.visibility</p:attrName>
                                        </p:attrNameLst>
                                      </p:cBhvr>
                                      <p:to>
                                        <p:strVal val="visible"/>
                                      </p:to>
                                    </p:set>
                                    <p:animEffect transition="in" filter="barn(inVertical)">
                                      <p:cBhvr>
                                        <p:cTn id="64" dur="500"/>
                                        <p:tgtEl>
                                          <p:spTgt spid="83"/>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84"/>
                                        </p:tgtEl>
                                        <p:attrNameLst>
                                          <p:attrName>style.visibility</p:attrName>
                                        </p:attrNameLst>
                                      </p:cBhvr>
                                      <p:to>
                                        <p:strVal val="visible"/>
                                      </p:to>
                                    </p:set>
                                    <p:animEffect transition="in" filter="barn(inVertical)">
                                      <p:cBhvr>
                                        <p:cTn id="69" dur="500"/>
                                        <p:tgtEl>
                                          <p:spTgt spid="84"/>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nodeType="clickEffect">
                                  <p:stCondLst>
                                    <p:cond delay="0"/>
                                  </p:stCondLst>
                                  <p:childTnLst>
                                    <p:set>
                                      <p:cBhvr>
                                        <p:cTn id="73" dur="1" fill="hold">
                                          <p:stCondLst>
                                            <p:cond delay="0"/>
                                          </p:stCondLst>
                                        </p:cTn>
                                        <p:tgtEl>
                                          <p:spTgt spid="85"/>
                                        </p:tgtEl>
                                        <p:attrNameLst>
                                          <p:attrName>style.visibility</p:attrName>
                                        </p:attrNameLst>
                                      </p:cBhvr>
                                      <p:to>
                                        <p:strVal val="visible"/>
                                      </p:to>
                                    </p:set>
                                    <p:animEffect transition="in" filter="barn(inVertical)">
                                      <p:cBhvr>
                                        <p:cTn id="74"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4" grpId="0" animBg="1"/>
      <p:bldP spid="36" grpId="0" animBg="1"/>
      <p:bldP spid="37" grpId="0" animBg="1"/>
      <p:bldP spid="38" grpId="0" animBg="1"/>
      <p:bldP spid="39" grpId="0" animBg="1"/>
      <p:bldP spid="4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D5175"/>
        </a:solidFill>
        <a:effectLst/>
      </p:bgPr>
    </p:bg>
    <p:spTree>
      <p:nvGrpSpPr>
        <p:cNvPr id="1" name=""/>
        <p:cNvGrpSpPr/>
        <p:nvPr/>
      </p:nvGrpSpPr>
      <p:grpSpPr>
        <a:xfrm>
          <a:off x="0" y="0"/>
          <a:ext cx="0" cy="0"/>
          <a:chOff x="0" y="0"/>
          <a:chExt cx="0" cy="0"/>
        </a:xfrm>
      </p:grpSpPr>
      <p:pic>
        <p:nvPicPr>
          <p:cNvPr id="21" name="Picture 3072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9692" y="192439"/>
            <a:ext cx="3860072" cy="538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5098" y="4506671"/>
            <a:ext cx="4000500" cy="3910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8"/>
          <p:cNvSpPr txBox="1">
            <a:spLocks noChangeArrowheads="1"/>
          </p:cNvSpPr>
          <p:nvPr/>
        </p:nvSpPr>
        <p:spPr bwMode="auto">
          <a:xfrm>
            <a:off x="4197898" y="2667296"/>
            <a:ext cx="1295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fontAlgn="base" hangingPunct="0">
              <a:spcBef>
                <a:spcPct val="0"/>
              </a:spcBef>
              <a:spcAft>
                <a:spcPct val="0"/>
              </a:spcAft>
              <a:buFontTx/>
              <a:buNone/>
            </a:pPr>
            <a:r>
              <a:rPr lang="en-US" altLang="en-US" sz="4000" b="1" smtClean="0">
                <a:solidFill>
                  <a:prstClr val="white"/>
                </a:solidFill>
                <a:latin typeface="Times New Roman" panose="02020603050405020304" pitchFamily="18" charset="0"/>
                <a:cs typeface="Times New Roman" panose="02020603050405020304" pitchFamily="18" charset="0"/>
              </a:rPr>
              <a:t>BỐ CỤC</a:t>
            </a:r>
          </a:p>
        </p:txBody>
      </p:sp>
      <p:cxnSp>
        <p:nvCxnSpPr>
          <p:cNvPr id="24" name="Straight Connector 23"/>
          <p:cNvCxnSpPr/>
          <p:nvPr/>
        </p:nvCxnSpPr>
        <p:spPr>
          <a:xfrm>
            <a:off x="5562600" y="1371600"/>
            <a:ext cx="38100" cy="4181475"/>
          </a:xfrm>
          <a:prstGeom prst="line">
            <a:avLst/>
          </a:prstGeom>
          <a:noFill/>
          <a:ln w="19050" cap="flat" cmpd="sng" algn="ctr">
            <a:solidFill>
              <a:srgbClr val="C0504D">
                <a:shade val="95000"/>
                <a:satMod val="105000"/>
              </a:srgbClr>
            </a:solidFill>
            <a:prstDash val="solid"/>
            <a:headEnd type="diamond" w="med" len="med"/>
            <a:tailEnd type="diamond" w="med" len="med"/>
          </a:ln>
          <a:effectLst/>
        </p:spPr>
      </p:cxnSp>
      <p:cxnSp>
        <p:nvCxnSpPr>
          <p:cNvPr id="25" name="Straight Arrow Connector 24"/>
          <p:cNvCxnSpPr/>
          <p:nvPr/>
        </p:nvCxnSpPr>
        <p:spPr>
          <a:xfrm>
            <a:off x="5562600" y="1524000"/>
            <a:ext cx="876300" cy="0"/>
          </a:xfrm>
          <a:prstGeom prst="straightConnector1">
            <a:avLst/>
          </a:prstGeom>
          <a:noFill/>
          <a:ln w="9525" cap="flat" cmpd="sng" algn="ctr">
            <a:solidFill>
              <a:srgbClr val="C0504D">
                <a:shade val="95000"/>
                <a:satMod val="105000"/>
              </a:srgbClr>
            </a:solidFill>
            <a:prstDash val="solid"/>
            <a:tailEnd type="triangle"/>
          </a:ln>
          <a:effectLst/>
        </p:spPr>
      </p:cxnSp>
      <p:cxnSp>
        <p:nvCxnSpPr>
          <p:cNvPr id="26" name="Straight Arrow Connector 25"/>
          <p:cNvCxnSpPr/>
          <p:nvPr/>
        </p:nvCxnSpPr>
        <p:spPr>
          <a:xfrm>
            <a:off x="5600700" y="3200400"/>
            <a:ext cx="876300" cy="0"/>
          </a:xfrm>
          <a:prstGeom prst="straightConnector1">
            <a:avLst/>
          </a:prstGeom>
          <a:noFill/>
          <a:ln w="9525" cap="flat" cmpd="sng" algn="ctr">
            <a:solidFill>
              <a:srgbClr val="C0504D">
                <a:shade val="95000"/>
                <a:satMod val="105000"/>
              </a:srgbClr>
            </a:solidFill>
            <a:prstDash val="solid"/>
            <a:tailEnd type="triangle"/>
          </a:ln>
          <a:effectLst/>
        </p:spPr>
      </p:cxnSp>
      <p:cxnSp>
        <p:nvCxnSpPr>
          <p:cNvPr id="27" name="Straight Arrow Connector 26"/>
          <p:cNvCxnSpPr/>
          <p:nvPr/>
        </p:nvCxnSpPr>
        <p:spPr>
          <a:xfrm>
            <a:off x="5600700" y="5553075"/>
            <a:ext cx="876300" cy="0"/>
          </a:xfrm>
          <a:prstGeom prst="straightConnector1">
            <a:avLst/>
          </a:prstGeom>
          <a:noFill/>
          <a:ln w="9525" cap="flat" cmpd="sng" algn="ctr">
            <a:solidFill>
              <a:srgbClr val="C0504D">
                <a:shade val="95000"/>
                <a:satMod val="105000"/>
              </a:srgbClr>
            </a:solidFill>
            <a:prstDash val="solid"/>
            <a:tailEnd type="triangle"/>
          </a:ln>
          <a:effectLst/>
        </p:spPr>
      </p:cxnSp>
      <p:sp>
        <p:nvSpPr>
          <p:cNvPr id="28" name="Rectangle 27"/>
          <p:cNvSpPr/>
          <p:nvPr/>
        </p:nvSpPr>
        <p:spPr>
          <a:xfrm>
            <a:off x="6858001" y="800725"/>
            <a:ext cx="10896600" cy="1446550"/>
          </a:xfrm>
          <a:prstGeom prst="rect">
            <a:avLst/>
          </a:prstGeom>
        </p:spPr>
        <p:txBody>
          <a:bodyPr wrap="square">
            <a:spAutoFit/>
          </a:bodyPr>
          <a:lstStyle/>
          <a:p>
            <a:pPr algn="just"/>
            <a:r>
              <a:rPr lang="en-US" sz="4400" b="1" i="1">
                <a:solidFill>
                  <a:schemeClr val="bg1"/>
                </a:solidFill>
                <a:latin typeface="Times New Roman" panose="02020603050405020304" pitchFamily="18" charset="0"/>
                <a:ea typeface="Calibri" panose="020F0502020204030204" pitchFamily="34" charset="0"/>
              </a:rPr>
              <a:t>Phần 1:</a:t>
            </a:r>
            <a:r>
              <a:rPr lang="en-US" sz="4400">
                <a:solidFill>
                  <a:schemeClr val="bg1"/>
                </a:solidFill>
                <a:latin typeface="Times New Roman" panose="02020603050405020304" pitchFamily="18" charset="0"/>
                <a:ea typeface="Calibri" panose="020F0502020204030204" pitchFamily="34" charset="0"/>
              </a:rPr>
              <a:t> Từ đầu…đến… “</a:t>
            </a:r>
            <a:r>
              <a:rPr lang="en-US" sz="4400" i="1">
                <a:solidFill>
                  <a:schemeClr val="bg1"/>
                </a:solidFill>
                <a:latin typeface="Times New Roman" panose="02020603050405020304" pitchFamily="18" charset="0"/>
                <a:ea typeface="Calibri" panose="020F0502020204030204" pitchFamily="34" charset="0"/>
              </a:rPr>
              <a:t>Kìa, anh ta kia</a:t>
            </a:r>
            <a:r>
              <a:rPr lang="en-US" sz="4400">
                <a:solidFill>
                  <a:schemeClr val="bg1"/>
                </a:solidFill>
                <a:latin typeface="Times New Roman" panose="02020603050405020304" pitchFamily="18" charset="0"/>
                <a:ea typeface="Calibri" panose="020F0502020204030204" pitchFamily="34" charset="0"/>
              </a:rPr>
              <a:t>”: Anh thanh niên qua lời giới thiệu của bác lái xe.</a:t>
            </a:r>
            <a:endParaRPr lang="en-GB" sz="4400">
              <a:solidFill>
                <a:schemeClr val="bg1"/>
              </a:solidFill>
            </a:endParaRPr>
          </a:p>
        </p:txBody>
      </p:sp>
      <p:sp>
        <p:nvSpPr>
          <p:cNvPr id="29" name="Rectangle 28"/>
          <p:cNvSpPr/>
          <p:nvPr/>
        </p:nvSpPr>
        <p:spPr>
          <a:xfrm>
            <a:off x="6857999" y="2794568"/>
            <a:ext cx="10896601" cy="2123658"/>
          </a:xfrm>
          <a:prstGeom prst="rect">
            <a:avLst/>
          </a:prstGeom>
        </p:spPr>
        <p:txBody>
          <a:bodyPr wrap="square">
            <a:spAutoFit/>
          </a:bodyPr>
          <a:lstStyle/>
          <a:p>
            <a:pPr algn="just"/>
            <a:r>
              <a:rPr lang="en-US" sz="4400" b="1" i="1">
                <a:solidFill>
                  <a:schemeClr val="bg1"/>
                </a:solidFill>
                <a:latin typeface="Times New Roman" panose="02020603050405020304" pitchFamily="18" charset="0"/>
                <a:ea typeface="Calibri" panose="020F0502020204030204" pitchFamily="34" charset="0"/>
              </a:rPr>
              <a:t>Phần 2</a:t>
            </a:r>
            <a:r>
              <a:rPr lang="en-US" sz="4400">
                <a:solidFill>
                  <a:schemeClr val="bg1"/>
                </a:solidFill>
                <a:latin typeface="Times New Roman" panose="02020603050405020304" pitchFamily="18" charset="0"/>
                <a:ea typeface="Calibri" panose="020F0502020204030204" pitchFamily="34" charset="0"/>
              </a:rPr>
              <a:t>: Tiếp…đến… “</a:t>
            </a:r>
            <a:r>
              <a:rPr lang="en-US" sz="4400" i="1">
                <a:solidFill>
                  <a:schemeClr val="bg1"/>
                </a:solidFill>
                <a:latin typeface="Times New Roman" panose="02020603050405020304" pitchFamily="18" charset="0"/>
                <a:ea typeface="Calibri" panose="020F0502020204030204" pitchFamily="34" charset="0"/>
              </a:rPr>
              <a:t>không có vật gì như thế</a:t>
            </a:r>
            <a:r>
              <a:rPr lang="en-US" sz="4400">
                <a:solidFill>
                  <a:schemeClr val="bg1"/>
                </a:solidFill>
                <a:latin typeface="Times New Roman" panose="02020603050405020304" pitchFamily="18" charset="0"/>
                <a:ea typeface="Calibri" panose="020F0502020204030204" pitchFamily="34" charset="0"/>
              </a:rPr>
              <a:t>”: Cuộc gặp gỡ, trò chuyện giữa anh thanh niên với ông họa sĩ và cô kĩ sư.</a:t>
            </a:r>
            <a:endParaRPr lang="en-GB" sz="4400">
              <a:solidFill>
                <a:schemeClr val="bg1"/>
              </a:solidFill>
            </a:endParaRPr>
          </a:p>
        </p:txBody>
      </p:sp>
      <p:sp>
        <p:nvSpPr>
          <p:cNvPr id="30" name="Rectangle 29"/>
          <p:cNvSpPr/>
          <p:nvPr/>
        </p:nvSpPr>
        <p:spPr>
          <a:xfrm>
            <a:off x="6887029" y="5465519"/>
            <a:ext cx="9698489" cy="769441"/>
          </a:xfrm>
          <a:prstGeom prst="rect">
            <a:avLst/>
          </a:prstGeom>
        </p:spPr>
        <p:txBody>
          <a:bodyPr wrap="none">
            <a:spAutoFit/>
          </a:bodyPr>
          <a:lstStyle/>
          <a:p>
            <a:pPr algn="just"/>
            <a:r>
              <a:rPr lang="en-US" sz="4400" b="1" i="1">
                <a:solidFill>
                  <a:schemeClr val="bg1"/>
                </a:solidFill>
                <a:latin typeface="Times New Roman" panose="02020603050405020304" pitchFamily="18" charset="0"/>
                <a:ea typeface="Calibri" panose="020F0502020204030204" pitchFamily="34" charset="0"/>
              </a:rPr>
              <a:t>Phần 3</a:t>
            </a:r>
            <a:r>
              <a:rPr lang="en-US" sz="4400">
                <a:solidFill>
                  <a:schemeClr val="bg1"/>
                </a:solidFill>
                <a:latin typeface="Times New Roman" panose="02020603050405020304" pitchFamily="18" charset="0"/>
                <a:ea typeface="Calibri" panose="020F0502020204030204" pitchFamily="34" charset="0"/>
              </a:rPr>
              <a:t>: Còn lại: Cuộc chia tay cảm động.</a:t>
            </a:r>
            <a:endParaRPr lang="en-GB" sz="4400">
              <a:solidFill>
                <a:schemeClr val="bg1"/>
              </a:solidFill>
            </a:endParaRPr>
          </a:p>
        </p:txBody>
      </p:sp>
      <p:grpSp>
        <p:nvGrpSpPr>
          <p:cNvPr id="12" name="Group 4"/>
          <p:cNvGrpSpPr/>
          <p:nvPr/>
        </p:nvGrpSpPr>
        <p:grpSpPr>
          <a:xfrm>
            <a:off x="-311979" y="6916858"/>
            <a:ext cx="19897793" cy="3559907"/>
            <a:chOff x="0" y="0"/>
            <a:chExt cx="26530390" cy="4746542"/>
          </a:xfrm>
        </p:grpSpPr>
        <p:sp>
          <p:nvSpPr>
            <p:cNvPr id="13" name="Freeform 5"/>
            <p:cNvSpPr/>
            <p:nvPr/>
          </p:nvSpPr>
          <p:spPr>
            <a:xfrm>
              <a:off x="5388588" y="320854"/>
              <a:ext cx="1889306" cy="683585"/>
            </a:xfrm>
            <a:custGeom>
              <a:avLst/>
              <a:gdLst/>
              <a:ahLst/>
              <a:cxnLst/>
              <a:rect l="l" t="t" r="r" b="b"/>
              <a:pathLst>
                <a:path w="1889306" h="683585">
                  <a:moveTo>
                    <a:pt x="0" y="0"/>
                  </a:moveTo>
                  <a:lnTo>
                    <a:pt x="1889306" y="0"/>
                  </a:lnTo>
                  <a:lnTo>
                    <a:pt x="1889306" y="683585"/>
                  </a:lnTo>
                  <a:lnTo>
                    <a:pt x="0" y="68358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4" name="Freeform 6"/>
            <p:cNvSpPr/>
            <p:nvPr/>
          </p:nvSpPr>
          <p:spPr>
            <a:xfrm flipH="1">
              <a:off x="3072570" y="776567"/>
              <a:ext cx="3907167" cy="3892960"/>
            </a:xfrm>
            <a:custGeom>
              <a:avLst/>
              <a:gdLst/>
              <a:ahLst/>
              <a:cxnLst/>
              <a:rect l="l" t="t" r="r" b="b"/>
              <a:pathLst>
                <a:path w="3907167" h="3892960">
                  <a:moveTo>
                    <a:pt x="3907167" y="0"/>
                  </a:moveTo>
                  <a:lnTo>
                    <a:pt x="0" y="0"/>
                  </a:lnTo>
                  <a:lnTo>
                    <a:pt x="0" y="3892959"/>
                  </a:lnTo>
                  <a:lnTo>
                    <a:pt x="3907167" y="3892959"/>
                  </a:lnTo>
                  <a:lnTo>
                    <a:pt x="3907167"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5" name="Freeform 7"/>
            <p:cNvSpPr/>
            <p:nvPr/>
          </p:nvSpPr>
          <p:spPr>
            <a:xfrm>
              <a:off x="9164067" y="802647"/>
              <a:ext cx="3907167" cy="3892960"/>
            </a:xfrm>
            <a:custGeom>
              <a:avLst/>
              <a:gdLst/>
              <a:ahLst/>
              <a:cxnLst/>
              <a:rect l="l" t="t" r="r" b="b"/>
              <a:pathLst>
                <a:path w="3907167" h="3892960">
                  <a:moveTo>
                    <a:pt x="0" y="0"/>
                  </a:moveTo>
                  <a:lnTo>
                    <a:pt x="3907168" y="0"/>
                  </a:lnTo>
                  <a:lnTo>
                    <a:pt x="3907168" y="3892960"/>
                  </a:lnTo>
                  <a:lnTo>
                    <a:pt x="0" y="389296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6" name="Freeform 8"/>
            <p:cNvSpPr/>
            <p:nvPr/>
          </p:nvSpPr>
          <p:spPr>
            <a:xfrm>
              <a:off x="5952241" y="3078949"/>
              <a:ext cx="5285040" cy="1590577"/>
            </a:xfrm>
            <a:custGeom>
              <a:avLst/>
              <a:gdLst/>
              <a:ahLst/>
              <a:cxnLst/>
              <a:rect l="l" t="t" r="r" b="b"/>
              <a:pathLst>
                <a:path w="5285040" h="1590577">
                  <a:moveTo>
                    <a:pt x="0" y="0"/>
                  </a:moveTo>
                  <a:lnTo>
                    <a:pt x="5285040" y="0"/>
                  </a:lnTo>
                  <a:lnTo>
                    <a:pt x="5285040" y="1590577"/>
                  </a:lnTo>
                  <a:lnTo>
                    <a:pt x="0" y="1590577"/>
                  </a:lnTo>
                  <a:lnTo>
                    <a:pt x="0" y="0"/>
                  </a:lnTo>
                  <a:close/>
                </a:path>
              </a:pathLst>
            </a:custGeom>
            <a:blipFill>
              <a:blip r:embed="rId10">
                <a:extLst>
                  <a:ext uri="{96DAC541-7B7A-43D3-8B79-37D633B846F1}">
                    <asvg:svgBlip xmlns:asvg="http://schemas.microsoft.com/office/drawing/2016/SVG/main" xmlns="" r:embed="rId11"/>
                  </a:ext>
                </a:extLst>
              </a:blip>
              <a:stretch>
                <a:fillRect r="-1075" b="-24540"/>
              </a:stretch>
            </a:blipFill>
          </p:spPr>
        </p:sp>
        <p:sp>
          <p:nvSpPr>
            <p:cNvPr id="17" name="Freeform 9"/>
            <p:cNvSpPr/>
            <p:nvPr/>
          </p:nvSpPr>
          <p:spPr>
            <a:xfrm>
              <a:off x="6718641" y="0"/>
              <a:ext cx="2563039" cy="2521098"/>
            </a:xfrm>
            <a:custGeom>
              <a:avLst/>
              <a:gdLst/>
              <a:ahLst/>
              <a:cxnLst/>
              <a:rect l="l" t="t" r="r" b="b"/>
              <a:pathLst>
                <a:path w="2563039" h="2521098">
                  <a:moveTo>
                    <a:pt x="0" y="0"/>
                  </a:moveTo>
                  <a:lnTo>
                    <a:pt x="2563038" y="0"/>
                  </a:lnTo>
                  <a:lnTo>
                    <a:pt x="2563038" y="2521098"/>
                  </a:lnTo>
                  <a:lnTo>
                    <a:pt x="0" y="252109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8" name="Freeform 10"/>
            <p:cNvSpPr/>
            <p:nvPr/>
          </p:nvSpPr>
          <p:spPr>
            <a:xfrm>
              <a:off x="8675926" y="569772"/>
              <a:ext cx="2306258" cy="834446"/>
            </a:xfrm>
            <a:custGeom>
              <a:avLst/>
              <a:gdLst/>
              <a:ahLst/>
              <a:cxnLst/>
              <a:rect l="l" t="t" r="r" b="b"/>
              <a:pathLst>
                <a:path w="2306258" h="834446">
                  <a:moveTo>
                    <a:pt x="0" y="0"/>
                  </a:moveTo>
                  <a:lnTo>
                    <a:pt x="2306258" y="0"/>
                  </a:lnTo>
                  <a:lnTo>
                    <a:pt x="2306258" y="834446"/>
                  </a:lnTo>
                  <a:lnTo>
                    <a:pt x="0" y="83444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9" name="Freeform 11"/>
            <p:cNvSpPr/>
            <p:nvPr/>
          </p:nvSpPr>
          <p:spPr>
            <a:xfrm>
              <a:off x="16124419" y="1004439"/>
              <a:ext cx="2751744" cy="995631"/>
            </a:xfrm>
            <a:custGeom>
              <a:avLst/>
              <a:gdLst/>
              <a:ahLst/>
              <a:cxnLst/>
              <a:rect l="l" t="t" r="r" b="b"/>
              <a:pathLst>
                <a:path w="2751744" h="995631">
                  <a:moveTo>
                    <a:pt x="0" y="0"/>
                  </a:moveTo>
                  <a:lnTo>
                    <a:pt x="2751744" y="0"/>
                  </a:lnTo>
                  <a:lnTo>
                    <a:pt x="2751744" y="995631"/>
                  </a:lnTo>
                  <a:lnTo>
                    <a:pt x="0" y="99563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20" name="Freeform 12"/>
            <p:cNvSpPr/>
            <p:nvPr/>
          </p:nvSpPr>
          <p:spPr>
            <a:xfrm>
              <a:off x="11907790" y="2325587"/>
              <a:ext cx="4318229" cy="2355398"/>
            </a:xfrm>
            <a:custGeom>
              <a:avLst/>
              <a:gdLst/>
              <a:ahLst/>
              <a:cxnLst/>
              <a:rect l="l" t="t" r="r" b="b"/>
              <a:pathLst>
                <a:path w="4318229" h="2355398">
                  <a:moveTo>
                    <a:pt x="0" y="0"/>
                  </a:moveTo>
                  <a:lnTo>
                    <a:pt x="4318229" y="0"/>
                  </a:lnTo>
                  <a:lnTo>
                    <a:pt x="4318229" y="2355398"/>
                  </a:lnTo>
                  <a:lnTo>
                    <a:pt x="0" y="2355398"/>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31" name="Freeform 13"/>
            <p:cNvSpPr/>
            <p:nvPr/>
          </p:nvSpPr>
          <p:spPr>
            <a:xfrm>
              <a:off x="12929055" y="2924653"/>
              <a:ext cx="1346826" cy="1730734"/>
            </a:xfrm>
            <a:custGeom>
              <a:avLst/>
              <a:gdLst/>
              <a:ahLst/>
              <a:cxnLst/>
              <a:rect l="l" t="t" r="r" b="b"/>
              <a:pathLst>
                <a:path w="1346826" h="1730734">
                  <a:moveTo>
                    <a:pt x="0" y="0"/>
                  </a:moveTo>
                  <a:lnTo>
                    <a:pt x="1346825" y="0"/>
                  </a:lnTo>
                  <a:lnTo>
                    <a:pt x="1346825" y="1730733"/>
                  </a:lnTo>
                  <a:lnTo>
                    <a:pt x="0" y="1730733"/>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32" name="Freeform 14"/>
            <p:cNvSpPr/>
            <p:nvPr/>
          </p:nvSpPr>
          <p:spPr>
            <a:xfrm flipH="1">
              <a:off x="11237281" y="2749127"/>
              <a:ext cx="1239531" cy="1920400"/>
            </a:xfrm>
            <a:custGeom>
              <a:avLst/>
              <a:gdLst/>
              <a:ahLst/>
              <a:cxnLst/>
              <a:rect l="l" t="t" r="r" b="b"/>
              <a:pathLst>
                <a:path w="1239531" h="1920400">
                  <a:moveTo>
                    <a:pt x="1239531" y="0"/>
                  </a:moveTo>
                  <a:lnTo>
                    <a:pt x="0" y="0"/>
                  </a:lnTo>
                  <a:lnTo>
                    <a:pt x="0" y="1920399"/>
                  </a:lnTo>
                  <a:lnTo>
                    <a:pt x="1239531" y="1920399"/>
                  </a:lnTo>
                  <a:lnTo>
                    <a:pt x="1239531"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33" name="Freeform 15"/>
            <p:cNvSpPr/>
            <p:nvPr/>
          </p:nvSpPr>
          <p:spPr>
            <a:xfrm>
              <a:off x="12091134" y="1888560"/>
              <a:ext cx="1802384" cy="2792425"/>
            </a:xfrm>
            <a:custGeom>
              <a:avLst/>
              <a:gdLst/>
              <a:ahLst/>
              <a:cxnLst/>
              <a:rect l="l" t="t" r="r" b="b"/>
              <a:pathLst>
                <a:path w="1802384" h="2792425">
                  <a:moveTo>
                    <a:pt x="0" y="0"/>
                  </a:moveTo>
                  <a:lnTo>
                    <a:pt x="1802383" y="0"/>
                  </a:lnTo>
                  <a:lnTo>
                    <a:pt x="1802383" y="2792425"/>
                  </a:lnTo>
                  <a:lnTo>
                    <a:pt x="0" y="2792425"/>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34" name="Freeform 16"/>
            <p:cNvSpPr/>
            <p:nvPr/>
          </p:nvSpPr>
          <p:spPr>
            <a:xfrm>
              <a:off x="20801248" y="2000070"/>
              <a:ext cx="5729142" cy="2746473"/>
            </a:xfrm>
            <a:custGeom>
              <a:avLst/>
              <a:gdLst/>
              <a:ahLst/>
              <a:cxnLst/>
              <a:rect l="l" t="t" r="r" b="b"/>
              <a:pathLst>
                <a:path w="5729142" h="2746473">
                  <a:moveTo>
                    <a:pt x="0" y="0"/>
                  </a:moveTo>
                  <a:lnTo>
                    <a:pt x="5729142" y="0"/>
                  </a:lnTo>
                  <a:lnTo>
                    <a:pt x="5729142" y="2746472"/>
                  </a:lnTo>
                  <a:lnTo>
                    <a:pt x="0" y="2746472"/>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35" name="Freeform 17"/>
            <p:cNvSpPr/>
            <p:nvPr/>
          </p:nvSpPr>
          <p:spPr>
            <a:xfrm>
              <a:off x="15592857" y="1004439"/>
              <a:ext cx="6719327" cy="3665087"/>
            </a:xfrm>
            <a:custGeom>
              <a:avLst/>
              <a:gdLst/>
              <a:ahLst/>
              <a:cxnLst/>
              <a:rect l="l" t="t" r="r" b="b"/>
              <a:pathLst>
                <a:path w="6719327" h="3665087">
                  <a:moveTo>
                    <a:pt x="0" y="0"/>
                  </a:moveTo>
                  <a:lnTo>
                    <a:pt x="6719327" y="0"/>
                  </a:lnTo>
                  <a:lnTo>
                    <a:pt x="6719327" y="3665087"/>
                  </a:lnTo>
                  <a:lnTo>
                    <a:pt x="0" y="3665087"/>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36" name="Freeform 18"/>
            <p:cNvSpPr/>
            <p:nvPr/>
          </p:nvSpPr>
          <p:spPr>
            <a:xfrm>
              <a:off x="19669664" y="3151597"/>
              <a:ext cx="5130309" cy="1544009"/>
            </a:xfrm>
            <a:custGeom>
              <a:avLst/>
              <a:gdLst/>
              <a:ahLst/>
              <a:cxnLst/>
              <a:rect l="l" t="t" r="r" b="b"/>
              <a:pathLst>
                <a:path w="5130309" h="1544009">
                  <a:moveTo>
                    <a:pt x="0" y="0"/>
                  </a:moveTo>
                  <a:lnTo>
                    <a:pt x="5130309" y="0"/>
                  </a:lnTo>
                  <a:lnTo>
                    <a:pt x="5130309" y="1544010"/>
                  </a:lnTo>
                  <a:lnTo>
                    <a:pt x="0" y="1544010"/>
                  </a:lnTo>
                  <a:lnTo>
                    <a:pt x="0" y="0"/>
                  </a:lnTo>
                  <a:close/>
                </a:path>
              </a:pathLst>
            </a:custGeom>
            <a:blipFill>
              <a:blip r:embed="rId24">
                <a:extLst>
                  <a:ext uri="{96DAC541-7B7A-43D3-8B79-37D633B846F1}">
                    <asvg:svgBlip xmlns:asvg="http://schemas.microsoft.com/office/drawing/2016/SVG/main" xmlns="" r:embed="rId25"/>
                  </a:ext>
                </a:extLst>
              </a:blip>
              <a:stretch>
                <a:fillRect r="-1075" b="-24540"/>
              </a:stretch>
            </a:blipFill>
          </p:spPr>
        </p:sp>
        <p:sp>
          <p:nvSpPr>
            <p:cNvPr id="37" name="Freeform 19"/>
            <p:cNvSpPr/>
            <p:nvPr/>
          </p:nvSpPr>
          <p:spPr>
            <a:xfrm>
              <a:off x="0" y="2639266"/>
              <a:ext cx="4173387" cy="2000665"/>
            </a:xfrm>
            <a:custGeom>
              <a:avLst/>
              <a:gdLst/>
              <a:ahLst/>
              <a:cxnLst/>
              <a:rect l="l" t="t" r="r" b="b"/>
              <a:pathLst>
                <a:path w="4173387" h="2000665">
                  <a:moveTo>
                    <a:pt x="0" y="0"/>
                  </a:moveTo>
                  <a:lnTo>
                    <a:pt x="4173387" y="0"/>
                  </a:lnTo>
                  <a:lnTo>
                    <a:pt x="4173387" y="2000666"/>
                  </a:lnTo>
                  <a:lnTo>
                    <a:pt x="0" y="2000666"/>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38" name="Freeform 20"/>
            <p:cNvSpPr/>
            <p:nvPr/>
          </p:nvSpPr>
          <p:spPr>
            <a:xfrm>
              <a:off x="18883575" y="1620487"/>
              <a:ext cx="1917673" cy="693849"/>
            </a:xfrm>
            <a:custGeom>
              <a:avLst/>
              <a:gdLst/>
              <a:ahLst/>
              <a:cxnLst/>
              <a:rect l="l" t="t" r="r" b="b"/>
              <a:pathLst>
                <a:path w="1917673" h="693849">
                  <a:moveTo>
                    <a:pt x="0" y="0"/>
                  </a:moveTo>
                  <a:lnTo>
                    <a:pt x="1917673" y="0"/>
                  </a:lnTo>
                  <a:lnTo>
                    <a:pt x="1917673" y="693849"/>
                  </a:lnTo>
                  <a:lnTo>
                    <a:pt x="0" y="69384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9" name="Freeform 21"/>
            <p:cNvSpPr/>
            <p:nvPr/>
          </p:nvSpPr>
          <p:spPr>
            <a:xfrm flipH="1">
              <a:off x="18876163" y="2775207"/>
              <a:ext cx="1239531" cy="1920400"/>
            </a:xfrm>
            <a:custGeom>
              <a:avLst/>
              <a:gdLst/>
              <a:ahLst/>
              <a:cxnLst/>
              <a:rect l="l" t="t" r="r" b="b"/>
              <a:pathLst>
                <a:path w="1239531" h="1920400">
                  <a:moveTo>
                    <a:pt x="1239530" y="0"/>
                  </a:moveTo>
                  <a:lnTo>
                    <a:pt x="0" y="0"/>
                  </a:lnTo>
                  <a:lnTo>
                    <a:pt x="0" y="1920400"/>
                  </a:lnTo>
                  <a:lnTo>
                    <a:pt x="1239530" y="1920400"/>
                  </a:lnTo>
                  <a:lnTo>
                    <a:pt x="123953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40" name="Freeform 22"/>
            <p:cNvSpPr/>
            <p:nvPr/>
          </p:nvSpPr>
          <p:spPr>
            <a:xfrm>
              <a:off x="3545354" y="2723046"/>
              <a:ext cx="1239531" cy="1920400"/>
            </a:xfrm>
            <a:custGeom>
              <a:avLst/>
              <a:gdLst/>
              <a:ahLst/>
              <a:cxnLst/>
              <a:rect l="l" t="t" r="r" b="b"/>
              <a:pathLst>
                <a:path w="1239531" h="1920400">
                  <a:moveTo>
                    <a:pt x="0" y="0"/>
                  </a:moveTo>
                  <a:lnTo>
                    <a:pt x="1239531" y="0"/>
                  </a:lnTo>
                  <a:lnTo>
                    <a:pt x="1239531" y="1920400"/>
                  </a:lnTo>
                  <a:lnTo>
                    <a:pt x="0" y="192040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41" name="Freeform 23"/>
            <p:cNvSpPr/>
            <p:nvPr/>
          </p:nvSpPr>
          <p:spPr>
            <a:xfrm flipH="1">
              <a:off x="1984964" y="1855916"/>
              <a:ext cx="1802384" cy="2792425"/>
            </a:xfrm>
            <a:custGeom>
              <a:avLst/>
              <a:gdLst/>
              <a:ahLst/>
              <a:cxnLst/>
              <a:rect l="l" t="t" r="r" b="b"/>
              <a:pathLst>
                <a:path w="1802384" h="2792425">
                  <a:moveTo>
                    <a:pt x="1802383" y="0"/>
                  </a:moveTo>
                  <a:lnTo>
                    <a:pt x="0" y="0"/>
                  </a:lnTo>
                  <a:lnTo>
                    <a:pt x="0" y="2792425"/>
                  </a:lnTo>
                  <a:lnTo>
                    <a:pt x="1802383" y="2792425"/>
                  </a:lnTo>
                  <a:lnTo>
                    <a:pt x="1802383" y="0"/>
                  </a:lnTo>
                  <a:close/>
                </a:path>
              </a:pathLst>
            </a:custGeom>
            <a:blipFill>
              <a:blip r:embed="rId18">
                <a:extLst>
                  <a:ext uri="{96DAC541-7B7A-43D3-8B79-37D633B846F1}">
                    <asvg:svgBlip xmlns:asvg="http://schemas.microsoft.com/office/drawing/2016/SVG/main" xmlns="" r:embed="rId19"/>
                  </a:ext>
                </a:extLst>
              </a:blip>
              <a:stretch>
                <a:fillRect/>
              </a:stretch>
            </a:blipFill>
          </p:spPr>
        </p:sp>
      </p:grpSp>
    </p:spTree>
    <p:extLst>
      <p:ext uri="{BB962C8B-B14F-4D97-AF65-F5344CB8AC3E}">
        <p14:creationId xmlns:p14="http://schemas.microsoft.com/office/powerpoint/2010/main" val="390058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cTn>
                              </p:par>
                              <p:par>
                                <p:cTn id="8" presetID="6" presetClass="entr" presetSubtype="16"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circle(in)">
                                      <p:cBhvr>
                                        <p:cTn id="10" dur="2000"/>
                                        <p:tgtEl>
                                          <p:spTgt spid="25"/>
                                        </p:tgtEl>
                                      </p:cBhvr>
                                    </p:animEffect>
                                  </p:childTnLst>
                                </p:cTn>
                              </p:par>
                              <p:par>
                                <p:cTn id="11" presetID="6" presetClass="entr" presetSubtype="16"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circle(in)">
                                      <p:cBhvr>
                                        <p:cTn id="13" dur="2000"/>
                                        <p:tgtEl>
                                          <p:spTgt spid="24"/>
                                        </p:tgtEl>
                                      </p:cBhvr>
                                    </p:animEffect>
                                  </p:childTnLst>
                                </p:cTn>
                              </p:par>
                              <p:par>
                                <p:cTn id="14" presetID="6" presetClass="entr" presetSubtype="16"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circle(in)">
                                      <p:cBhvr>
                                        <p:cTn id="16" dur="2000"/>
                                        <p:tgtEl>
                                          <p:spTgt spid="26"/>
                                        </p:tgtEl>
                                      </p:cBhvr>
                                    </p:animEffect>
                                  </p:childTnLst>
                                </p:cTn>
                              </p:par>
                              <p:par>
                                <p:cTn id="17" presetID="6" presetClass="entr" presetSubtype="16"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circle(in)">
                                      <p:cBhvr>
                                        <p:cTn id="19" dur="20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3">
                                            <p:txEl>
                                              <p:pRg st="0" end="0"/>
                                            </p:txEl>
                                          </p:spTgt>
                                        </p:tgtEl>
                                        <p:attrNameLst>
                                          <p:attrName>style.visibility</p:attrName>
                                        </p:attrNameLst>
                                      </p:cBhvr>
                                      <p:to>
                                        <p:strVal val="visible"/>
                                      </p:to>
                                    </p:set>
                                    <p:animEffect transition="in" filter="fade">
                                      <p:cBhvr>
                                        <p:cTn id="24" dur="1000"/>
                                        <p:tgtEl>
                                          <p:spTgt spid="23">
                                            <p:txEl>
                                              <p:pRg st="0" end="0"/>
                                            </p:txEl>
                                          </p:spTgt>
                                        </p:tgtEl>
                                      </p:cBhvr>
                                    </p:animEffect>
                                    <p:anim calcmode="lin" valueType="num">
                                      <p:cBhvr>
                                        <p:cTn id="25" dur="1000" fill="hold"/>
                                        <p:tgtEl>
                                          <p:spTgt spid="23">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2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barn(inVertical)">
                                      <p:cBhvr>
                                        <p:cTn id="31" dur="500"/>
                                        <p:tgtEl>
                                          <p:spTgt spid="2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barn(inVertical)">
                                      <p:cBhvr>
                                        <p:cTn id="36" dur="500"/>
                                        <p:tgtEl>
                                          <p:spTgt spid="29"/>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barn(inVertical)">
                                      <p:cBhvr>
                                        <p:cTn id="4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8" grpId="0"/>
      <p:bldP spid="29" grpId="0"/>
      <p:bldP spid="3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1D5175"/>
        </a:solidFill>
        <a:effectLst/>
      </p:bgPr>
    </p:bg>
    <p:spTree>
      <p:nvGrpSpPr>
        <p:cNvPr id="1" name=""/>
        <p:cNvGrpSpPr/>
        <p:nvPr/>
      </p:nvGrpSpPr>
      <p:grpSpPr>
        <a:xfrm>
          <a:off x="0" y="0"/>
          <a:ext cx="0" cy="0"/>
          <a:chOff x="0" y="0"/>
          <a:chExt cx="0" cy="0"/>
        </a:xfrm>
      </p:grpSpPr>
      <p:grpSp>
        <p:nvGrpSpPr>
          <p:cNvPr id="31" name="Group 4"/>
          <p:cNvGrpSpPr/>
          <p:nvPr/>
        </p:nvGrpSpPr>
        <p:grpSpPr>
          <a:xfrm>
            <a:off x="10181612" y="0"/>
            <a:ext cx="13755325" cy="6419708"/>
            <a:chOff x="0" y="0"/>
            <a:chExt cx="18340434" cy="8559611"/>
          </a:xfrm>
        </p:grpSpPr>
        <p:sp>
          <p:nvSpPr>
            <p:cNvPr id="32" name="AutoShape 5"/>
            <p:cNvSpPr/>
            <p:nvPr/>
          </p:nvSpPr>
          <p:spPr>
            <a:xfrm>
              <a:off x="1394544" y="0"/>
              <a:ext cx="9413973" cy="2814488"/>
            </a:xfrm>
            <a:prstGeom prst="rect">
              <a:avLst/>
            </a:prstGeom>
            <a:solidFill>
              <a:srgbClr val="1D5175"/>
            </a:solidFill>
          </p:spPr>
        </p:sp>
        <p:sp>
          <p:nvSpPr>
            <p:cNvPr id="33" name="Freeform 6"/>
            <p:cNvSpPr/>
            <p:nvPr/>
          </p:nvSpPr>
          <p:spPr>
            <a:xfrm rot="-10800000">
              <a:off x="0" y="0"/>
              <a:ext cx="1407244" cy="2814488"/>
            </a:xfrm>
            <a:custGeom>
              <a:avLst/>
              <a:gdLst/>
              <a:ahLst/>
              <a:cxnLst/>
              <a:rect l="l" t="t" r="r" b="b"/>
              <a:pathLst>
                <a:path w="1407244" h="2814488">
                  <a:moveTo>
                    <a:pt x="0" y="0"/>
                  </a:moveTo>
                  <a:lnTo>
                    <a:pt x="1407244" y="0"/>
                  </a:lnTo>
                  <a:lnTo>
                    <a:pt x="1407244" y="2814488"/>
                  </a:lnTo>
                  <a:lnTo>
                    <a:pt x="0" y="281448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4" name="AutoShape 7"/>
            <p:cNvSpPr/>
            <p:nvPr/>
          </p:nvSpPr>
          <p:spPr>
            <a:xfrm>
              <a:off x="3618191" y="2814488"/>
              <a:ext cx="11102743" cy="2814488"/>
            </a:xfrm>
            <a:prstGeom prst="rect">
              <a:avLst/>
            </a:prstGeom>
            <a:solidFill>
              <a:srgbClr val="829B62"/>
            </a:solidFill>
          </p:spPr>
        </p:sp>
        <p:sp>
          <p:nvSpPr>
            <p:cNvPr id="35" name="Freeform 8"/>
            <p:cNvSpPr/>
            <p:nvPr/>
          </p:nvSpPr>
          <p:spPr>
            <a:xfrm rot="-10800000">
              <a:off x="2223647" y="2814488"/>
              <a:ext cx="1407244" cy="2814488"/>
            </a:xfrm>
            <a:custGeom>
              <a:avLst/>
              <a:gdLst/>
              <a:ahLst/>
              <a:cxnLst/>
              <a:rect l="l" t="t" r="r" b="b"/>
              <a:pathLst>
                <a:path w="1407244" h="2814488">
                  <a:moveTo>
                    <a:pt x="0" y="0"/>
                  </a:moveTo>
                  <a:lnTo>
                    <a:pt x="1407244" y="0"/>
                  </a:lnTo>
                  <a:lnTo>
                    <a:pt x="1407244" y="2814488"/>
                  </a:lnTo>
                  <a:lnTo>
                    <a:pt x="0" y="281448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6" name="AutoShape 9"/>
            <p:cNvSpPr/>
            <p:nvPr/>
          </p:nvSpPr>
          <p:spPr>
            <a:xfrm>
              <a:off x="6597454" y="5628976"/>
              <a:ext cx="11742979" cy="2814488"/>
            </a:xfrm>
            <a:prstGeom prst="rect">
              <a:avLst/>
            </a:prstGeom>
            <a:solidFill>
              <a:srgbClr val="F9B61A"/>
            </a:solidFill>
          </p:spPr>
        </p:sp>
        <p:sp>
          <p:nvSpPr>
            <p:cNvPr id="37" name="Freeform 10"/>
            <p:cNvSpPr/>
            <p:nvPr/>
          </p:nvSpPr>
          <p:spPr>
            <a:xfrm rot="-10800000">
              <a:off x="5228310" y="5628976"/>
              <a:ext cx="1407244" cy="2814488"/>
            </a:xfrm>
            <a:custGeom>
              <a:avLst/>
              <a:gdLst/>
              <a:ahLst/>
              <a:cxnLst/>
              <a:rect l="l" t="t" r="r" b="b"/>
              <a:pathLst>
                <a:path w="1407244" h="2814488">
                  <a:moveTo>
                    <a:pt x="0" y="0"/>
                  </a:moveTo>
                  <a:lnTo>
                    <a:pt x="1407244" y="0"/>
                  </a:lnTo>
                  <a:lnTo>
                    <a:pt x="1407244" y="2814489"/>
                  </a:lnTo>
                  <a:lnTo>
                    <a:pt x="0" y="281448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8" name="Freeform 11"/>
            <p:cNvSpPr/>
            <p:nvPr/>
          </p:nvSpPr>
          <p:spPr>
            <a:xfrm>
              <a:off x="4312460" y="645367"/>
              <a:ext cx="1831701" cy="1835038"/>
            </a:xfrm>
            <a:custGeom>
              <a:avLst/>
              <a:gdLst/>
              <a:ahLst/>
              <a:cxnLst/>
              <a:rect l="l" t="t" r="r" b="b"/>
              <a:pathLst>
                <a:path w="1831701" h="1835038">
                  <a:moveTo>
                    <a:pt x="0" y="0"/>
                  </a:moveTo>
                  <a:lnTo>
                    <a:pt x="1831701" y="0"/>
                  </a:lnTo>
                  <a:lnTo>
                    <a:pt x="1831701" y="1835037"/>
                  </a:lnTo>
                  <a:lnTo>
                    <a:pt x="0" y="183503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39" name="Freeform 12"/>
            <p:cNvSpPr/>
            <p:nvPr/>
          </p:nvSpPr>
          <p:spPr>
            <a:xfrm>
              <a:off x="3618191" y="1707771"/>
              <a:ext cx="4245835" cy="2035395"/>
            </a:xfrm>
            <a:custGeom>
              <a:avLst/>
              <a:gdLst/>
              <a:ahLst/>
              <a:cxnLst/>
              <a:rect l="l" t="t" r="r" b="b"/>
              <a:pathLst>
                <a:path w="4245835" h="2035395">
                  <a:moveTo>
                    <a:pt x="0" y="0"/>
                  </a:moveTo>
                  <a:lnTo>
                    <a:pt x="4245834" y="0"/>
                  </a:lnTo>
                  <a:lnTo>
                    <a:pt x="4245834" y="2035395"/>
                  </a:lnTo>
                  <a:lnTo>
                    <a:pt x="0" y="203539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40" name="Freeform 13"/>
            <p:cNvSpPr/>
            <p:nvPr/>
          </p:nvSpPr>
          <p:spPr>
            <a:xfrm>
              <a:off x="8006430" y="2339272"/>
              <a:ext cx="3929829" cy="1182715"/>
            </a:xfrm>
            <a:custGeom>
              <a:avLst/>
              <a:gdLst/>
              <a:ahLst/>
              <a:cxnLst/>
              <a:rect l="l" t="t" r="r" b="b"/>
              <a:pathLst>
                <a:path w="3929829" h="1182715">
                  <a:moveTo>
                    <a:pt x="0" y="0"/>
                  </a:moveTo>
                  <a:lnTo>
                    <a:pt x="3929829" y="0"/>
                  </a:lnTo>
                  <a:lnTo>
                    <a:pt x="3929829" y="1182715"/>
                  </a:lnTo>
                  <a:lnTo>
                    <a:pt x="0" y="1182715"/>
                  </a:lnTo>
                  <a:lnTo>
                    <a:pt x="0" y="0"/>
                  </a:lnTo>
                  <a:close/>
                </a:path>
              </a:pathLst>
            </a:custGeom>
            <a:blipFill>
              <a:blip r:embed="rId12">
                <a:extLst>
                  <a:ext uri="{96DAC541-7B7A-43D3-8B79-37D633B846F1}">
                    <asvg:svgBlip xmlns:asvg="http://schemas.microsoft.com/office/drawing/2016/SVG/main" xmlns="" r:embed="rId13"/>
                  </a:ext>
                </a:extLst>
              </a:blip>
              <a:stretch>
                <a:fillRect r="-1075" b="-24540"/>
              </a:stretch>
            </a:blipFill>
          </p:spPr>
        </p:sp>
        <p:sp>
          <p:nvSpPr>
            <p:cNvPr id="41" name="Freeform 14"/>
            <p:cNvSpPr/>
            <p:nvPr/>
          </p:nvSpPr>
          <p:spPr>
            <a:xfrm>
              <a:off x="5741108" y="2480404"/>
              <a:ext cx="3632410" cy="1741328"/>
            </a:xfrm>
            <a:custGeom>
              <a:avLst/>
              <a:gdLst/>
              <a:ahLst/>
              <a:cxnLst/>
              <a:rect l="l" t="t" r="r" b="b"/>
              <a:pathLst>
                <a:path w="3632410" h="1741328">
                  <a:moveTo>
                    <a:pt x="0" y="0"/>
                  </a:moveTo>
                  <a:lnTo>
                    <a:pt x="3632410" y="0"/>
                  </a:lnTo>
                  <a:lnTo>
                    <a:pt x="3632410" y="1741328"/>
                  </a:lnTo>
                  <a:lnTo>
                    <a:pt x="0" y="174132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42" name="Freeform 15"/>
            <p:cNvSpPr/>
            <p:nvPr/>
          </p:nvSpPr>
          <p:spPr>
            <a:xfrm>
              <a:off x="7253309" y="4048338"/>
              <a:ext cx="4771850" cy="4200572"/>
            </a:xfrm>
            <a:custGeom>
              <a:avLst/>
              <a:gdLst/>
              <a:ahLst/>
              <a:cxnLst/>
              <a:rect l="l" t="t" r="r" b="b"/>
              <a:pathLst>
                <a:path w="4771850" h="4200572">
                  <a:moveTo>
                    <a:pt x="0" y="0"/>
                  </a:moveTo>
                  <a:lnTo>
                    <a:pt x="4771850" y="0"/>
                  </a:lnTo>
                  <a:lnTo>
                    <a:pt x="4771850" y="4200572"/>
                  </a:lnTo>
                  <a:lnTo>
                    <a:pt x="0" y="420057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43" name="Freeform 16"/>
            <p:cNvSpPr/>
            <p:nvPr/>
          </p:nvSpPr>
          <p:spPr>
            <a:xfrm>
              <a:off x="6459974" y="6148624"/>
              <a:ext cx="4764856" cy="2284207"/>
            </a:xfrm>
            <a:custGeom>
              <a:avLst/>
              <a:gdLst/>
              <a:ahLst/>
              <a:cxnLst/>
              <a:rect l="l" t="t" r="r" b="b"/>
              <a:pathLst>
                <a:path w="4764856" h="2284207">
                  <a:moveTo>
                    <a:pt x="0" y="0"/>
                  </a:moveTo>
                  <a:lnTo>
                    <a:pt x="4764857" y="0"/>
                  </a:lnTo>
                  <a:lnTo>
                    <a:pt x="4764857" y="2284207"/>
                  </a:lnTo>
                  <a:lnTo>
                    <a:pt x="0" y="2284207"/>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44" name="Freeform 17"/>
            <p:cNvSpPr/>
            <p:nvPr/>
          </p:nvSpPr>
          <p:spPr>
            <a:xfrm flipH="1">
              <a:off x="5931932" y="6661128"/>
              <a:ext cx="1150417" cy="1782336"/>
            </a:xfrm>
            <a:custGeom>
              <a:avLst/>
              <a:gdLst/>
              <a:ahLst/>
              <a:cxnLst/>
              <a:rect l="l" t="t" r="r" b="b"/>
              <a:pathLst>
                <a:path w="1150417" h="1782336">
                  <a:moveTo>
                    <a:pt x="1150417" y="0"/>
                  </a:moveTo>
                  <a:lnTo>
                    <a:pt x="0" y="0"/>
                  </a:lnTo>
                  <a:lnTo>
                    <a:pt x="0" y="1782337"/>
                  </a:lnTo>
                  <a:lnTo>
                    <a:pt x="1150417" y="1782337"/>
                  </a:lnTo>
                  <a:lnTo>
                    <a:pt x="1150417"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45" name="Freeform 18"/>
            <p:cNvSpPr/>
            <p:nvPr/>
          </p:nvSpPr>
          <p:spPr>
            <a:xfrm>
              <a:off x="6786771" y="6015664"/>
              <a:ext cx="1381321" cy="2140075"/>
            </a:xfrm>
            <a:custGeom>
              <a:avLst/>
              <a:gdLst/>
              <a:ahLst/>
              <a:cxnLst/>
              <a:rect l="l" t="t" r="r" b="b"/>
              <a:pathLst>
                <a:path w="1381321" h="2140075">
                  <a:moveTo>
                    <a:pt x="0" y="0"/>
                  </a:moveTo>
                  <a:lnTo>
                    <a:pt x="1381322" y="0"/>
                  </a:lnTo>
                  <a:lnTo>
                    <a:pt x="1381322" y="2140075"/>
                  </a:lnTo>
                  <a:lnTo>
                    <a:pt x="0" y="2140075"/>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46" name="Freeform 19"/>
            <p:cNvSpPr/>
            <p:nvPr/>
          </p:nvSpPr>
          <p:spPr>
            <a:xfrm>
              <a:off x="7460767" y="6896100"/>
              <a:ext cx="6841067" cy="1663511"/>
            </a:xfrm>
            <a:custGeom>
              <a:avLst/>
              <a:gdLst/>
              <a:ahLst/>
              <a:cxnLst/>
              <a:rect l="l" t="t" r="r" b="b"/>
              <a:pathLst>
                <a:path w="6841067" h="1663511">
                  <a:moveTo>
                    <a:pt x="0" y="0"/>
                  </a:moveTo>
                  <a:lnTo>
                    <a:pt x="6841067" y="0"/>
                  </a:lnTo>
                  <a:lnTo>
                    <a:pt x="6841067" y="1663511"/>
                  </a:lnTo>
                  <a:lnTo>
                    <a:pt x="0" y="1663511"/>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47" name="Freeform 20"/>
            <p:cNvSpPr/>
            <p:nvPr/>
          </p:nvSpPr>
          <p:spPr>
            <a:xfrm>
              <a:off x="1849040" y="3036805"/>
              <a:ext cx="6491686" cy="1578554"/>
            </a:xfrm>
            <a:custGeom>
              <a:avLst/>
              <a:gdLst/>
              <a:ahLst/>
              <a:cxnLst/>
              <a:rect l="l" t="t" r="r" b="b"/>
              <a:pathLst>
                <a:path w="6491686" h="1578554">
                  <a:moveTo>
                    <a:pt x="0" y="0"/>
                  </a:moveTo>
                  <a:lnTo>
                    <a:pt x="6491687" y="0"/>
                  </a:lnTo>
                  <a:lnTo>
                    <a:pt x="6491687" y="1578554"/>
                  </a:lnTo>
                  <a:lnTo>
                    <a:pt x="0" y="1578554"/>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48" name="Freeform 21"/>
            <p:cNvSpPr/>
            <p:nvPr/>
          </p:nvSpPr>
          <p:spPr>
            <a:xfrm>
              <a:off x="4106044" y="1324422"/>
              <a:ext cx="758369" cy="1014849"/>
            </a:xfrm>
            <a:custGeom>
              <a:avLst/>
              <a:gdLst/>
              <a:ahLst/>
              <a:cxnLst/>
              <a:rect l="l" t="t" r="r" b="b"/>
              <a:pathLst>
                <a:path w="758369" h="1014849">
                  <a:moveTo>
                    <a:pt x="0" y="0"/>
                  </a:moveTo>
                  <a:lnTo>
                    <a:pt x="758370" y="0"/>
                  </a:lnTo>
                  <a:lnTo>
                    <a:pt x="758370" y="1014850"/>
                  </a:lnTo>
                  <a:lnTo>
                    <a:pt x="0" y="1014850"/>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49" name="Freeform 22"/>
            <p:cNvSpPr/>
            <p:nvPr/>
          </p:nvSpPr>
          <p:spPr>
            <a:xfrm flipH="1">
              <a:off x="6818372" y="643657"/>
              <a:ext cx="1017435" cy="1361531"/>
            </a:xfrm>
            <a:custGeom>
              <a:avLst/>
              <a:gdLst/>
              <a:ahLst/>
              <a:cxnLst/>
              <a:rect l="l" t="t" r="r" b="b"/>
              <a:pathLst>
                <a:path w="1017435" h="1361531">
                  <a:moveTo>
                    <a:pt x="1017435" y="0"/>
                  </a:moveTo>
                  <a:lnTo>
                    <a:pt x="0" y="0"/>
                  </a:lnTo>
                  <a:lnTo>
                    <a:pt x="0" y="1361531"/>
                  </a:lnTo>
                  <a:lnTo>
                    <a:pt x="1017435" y="1361531"/>
                  </a:lnTo>
                  <a:lnTo>
                    <a:pt x="1017435"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50" name="Freeform 23"/>
            <p:cNvSpPr/>
            <p:nvPr/>
          </p:nvSpPr>
          <p:spPr>
            <a:xfrm>
              <a:off x="7995459" y="643657"/>
              <a:ext cx="345268" cy="462037"/>
            </a:xfrm>
            <a:custGeom>
              <a:avLst/>
              <a:gdLst/>
              <a:ahLst/>
              <a:cxnLst/>
              <a:rect l="l" t="t" r="r" b="b"/>
              <a:pathLst>
                <a:path w="345268" h="462037">
                  <a:moveTo>
                    <a:pt x="0" y="0"/>
                  </a:moveTo>
                  <a:lnTo>
                    <a:pt x="345268" y="0"/>
                  </a:lnTo>
                  <a:lnTo>
                    <a:pt x="345268" y="462037"/>
                  </a:lnTo>
                  <a:lnTo>
                    <a:pt x="0" y="462037"/>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51" name="Freeform 24"/>
            <p:cNvSpPr/>
            <p:nvPr/>
          </p:nvSpPr>
          <p:spPr>
            <a:xfrm>
              <a:off x="3285623" y="645367"/>
              <a:ext cx="345268" cy="462037"/>
            </a:xfrm>
            <a:custGeom>
              <a:avLst/>
              <a:gdLst/>
              <a:ahLst/>
              <a:cxnLst/>
              <a:rect l="l" t="t" r="r" b="b"/>
              <a:pathLst>
                <a:path w="345268" h="462037">
                  <a:moveTo>
                    <a:pt x="0" y="0"/>
                  </a:moveTo>
                  <a:lnTo>
                    <a:pt x="345268" y="0"/>
                  </a:lnTo>
                  <a:lnTo>
                    <a:pt x="345268" y="462037"/>
                  </a:lnTo>
                  <a:lnTo>
                    <a:pt x="0" y="462037"/>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52" name="Freeform 25"/>
            <p:cNvSpPr/>
            <p:nvPr/>
          </p:nvSpPr>
          <p:spPr>
            <a:xfrm>
              <a:off x="9799604" y="5343430"/>
              <a:ext cx="1008913" cy="440253"/>
            </a:xfrm>
            <a:custGeom>
              <a:avLst/>
              <a:gdLst/>
              <a:ahLst/>
              <a:cxnLst/>
              <a:rect l="l" t="t" r="r" b="b"/>
              <a:pathLst>
                <a:path w="1008913" h="440253">
                  <a:moveTo>
                    <a:pt x="0" y="0"/>
                  </a:moveTo>
                  <a:lnTo>
                    <a:pt x="1008913" y="0"/>
                  </a:lnTo>
                  <a:lnTo>
                    <a:pt x="1008913" y="440253"/>
                  </a:lnTo>
                  <a:lnTo>
                    <a:pt x="0" y="440253"/>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53" name="Freeform 26"/>
            <p:cNvSpPr/>
            <p:nvPr/>
          </p:nvSpPr>
          <p:spPr>
            <a:xfrm>
              <a:off x="9238356" y="4801506"/>
              <a:ext cx="1008913" cy="440253"/>
            </a:xfrm>
            <a:custGeom>
              <a:avLst/>
              <a:gdLst/>
              <a:ahLst/>
              <a:cxnLst/>
              <a:rect l="l" t="t" r="r" b="b"/>
              <a:pathLst>
                <a:path w="1008913" h="440253">
                  <a:moveTo>
                    <a:pt x="0" y="0"/>
                  </a:moveTo>
                  <a:lnTo>
                    <a:pt x="1008913" y="0"/>
                  </a:lnTo>
                  <a:lnTo>
                    <a:pt x="1008913" y="440253"/>
                  </a:lnTo>
                  <a:lnTo>
                    <a:pt x="0" y="440253"/>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54" name="Freeform 27"/>
            <p:cNvSpPr/>
            <p:nvPr/>
          </p:nvSpPr>
          <p:spPr>
            <a:xfrm>
              <a:off x="7327090" y="3756548"/>
              <a:ext cx="984466" cy="1265085"/>
            </a:xfrm>
            <a:custGeom>
              <a:avLst/>
              <a:gdLst/>
              <a:ahLst/>
              <a:cxnLst/>
              <a:rect l="l" t="t" r="r" b="b"/>
              <a:pathLst>
                <a:path w="984466" h="1265085">
                  <a:moveTo>
                    <a:pt x="0" y="0"/>
                  </a:moveTo>
                  <a:lnTo>
                    <a:pt x="984466" y="0"/>
                  </a:lnTo>
                  <a:lnTo>
                    <a:pt x="984466" y="1265085"/>
                  </a:lnTo>
                  <a:lnTo>
                    <a:pt x="0" y="1265085"/>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55" name="Freeform 28"/>
            <p:cNvSpPr/>
            <p:nvPr/>
          </p:nvSpPr>
          <p:spPr>
            <a:xfrm>
              <a:off x="8815138" y="3036805"/>
              <a:ext cx="984466" cy="1265085"/>
            </a:xfrm>
            <a:custGeom>
              <a:avLst/>
              <a:gdLst/>
              <a:ahLst/>
              <a:cxnLst/>
              <a:rect l="l" t="t" r="r" b="b"/>
              <a:pathLst>
                <a:path w="984466" h="1265085">
                  <a:moveTo>
                    <a:pt x="0" y="0"/>
                  </a:moveTo>
                  <a:lnTo>
                    <a:pt x="984466" y="0"/>
                  </a:lnTo>
                  <a:lnTo>
                    <a:pt x="984466" y="1265085"/>
                  </a:lnTo>
                  <a:lnTo>
                    <a:pt x="0" y="1265085"/>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56" name="Freeform 29"/>
            <p:cNvSpPr/>
            <p:nvPr/>
          </p:nvSpPr>
          <p:spPr>
            <a:xfrm>
              <a:off x="4363594" y="3826082"/>
              <a:ext cx="2889715" cy="1385290"/>
            </a:xfrm>
            <a:custGeom>
              <a:avLst/>
              <a:gdLst/>
              <a:ahLst/>
              <a:cxnLst/>
              <a:rect l="l" t="t" r="r" b="b"/>
              <a:pathLst>
                <a:path w="2889715" h="1385290">
                  <a:moveTo>
                    <a:pt x="0" y="0"/>
                  </a:moveTo>
                  <a:lnTo>
                    <a:pt x="2889715" y="0"/>
                  </a:lnTo>
                  <a:lnTo>
                    <a:pt x="2889715" y="1385290"/>
                  </a:lnTo>
                  <a:lnTo>
                    <a:pt x="0" y="138529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sp>
        <p:nvSpPr>
          <p:cNvPr id="57" name="Rectangle 56"/>
          <p:cNvSpPr/>
          <p:nvPr/>
        </p:nvSpPr>
        <p:spPr>
          <a:xfrm>
            <a:off x="2787677" y="285829"/>
            <a:ext cx="6062878" cy="1015663"/>
          </a:xfrm>
          <a:prstGeom prst="rect">
            <a:avLst/>
          </a:prstGeom>
        </p:spPr>
        <p:txBody>
          <a:bodyPr wrap="none">
            <a:spAutoFit/>
          </a:bodyPr>
          <a:lstStyle/>
          <a:p>
            <a:r>
              <a:rPr lang="en-US" sz="6000" b="1">
                <a:solidFill>
                  <a:schemeClr val="bg1"/>
                </a:solidFill>
                <a:effectLst>
                  <a:glow rad="228600">
                    <a:schemeClr val="accent6">
                      <a:satMod val="175000"/>
                      <a:alpha val="40000"/>
                    </a:schemeClr>
                  </a:glow>
                </a:effectLst>
                <a:latin typeface="Times New Roman" panose="02020603050405020304" pitchFamily="18" charset="0"/>
                <a:ea typeface="Calibri" panose="020F0502020204030204" pitchFamily="34" charset="0"/>
                <a:cs typeface="Times New Roman" panose="02020603050405020304" pitchFamily="18" charset="0"/>
              </a:rPr>
              <a:t>Tóm tắt</a:t>
            </a:r>
            <a:r>
              <a:rPr lang="en-US" sz="6000">
                <a:solidFill>
                  <a:schemeClr val="bg1"/>
                </a:solidFill>
                <a:effectLst>
                  <a:glow rad="228600">
                    <a:schemeClr val="accent6">
                      <a:satMod val="175000"/>
                      <a:alpha val="40000"/>
                    </a:schemeClr>
                  </a:glow>
                </a:effectLst>
                <a:latin typeface="Times New Roman" panose="02020603050405020304" pitchFamily="18" charset="0"/>
                <a:ea typeface="Calibri" panose="020F0502020204030204" pitchFamily="34" charset="0"/>
                <a:cs typeface="Times New Roman" panose="02020603050405020304" pitchFamily="18" charset="0"/>
              </a:rPr>
              <a:t> </a:t>
            </a:r>
            <a:r>
              <a:rPr lang="en-US" sz="6000" b="1">
                <a:solidFill>
                  <a:schemeClr val="bg1"/>
                </a:solidFill>
                <a:effectLst>
                  <a:glow rad="228600">
                    <a:schemeClr val="accent6">
                      <a:satMod val="175000"/>
                      <a:alpha val="40000"/>
                    </a:schemeClr>
                  </a:glow>
                </a:effectLst>
                <a:latin typeface="Times New Roman" panose="02020603050405020304" pitchFamily="18" charset="0"/>
                <a:ea typeface="Calibri" panose="020F0502020204030204" pitchFamily="34" charset="0"/>
                <a:cs typeface="Times New Roman" panose="02020603050405020304" pitchFamily="18" charset="0"/>
              </a:rPr>
              <a:t>tác phẩm</a:t>
            </a:r>
            <a:endParaRPr lang="en-GB" sz="6000">
              <a:solidFill>
                <a:schemeClr val="bg1"/>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endParaRPr>
          </a:p>
        </p:txBody>
      </p:sp>
      <p:sp>
        <p:nvSpPr>
          <p:cNvPr id="58" name="Rectangle 57"/>
          <p:cNvSpPr/>
          <p:nvPr/>
        </p:nvSpPr>
        <p:spPr>
          <a:xfrm>
            <a:off x="376152" y="1616285"/>
            <a:ext cx="11554444" cy="8359211"/>
          </a:xfrm>
          <a:prstGeom prst="rect">
            <a:avLst/>
          </a:prstGeom>
        </p:spPr>
        <p:txBody>
          <a:bodyPr wrap="square">
            <a:spAutoFit/>
          </a:bodyPr>
          <a:lstStyle/>
          <a:p>
            <a:pPr algn="just">
              <a:lnSpc>
                <a:spcPct val="115000"/>
              </a:lnSpc>
              <a:spcAft>
                <a:spcPts val="0"/>
              </a:spcAft>
            </a:pPr>
            <a:r>
              <a:rPr lang="en-US" sz="3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Trên chuyến xe khách từ Lào Cai đi Lai Châu, bác lái xe trò chuyện với ông hoạ sĩ và cô kĩ sư mới ra trường. </a:t>
            </a:r>
            <a:r>
              <a:rPr lang="en-US" sz="3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3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Chiếc xe dừng lại lấy nước và nghỉ ngơi, bác lái xe giới thiệu với cô kĩ sư và ông hoạ sĩ về một người “Cô độc nhất thế gian”, đó là anh thanh niên  làm công tác khí tượng kiêm vật lí địa cầu trên đỉnh Yên Sơn cao 2600 mét. </a:t>
            </a:r>
            <a:endParaRPr lang="en-GB" sz="3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3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Anh thanh niên mời ông họa sĩ và cô kĩ sư lên nhà mình chơi. Anh tiếp đón khách rất chu đáo và kể cho khách nghe về công việc của mình.</a:t>
            </a:r>
            <a:endParaRPr lang="en-GB" sz="3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3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Xúc động trước vẻ đẹp tâm hồn của anh, ông hoạ sĩ đã phác hoạ bức chân dung anh thanh niên, nhưng anh từ chối và giới thiệu cho ông họa sĩ nhiều những con người thầm lặng khác nơi Sa Pa. </a:t>
            </a:r>
            <a:endParaRPr lang="en-GB" sz="3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r>
              <a:rPr lang="en-US" sz="34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Họ chia tay trong niềm xao xuyến, bâng khuâng với lời hẹn của ông hoạ sĩ nhất định sẽ trở lại Sa Pa. </a:t>
            </a:r>
            <a:endParaRPr lang="en-GB" sz="340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5658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1000"/>
                                        <p:tgtEl>
                                          <p:spTgt spid="57"/>
                                        </p:tgtEl>
                                      </p:cBhvr>
                                    </p:animEffect>
                                    <p:anim calcmode="lin" valueType="num">
                                      <p:cBhvr>
                                        <p:cTn id="8" dur="1000" fill="hold"/>
                                        <p:tgtEl>
                                          <p:spTgt spid="57"/>
                                        </p:tgtEl>
                                        <p:attrNameLst>
                                          <p:attrName>ppt_x</p:attrName>
                                        </p:attrNameLst>
                                      </p:cBhvr>
                                      <p:tavLst>
                                        <p:tav tm="0">
                                          <p:val>
                                            <p:strVal val="#ppt_x"/>
                                          </p:val>
                                        </p:tav>
                                        <p:tav tm="100000">
                                          <p:val>
                                            <p:strVal val="#ppt_x"/>
                                          </p:val>
                                        </p:tav>
                                      </p:tavLst>
                                    </p:anim>
                                    <p:anim calcmode="lin" valueType="num">
                                      <p:cBhvr>
                                        <p:cTn id="9"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58"/>
                                        </p:tgtEl>
                                        <p:attrNameLst>
                                          <p:attrName>style.visibility</p:attrName>
                                        </p:attrNameLst>
                                      </p:cBhvr>
                                      <p:to>
                                        <p:strVal val="visible"/>
                                      </p:to>
                                    </p:set>
                                    <p:animEffect transition="in" filter="circle(in)">
                                      <p:cBhvr>
                                        <p:cTn id="14" dur="20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58"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E0A0"/>
        </a:solidFill>
        <a:effectLst/>
      </p:bgPr>
    </p:bg>
    <p:spTree>
      <p:nvGrpSpPr>
        <p:cNvPr id="1" name=""/>
        <p:cNvGrpSpPr/>
        <p:nvPr/>
      </p:nvGrpSpPr>
      <p:grpSpPr>
        <a:xfrm>
          <a:off x="0" y="0"/>
          <a:ext cx="0" cy="0"/>
          <a:chOff x="0" y="0"/>
          <a:chExt cx="0" cy="0"/>
        </a:xfrm>
      </p:grpSpPr>
      <p:sp>
        <p:nvSpPr>
          <p:cNvPr id="2" name="TextBox 2"/>
          <p:cNvSpPr txBox="1"/>
          <p:nvPr/>
        </p:nvSpPr>
        <p:spPr>
          <a:xfrm>
            <a:off x="3716952" y="3679866"/>
            <a:ext cx="12120139" cy="3191258"/>
          </a:xfrm>
          <a:prstGeom prst="rect">
            <a:avLst/>
          </a:prstGeom>
        </p:spPr>
        <p:txBody>
          <a:bodyPr wrap="square" lIns="0" tIns="0" rIns="0" bIns="0" rtlCol="0" anchor="t">
            <a:spAutoFit/>
          </a:bodyPr>
          <a:lstStyle/>
          <a:p>
            <a:pPr>
              <a:lnSpc>
                <a:spcPct val="150000"/>
              </a:lnSpc>
            </a:pPr>
            <a:r>
              <a:rPr lang="en-US" sz="4800" b="1">
                <a:latin typeface="Times New Roman" panose="02020603050405020304" pitchFamily="18" charset="0"/>
                <a:cs typeface="Times New Roman" panose="02020603050405020304" pitchFamily="18" charset="0"/>
              </a:rPr>
              <a:t>+ Trạm 1: Yêu người Sa Pa </a:t>
            </a:r>
            <a:r>
              <a:rPr lang="en-US" sz="4800">
                <a:latin typeface="Times New Roman" panose="02020603050405020304" pitchFamily="18" charset="0"/>
                <a:cs typeface="Times New Roman" panose="02020603050405020304" pitchFamily="18" charset="0"/>
              </a:rPr>
              <a:t>(tối đa 10 phút)</a:t>
            </a:r>
            <a:endParaRPr lang="en-GB" sz="4800">
              <a:latin typeface="Times New Roman" panose="02020603050405020304" pitchFamily="18" charset="0"/>
              <a:cs typeface="Times New Roman" panose="02020603050405020304" pitchFamily="18" charset="0"/>
            </a:endParaRPr>
          </a:p>
          <a:p>
            <a:pPr>
              <a:lnSpc>
                <a:spcPct val="150000"/>
              </a:lnSpc>
            </a:pPr>
            <a:r>
              <a:rPr lang="en-US" sz="4800" b="1" smtClean="0">
                <a:latin typeface="Times New Roman" panose="02020603050405020304" pitchFamily="18" charset="0"/>
                <a:cs typeface="Times New Roman" panose="02020603050405020304" pitchFamily="18" charset="0"/>
              </a:rPr>
              <a:t>+ </a:t>
            </a:r>
            <a:r>
              <a:rPr lang="en-US" sz="4800" b="1">
                <a:latin typeface="Times New Roman" panose="02020603050405020304" pitchFamily="18" charset="0"/>
                <a:cs typeface="Times New Roman" panose="02020603050405020304" pitchFamily="18" charset="0"/>
              </a:rPr>
              <a:t>Trạm 2: Yêu cảnh Sa Pa </a:t>
            </a:r>
            <a:r>
              <a:rPr lang="en-US" sz="4800">
                <a:latin typeface="Times New Roman" panose="02020603050405020304" pitchFamily="18" charset="0"/>
                <a:cs typeface="Times New Roman" panose="02020603050405020304" pitchFamily="18" charset="0"/>
              </a:rPr>
              <a:t>(tối đa 05 phút)</a:t>
            </a:r>
            <a:endParaRPr lang="en-GB" sz="4800">
              <a:latin typeface="Times New Roman" panose="02020603050405020304" pitchFamily="18" charset="0"/>
              <a:cs typeface="Times New Roman" panose="02020603050405020304" pitchFamily="18" charset="0"/>
            </a:endParaRPr>
          </a:p>
          <a:p>
            <a:pPr>
              <a:lnSpc>
                <a:spcPct val="150000"/>
              </a:lnSpc>
            </a:pPr>
            <a:r>
              <a:rPr lang="en-US" sz="4800" b="1" smtClean="0">
                <a:latin typeface="Times New Roman" panose="02020603050405020304" pitchFamily="18" charset="0"/>
                <a:cs typeface="Times New Roman" panose="02020603050405020304" pitchFamily="18" charset="0"/>
              </a:rPr>
              <a:t>+ </a:t>
            </a:r>
            <a:r>
              <a:rPr lang="en-US" sz="4800" b="1">
                <a:latin typeface="Times New Roman" panose="02020603050405020304" pitchFamily="18" charset="0"/>
                <a:cs typeface="Times New Roman" panose="02020603050405020304" pitchFamily="18" charset="0"/>
              </a:rPr>
              <a:t>Trạm 3: Ngẫm về Sa Pa  </a:t>
            </a:r>
            <a:r>
              <a:rPr lang="en-US" sz="4800">
                <a:latin typeface="Times New Roman" panose="02020603050405020304" pitchFamily="18" charset="0"/>
                <a:cs typeface="Times New Roman" panose="02020603050405020304" pitchFamily="18" charset="0"/>
              </a:rPr>
              <a:t>(tối đa 05 phút)</a:t>
            </a:r>
            <a:endParaRPr lang="en-GB" sz="4800">
              <a:latin typeface="Times New Roman" panose="02020603050405020304" pitchFamily="18" charset="0"/>
              <a:cs typeface="Times New Roman" panose="02020603050405020304" pitchFamily="18" charset="0"/>
            </a:endParaRPr>
          </a:p>
        </p:txBody>
      </p:sp>
      <p:sp>
        <p:nvSpPr>
          <p:cNvPr id="3" name="TextBox 3"/>
          <p:cNvSpPr txBox="1"/>
          <p:nvPr/>
        </p:nvSpPr>
        <p:spPr>
          <a:xfrm>
            <a:off x="3096625" y="508558"/>
            <a:ext cx="11076575" cy="2031325"/>
          </a:xfrm>
          <a:prstGeom prst="rect">
            <a:avLst/>
          </a:prstGeom>
        </p:spPr>
        <p:txBody>
          <a:bodyPr wrap="square" lIns="0" tIns="0" rIns="0" bIns="0" rtlCol="0" anchor="t">
            <a:spAutoFit/>
          </a:bodyPr>
          <a:lstStyle/>
          <a:p>
            <a:pPr algn="ctr"/>
            <a:r>
              <a:rPr lang="de-DE" sz="6600" b="1">
                <a:effectLst>
                  <a:glow rad="101600">
                    <a:schemeClr val="accent1">
                      <a:satMod val="175000"/>
                      <a:alpha val="40000"/>
                    </a:schemeClr>
                  </a:glow>
                </a:effectLst>
                <a:latin typeface="Times New Roman" panose="02020603050405020304" pitchFamily="18" charset="0"/>
                <a:cs typeface="Times New Roman" panose="02020603050405020304" pitchFamily="18" charset="0"/>
              </a:rPr>
              <a:t>Hành trình khám phá vẻ đẹp Sa Pa lặng lẽ</a:t>
            </a:r>
            <a:endParaRPr lang="en-GB" sz="6600">
              <a:effectLst>
                <a:glow rad="101600">
                  <a:schemeClr val="accent1">
                    <a:satMod val="175000"/>
                    <a:alpha val="40000"/>
                  </a:schemeClr>
                </a:glow>
              </a:effectLst>
              <a:latin typeface="Times New Roman" panose="02020603050405020304" pitchFamily="18" charset="0"/>
              <a:cs typeface="Times New Roman" panose="02020603050405020304" pitchFamily="18" charset="0"/>
            </a:endParaRPr>
          </a:p>
        </p:txBody>
      </p:sp>
      <p:grpSp>
        <p:nvGrpSpPr>
          <p:cNvPr id="4" name="Group 4"/>
          <p:cNvGrpSpPr/>
          <p:nvPr/>
        </p:nvGrpSpPr>
        <p:grpSpPr>
          <a:xfrm>
            <a:off x="-311979" y="6916858"/>
            <a:ext cx="19897793" cy="3559907"/>
            <a:chOff x="0" y="0"/>
            <a:chExt cx="26530390" cy="4746542"/>
          </a:xfrm>
        </p:grpSpPr>
        <p:sp>
          <p:nvSpPr>
            <p:cNvPr id="5" name="Freeform 5"/>
            <p:cNvSpPr/>
            <p:nvPr/>
          </p:nvSpPr>
          <p:spPr>
            <a:xfrm>
              <a:off x="5388588" y="320854"/>
              <a:ext cx="1889306" cy="683585"/>
            </a:xfrm>
            <a:custGeom>
              <a:avLst/>
              <a:gdLst/>
              <a:ahLst/>
              <a:cxnLst/>
              <a:rect l="l" t="t" r="r" b="b"/>
              <a:pathLst>
                <a:path w="1889306" h="683585">
                  <a:moveTo>
                    <a:pt x="0" y="0"/>
                  </a:moveTo>
                  <a:lnTo>
                    <a:pt x="1889306" y="0"/>
                  </a:lnTo>
                  <a:lnTo>
                    <a:pt x="1889306" y="683585"/>
                  </a:lnTo>
                  <a:lnTo>
                    <a:pt x="0" y="68358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a:off x="3072570" y="776567"/>
              <a:ext cx="3907167" cy="3892960"/>
            </a:xfrm>
            <a:custGeom>
              <a:avLst/>
              <a:gdLst/>
              <a:ahLst/>
              <a:cxnLst/>
              <a:rect l="l" t="t" r="r" b="b"/>
              <a:pathLst>
                <a:path w="3907167" h="3892960">
                  <a:moveTo>
                    <a:pt x="3907167" y="0"/>
                  </a:moveTo>
                  <a:lnTo>
                    <a:pt x="0" y="0"/>
                  </a:lnTo>
                  <a:lnTo>
                    <a:pt x="0" y="3892959"/>
                  </a:lnTo>
                  <a:lnTo>
                    <a:pt x="3907167" y="3892959"/>
                  </a:lnTo>
                  <a:lnTo>
                    <a:pt x="3907167"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9164067" y="802647"/>
              <a:ext cx="3907167" cy="3892960"/>
            </a:xfrm>
            <a:custGeom>
              <a:avLst/>
              <a:gdLst/>
              <a:ahLst/>
              <a:cxnLst/>
              <a:rect l="l" t="t" r="r" b="b"/>
              <a:pathLst>
                <a:path w="3907167" h="3892960">
                  <a:moveTo>
                    <a:pt x="0" y="0"/>
                  </a:moveTo>
                  <a:lnTo>
                    <a:pt x="3907168" y="0"/>
                  </a:lnTo>
                  <a:lnTo>
                    <a:pt x="3907168" y="3892960"/>
                  </a:lnTo>
                  <a:lnTo>
                    <a:pt x="0" y="389296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5952241" y="3078949"/>
              <a:ext cx="5285040" cy="1590577"/>
            </a:xfrm>
            <a:custGeom>
              <a:avLst/>
              <a:gdLst/>
              <a:ahLst/>
              <a:cxnLst/>
              <a:rect l="l" t="t" r="r" b="b"/>
              <a:pathLst>
                <a:path w="5285040" h="1590577">
                  <a:moveTo>
                    <a:pt x="0" y="0"/>
                  </a:moveTo>
                  <a:lnTo>
                    <a:pt x="5285040" y="0"/>
                  </a:lnTo>
                  <a:lnTo>
                    <a:pt x="5285040" y="1590577"/>
                  </a:lnTo>
                  <a:lnTo>
                    <a:pt x="0" y="1590577"/>
                  </a:lnTo>
                  <a:lnTo>
                    <a:pt x="0" y="0"/>
                  </a:lnTo>
                  <a:close/>
                </a:path>
              </a:pathLst>
            </a:custGeom>
            <a:blipFill>
              <a:blip r:embed="rId8">
                <a:extLst>
                  <a:ext uri="{96DAC541-7B7A-43D3-8B79-37D633B846F1}">
                    <asvg:svgBlip xmlns:asvg="http://schemas.microsoft.com/office/drawing/2016/SVG/main" xmlns="" r:embed="rId9"/>
                  </a:ext>
                </a:extLst>
              </a:blip>
              <a:stretch>
                <a:fillRect r="-1075" b="-24540"/>
              </a:stretch>
            </a:blipFill>
          </p:spPr>
        </p:sp>
        <p:sp>
          <p:nvSpPr>
            <p:cNvPr id="9" name="Freeform 9"/>
            <p:cNvSpPr/>
            <p:nvPr/>
          </p:nvSpPr>
          <p:spPr>
            <a:xfrm>
              <a:off x="6718641" y="0"/>
              <a:ext cx="2563039" cy="2521098"/>
            </a:xfrm>
            <a:custGeom>
              <a:avLst/>
              <a:gdLst/>
              <a:ahLst/>
              <a:cxnLst/>
              <a:rect l="l" t="t" r="r" b="b"/>
              <a:pathLst>
                <a:path w="2563039" h="2521098">
                  <a:moveTo>
                    <a:pt x="0" y="0"/>
                  </a:moveTo>
                  <a:lnTo>
                    <a:pt x="2563038" y="0"/>
                  </a:lnTo>
                  <a:lnTo>
                    <a:pt x="2563038" y="2521098"/>
                  </a:lnTo>
                  <a:lnTo>
                    <a:pt x="0" y="252109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0" name="Freeform 10"/>
            <p:cNvSpPr/>
            <p:nvPr/>
          </p:nvSpPr>
          <p:spPr>
            <a:xfrm>
              <a:off x="8675926" y="569772"/>
              <a:ext cx="2306258" cy="834446"/>
            </a:xfrm>
            <a:custGeom>
              <a:avLst/>
              <a:gdLst/>
              <a:ahLst/>
              <a:cxnLst/>
              <a:rect l="l" t="t" r="r" b="b"/>
              <a:pathLst>
                <a:path w="2306258" h="834446">
                  <a:moveTo>
                    <a:pt x="0" y="0"/>
                  </a:moveTo>
                  <a:lnTo>
                    <a:pt x="2306258" y="0"/>
                  </a:lnTo>
                  <a:lnTo>
                    <a:pt x="2306258" y="834446"/>
                  </a:lnTo>
                  <a:lnTo>
                    <a:pt x="0" y="83444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Freeform 11"/>
            <p:cNvSpPr/>
            <p:nvPr/>
          </p:nvSpPr>
          <p:spPr>
            <a:xfrm>
              <a:off x="16124419" y="1004439"/>
              <a:ext cx="2751744" cy="995631"/>
            </a:xfrm>
            <a:custGeom>
              <a:avLst/>
              <a:gdLst/>
              <a:ahLst/>
              <a:cxnLst/>
              <a:rect l="l" t="t" r="r" b="b"/>
              <a:pathLst>
                <a:path w="2751744" h="995631">
                  <a:moveTo>
                    <a:pt x="0" y="0"/>
                  </a:moveTo>
                  <a:lnTo>
                    <a:pt x="2751744" y="0"/>
                  </a:lnTo>
                  <a:lnTo>
                    <a:pt x="2751744" y="995631"/>
                  </a:lnTo>
                  <a:lnTo>
                    <a:pt x="0" y="99563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2" name="Freeform 12"/>
            <p:cNvSpPr/>
            <p:nvPr/>
          </p:nvSpPr>
          <p:spPr>
            <a:xfrm>
              <a:off x="11907790" y="2325587"/>
              <a:ext cx="4318229" cy="2355398"/>
            </a:xfrm>
            <a:custGeom>
              <a:avLst/>
              <a:gdLst/>
              <a:ahLst/>
              <a:cxnLst/>
              <a:rect l="l" t="t" r="r" b="b"/>
              <a:pathLst>
                <a:path w="4318229" h="2355398">
                  <a:moveTo>
                    <a:pt x="0" y="0"/>
                  </a:moveTo>
                  <a:lnTo>
                    <a:pt x="4318229" y="0"/>
                  </a:lnTo>
                  <a:lnTo>
                    <a:pt x="4318229" y="2355398"/>
                  </a:lnTo>
                  <a:lnTo>
                    <a:pt x="0" y="235539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3" name="Freeform 13"/>
            <p:cNvSpPr/>
            <p:nvPr/>
          </p:nvSpPr>
          <p:spPr>
            <a:xfrm>
              <a:off x="12929055" y="2924653"/>
              <a:ext cx="1346826" cy="1730734"/>
            </a:xfrm>
            <a:custGeom>
              <a:avLst/>
              <a:gdLst/>
              <a:ahLst/>
              <a:cxnLst/>
              <a:rect l="l" t="t" r="r" b="b"/>
              <a:pathLst>
                <a:path w="1346826" h="1730734">
                  <a:moveTo>
                    <a:pt x="0" y="0"/>
                  </a:moveTo>
                  <a:lnTo>
                    <a:pt x="1346825" y="0"/>
                  </a:lnTo>
                  <a:lnTo>
                    <a:pt x="1346825" y="1730733"/>
                  </a:lnTo>
                  <a:lnTo>
                    <a:pt x="0" y="173073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4" name="Freeform 14"/>
            <p:cNvSpPr/>
            <p:nvPr/>
          </p:nvSpPr>
          <p:spPr>
            <a:xfrm flipH="1">
              <a:off x="11237281" y="2749127"/>
              <a:ext cx="1239531" cy="1920400"/>
            </a:xfrm>
            <a:custGeom>
              <a:avLst/>
              <a:gdLst/>
              <a:ahLst/>
              <a:cxnLst/>
              <a:rect l="l" t="t" r="r" b="b"/>
              <a:pathLst>
                <a:path w="1239531" h="1920400">
                  <a:moveTo>
                    <a:pt x="1239531" y="0"/>
                  </a:moveTo>
                  <a:lnTo>
                    <a:pt x="0" y="0"/>
                  </a:lnTo>
                  <a:lnTo>
                    <a:pt x="0" y="1920399"/>
                  </a:lnTo>
                  <a:lnTo>
                    <a:pt x="1239531" y="1920399"/>
                  </a:lnTo>
                  <a:lnTo>
                    <a:pt x="1239531"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5" name="Freeform 15"/>
            <p:cNvSpPr/>
            <p:nvPr/>
          </p:nvSpPr>
          <p:spPr>
            <a:xfrm>
              <a:off x="12091134" y="1888560"/>
              <a:ext cx="1802384" cy="2792425"/>
            </a:xfrm>
            <a:custGeom>
              <a:avLst/>
              <a:gdLst/>
              <a:ahLst/>
              <a:cxnLst/>
              <a:rect l="l" t="t" r="r" b="b"/>
              <a:pathLst>
                <a:path w="1802384" h="2792425">
                  <a:moveTo>
                    <a:pt x="0" y="0"/>
                  </a:moveTo>
                  <a:lnTo>
                    <a:pt x="1802383" y="0"/>
                  </a:lnTo>
                  <a:lnTo>
                    <a:pt x="1802383" y="2792425"/>
                  </a:lnTo>
                  <a:lnTo>
                    <a:pt x="0" y="279242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6" name="Freeform 16"/>
            <p:cNvSpPr/>
            <p:nvPr/>
          </p:nvSpPr>
          <p:spPr>
            <a:xfrm>
              <a:off x="20801248" y="2000070"/>
              <a:ext cx="5729142" cy="2746473"/>
            </a:xfrm>
            <a:custGeom>
              <a:avLst/>
              <a:gdLst/>
              <a:ahLst/>
              <a:cxnLst/>
              <a:rect l="l" t="t" r="r" b="b"/>
              <a:pathLst>
                <a:path w="5729142" h="2746473">
                  <a:moveTo>
                    <a:pt x="0" y="0"/>
                  </a:moveTo>
                  <a:lnTo>
                    <a:pt x="5729142" y="0"/>
                  </a:lnTo>
                  <a:lnTo>
                    <a:pt x="5729142" y="2746472"/>
                  </a:lnTo>
                  <a:lnTo>
                    <a:pt x="0" y="2746472"/>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7" name="Freeform 17"/>
            <p:cNvSpPr/>
            <p:nvPr/>
          </p:nvSpPr>
          <p:spPr>
            <a:xfrm>
              <a:off x="15592857" y="1004439"/>
              <a:ext cx="6719327" cy="3665087"/>
            </a:xfrm>
            <a:custGeom>
              <a:avLst/>
              <a:gdLst/>
              <a:ahLst/>
              <a:cxnLst/>
              <a:rect l="l" t="t" r="r" b="b"/>
              <a:pathLst>
                <a:path w="6719327" h="3665087">
                  <a:moveTo>
                    <a:pt x="0" y="0"/>
                  </a:moveTo>
                  <a:lnTo>
                    <a:pt x="6719327" y="0"/>
                  </a:lnTo>
                  <a:lnTo>
                    <a:pt x="6719327" y="3665087"/>
                  </a:lnTo>
                  <a:lnTo>
                    <a:pt x="0" y="3665087"/>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18" name="Freeform 18"/>
            <p:cNvSpPr/>
            <p:nvPr/>
          </p:nvSpPr>
          <p:spPr>
            <a:xfrm>
              <a:off x="19669664" y="3151597"/>
              <a:ext cx="5130309" cy="1544009"/>
            </a:xfrm>
            <a:custGeom>
              <a:avLst/>
              <a:gdLst/>
              <a:ahLst/>
              <a:cxnLst/>
              <a:rect l="l" t="t" r="r" b="b"/>
              <a:pathLst>
                <a:path w="5130309" h="1544009">
                  <a:moveTo>
                    <a:pt x="0" y="0"/>
                  </a:moveTo>
                  <a:lnTo>
                    <a:pt x="5130309" y="0"/>
                  </a:lnTo>
                  <a:lnTo>
                    <a:pt x="5130309" y="1544010"/>
                  </a:lnTo>
                  <a:lnTo>
                    <a:pt x="0" y="1544010"/>
                  </a:lnTo>
                  <a:lnTo>
                    <a:pt x="0" y="0"/>
                  </a:lnTo>
                  <a:close/>
                </a:path>
              </a:pathLst>
            </a:custGeom>
            <a:blipFill>
              <a:blip r:embed="rId22">
                <a:extLst>
                  <a:ext uri="{96DAC541-7B7A-43D3-8B79-37D633B846F1}">
                    <asvg:svgBlip xmlns:asvg="http://schemas.microsoft.com/office/drawing/2016/SVG/main" xmlns="" r:embed="rId23"/>
                  </a:ext>
                </a:extLst>
              </a:blip>
              <a:stretch>
                <a:fillRect r="-1075" b="-24540"/>
              </a:stretch>
            </a:blipFill>
          </p:spPr>
        </p:sp>
        <p:sp>
          <p:nvSpPr>
            <p:cNvPr id="19" name="Freeform 19"/>
            <p:cNvSpPr/>
            <p:nvPr/>
          </p:nvSpPr>
          <p:spPr>
            <a:xfrm>
              <a:off x="0" y="2639266"/>
              <a:ext cx="4173387" cy="2000665"/>
            </a:xfrm>
            <a:custGeom>
              <a:avLst/>
              <a:gdLst/>
              <a:ahLst/>
              <a:cxnLst/>
              <a:rect l="l" t="t" r="r" b="b"/>
              <a:pathLst>
                <a:path w="4173387" h="2000665">
                  <a:moveTo>
                    <a:pt x="0" y="0"/>
                  </a:moveTo>
                  <a:lnTo>
                    <a:pt x="4173387" y="0"/>
                  </a:lnTo>
                  <a:lnTo>
                    <a:pt x="4173387" y="2000666"/>
                  </a:lnTo>
                  <a:lnTo>
                    <a:pt x="0" y="2000666"/>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0" name="Freeform 20"/>
            <p:cNvSpPr/>
            <p:nvPr/>
          </p:nvSpPr>
          <p:spPr>
            <a:xfrm>
              <a:off x="18883575" y="1620487"/>
              <a:ext cx="1917673" cy="693849"/>
            </a:xfrm>
            <a:custGeom>
              <a:avLst/>
              <a:gdLst/>
              <a:ahLst/>
              <a:cxnLst/>
              <a:rect l="l" t="t" r="r" b="b"/>
              <a:pathLst>
                <a:path w="1917673" h="693849">
                  <a:moveTo>
                    <a:pt x="0" y="0"/>
                  </a:moveTo>
                  <a:lnTo>
                    <a:pt x="1917673" y="0"/>
                  </a:lnTo>
                  <a:lnTo>
                    <a:pt x="1917673" y="693849"/>
                  </a:lnTo>
                  <a:lnTo>
                    <a:pt x="0" y="69384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1" name="Freeform 21"/>
            <p:cNvSpPr/>
            <p:nvPr/>
          </p:nvSpPr>
          <p:spPr>
            <a:xfrm flipH="1">
              <a:off x="18876163" y="2775207"/>
              <a:ext cx="1239531" cy="1920400"/>
            </a:xfrm>
            <a:custGeom>
              <a:avLst/>
              <a:gdLst/>
              <a:ahLst/>
              <a:cxnLst/>
              <a:rect l="l" t="t" r="r" b="b"/>
              <a:pathLst>
                <a:path w="1239531" h="1920400">
                  <a:moveTo>
                    <a:pt x="1239530" y="0"/>
                  </a:moveTo>
                  <a:lnTo>
                    <a:pt x="0" y="0"/>
                  </a:lnTo>
                  <a:lnTo>
                    <a:pt x="0" y="1920400"/>
                  </a:lnTo>
                  <a:lnTo>
                    <a:pt x="1239530" y="1920400"/>
                  </a:lnTo>
                  <a:lnTo>
                    <a:pt x="123953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2" name="Freeform 22"/>
            <p:cNvSpPr/>
            <p:nvPr/>
          </p:nvSpPr>
          <p:spPr>
            <a:xfrm>
              <a:off x="3545354" y="2723046"/>
              <a:ext cx="1239531" cy="1920400"/>
            </a:xfrm>
            <a:custGeom>
              <a:avLst/>
              <a:gdLst/>
              <a:ahLst/>
              <a:cxnLst/>
              <a:rect l="l" t="t" r="r" b="b"/>
              <a:pathLst>
                <a:path w="1239531" h="1920400">
                  <a:moveTo>
                    <a:pt x="0" y="0"/>
                  </a:moveTo>
                  <a:lnTo>
                    <a:pt x="1239531" y="0"/>
                  </a:lnTo>
                  <a:lnTo>
                    <a:pt x="1239531" y="1920400"/>
                  </a:lnTo>
                  <a:lnTo>
                    <a:pt x="0" y="192040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3" name="Freeform 23"/>
            <p:cNvSpPr/>
            <p:nvPr/>
          </p:nvSpPr>
          <p:spPr>
            <a:xfrm flipH="1">
              <a:off x="1984964" y="1855916"/>
              <a:ext cx="1802384" cy="2792425"/>
            </a:xfrm>
            <a:custGeom>
              <a:avLst/>
              <a:gdLst/>
              <a:ahLst/>
              <a:cxnLst/>
              <a:rect l="l" t="t" r="r" b="b"/>
              <a:pathLst>
                <a:path w="1802384" h="2792425">
                  <a:moveTo>
                    <a:pt x="1802383" y="0"/>
                  </a:moveTo>
                  <a:lnTo>
                    <a:pt x="0" y="0"/>
                  </a:lnTo>
                  <a:lnTo>
                    <a:pt x="0" y="2792425"/>
                  </a:lnTo>
                  <a:lnTo>
                    <a:pt x="1802383" y="2792425"/>
                  </a:lnTo>
                  <a:lnTo>
                    <a:pt x="1802383" y="0"/>
                  </a:lnTo>
                  <a:close/>
                </a:path>
              </a:pathLst>
            </a:custGeom>
            <a:blipFill>
              <a:blip r:embed="rId16">
                <a:extLst>
                  <a:ext uri="{96DAC541-7B7A-43D3-8B79-37D633B846F1}">
                    <asvg:svgBlip xmlns:asvg="http://schemas.microsoft.com/office/drawing/2016/SVG/main" xmlns="" r:embed="rId17"/>
                  </a:ext>
                </a:extLst>
              </a:blip>
              <a:stretch>
                <a:fillRect/>
              </a:stretch>
            </a:blipFill>
          </p:spPr>
        </p:sp>
      </p:grpSp>
    </p:spTree>
    <p:extLst>
      <p:ext uri="{BB962C8B-B14F-4D97-AF65-F5344CB8AC3E}">
        <p14:creationId xmlns:p14="http://schemas.microsoft.com/office/powerpoint/2010/main" val="1103980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E0A0"/>
        </a:solidFill>
        <a:effectLst/>
      </p:bgPr>
    </p:bg>
    <p:spTree>
      <p:nvGrpSpPr>
        <p:cNvPr id="1" name=""/>
        <p:cNvGrpSpPr/>
        <p:nvPr/>
      </p:nvGrpSpPr>
      <p:grpSpPr>
        <a:xfrm>
          <a:off x="0" y="0"/>
          <a:ext cx="0" cy="0"/>
          <a:chOff x="0" y="0"/>
          <a:chExt cx="0" cy="0"/>
        </a:xfrm>
      </p:grpSpPr>
      <p:graphicFrame>
        <p:nvGraphicFramePr>
          <p:cNvPr id="24" name="Table 23"/>
          <p:cNvGraphicFramePr>
            <a:graphicFrameLocks noGrp="1"/>
          </p:cNvGraphicFramePr>
          <p:nvPr>
            <p:extLst>
              <p:ext uri="{D42A27DB-BD31-4B8C-83A1-F6EECF244321}">
                <p14:modId xmlns:p14="http://schemas.microsoft.com/office/powerpoint/2010/main" val="863860691"/>
              </p:ext>
            </p:extLst>
          </p:nvPr>
        </p:nvGraphicFramePr>
        <p:xfrm>
          <a:off x="1066801" y="266700"/>
          <a:ext cx="16763999" cy="9784080"/>
        </p:xfrm>
        <a:graphic>
          <a:graphicData uri="http://schemas.openxmlformats.org/drawingml/2006/table">
            <a:tbl>
              <a:tblPr firstRow="1" firstCol="1" bandRow="1">
                <a:effectLst>
                  <a:outerShdw blurRad="50800" dist="38100" algn="l" rotWithShape="0">
                    <a:prstClr val="black">
                      <a:alpha val="40000"/>
                    </a:prstClr>
                  </a:outerShdw>
                </a:effectLst>
              </a:tblPr>
              <a:tblGrid>
                <a:gridCol w="5029199"/>
                <a:gridCol w="9677400"/>
                <a:gridCol w="2057400"/>
              </a:tblGrid>
              <a:tr h="0">
                <a:tc>
                  <a:txBody>
                    <a:bodyPr/>
                    <a:lstStyle/>
                    <a:p>
                      <a:pPr algn="ctr">
                        <a:lnSpc>
                          <a:spcPct val="115000"/>
                        </a:lnSpc>
                        <a:spcAft>
                          <a:spcPts val="0"/>
                        </a:spcAft>
                      </a:pPr>
                      <a:r>
                        <a:rPr lang="en-US" sz="30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TRẠM 1: YÊU NGƯỜI SA PA</a:t>
                      </a:r>
                      <a:endParaRPr lang="en-GB" sz="30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pPr>
                      <a:r>
                        <a:rPr lang="en-US" sz="3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lang="en-US" sz="30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Tìm hiểu về nhân vật anh thanh niên bằng cách hoàn thiện “hồ sơ nhân vật” sau:</a:t>
                      </a:r>
                      <a:endParaRPr lang="en-GB" sz="3000">
                        <a:effectLst/>
                        <a:latin typeface="Times New Roman" panose="02020603050405020304" pitchFamily="18" charset="0"/>
                        <a:ea typeface="Calibri" panose="020F0502020204030204" pitchFamily="34" charset="0"/>
                        <a:cs typeface="Times New Roman" panose="02020603050405020304" pitchFamily="18" charset="0"/>
                      </a:endParaRPr>
                    </a:p>
                  </a:txBody>
                  <a:tcPr marL="45320" marR="45320" marT="0" marB="0">
                    <a:lnL w="85725" cap="flat" cmpd="dbl" algn="ctr">
                      <a:solidFill>
                        <a:srgbClr val="0070C0"/>
                      </a:solidFill>
                      <a:prstDash val="solid"/>
                      <a:round/>
                      <a:headEnd type="none" w="med" len="med"/>
                      <a:tailEnd type="none" w="med" len="med"/>
                    </a:lnL>
                    <a:lnR w="85725" cap="flat" cmpd="dbl" algn="ctr">
                      <a:solidFill>
                        <a:srgbClr val="0070C0"/>
                      </a:solidFill>
                      <a:prstDash val="solid"/>
                      <a:round/>
                      <a:headEnd type="none" w="med" len="med"/>
                      <a:tailEnd type="none" w="med" len="med"/>
                    </a:lnR>
                    <a:lnT w="85725" cap="flat" cmpd="dbl" algn="ctr">
                      <a:solidFill>
                        <a:srgbClr val="0070C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tc>
                  <a:txBody>
                    <a:bodyPr/>
                    <a:lstStyle/>
                    <a:p>
                      <a:endParaRPr lang="en-GB" sz="3000">
                        <a:latin typeface="Times New Roman" panose="02020603050405020304" pitchFamily="18" charset="0"/>
                        <a:cs typeface="Times New Roman" panose="02020603050405020304" pitchFamily="18" charset="0"/>
                      </a:endParaRPr>
                    </a:p>
                  </a:txBody>
                  <a:tcPr marL="60427" marR="60427" marT="30213" marB="30213">
                    <a:lnL w="85725" cap="flat" cmpd="dbl" algn="ctr">
                      <a:solidFill>
                        <a:srgbClr val="0070C0"/>
                      </a:solidFill>
                      <a:prstDash val="solid"/>
                      <a:round/>
                      <a:headEnd type="none" w="med" len="med"/>
                      <a:tailEnd type="none" w="med" len="med"/>
                    </a:lnL>
                    <a:lnB w="12700" cap="flat" cmpd="dbl" algn="ctr">
                      <a:solidFill>
                        <a:srgbClr val="000000"/>
                      </a:solidFill>
                      <a:prstDash val="solid"/>
                      <a:round/>
                      <a:headEnd type="none" w="med" len="med"/>
                      <a:tailEnd type="none" w="med" len="med"/>
                    </a:lnB>
                  </a:tcPr>
                </a:tc>
                <a:tc>
                  <a:txBody>
                    <a:bodyPr/>
                    <a:lstStyle/>
                    <a:p>
                      <a:endParaRPr lang="en-GB" sz="3000">
                        <a:latin typeface="Times New Roman" panose="02020603050405020304" pitchFamily="18" charset="0"/>
                        <a:cs typeface="Times New Roman" panose="02020603050405020304" pitchFamily="18" charset="0"/>
                      </a:endParaRPr>
                    </a:p>
                  </a:txBody>
                  <a:tcPr marL="60427" marR="60427" marT="30213" marB="30213">
                    <a:lnB w="12700" cap="flat" cmpd="dbl" algn="ctr">
                      <a:solidFill>
                        <a:srgbClr val="000000"/>
                      </a:solidFill>
                      <a:prstDash val="solid"/>
                      <a:round/>
                      <a:headEnd type="none" w="med" len="med"/>
                      <a:tailEnd type="none" w="med" len="med"/>
                    </a:lnB>
                  </a:tcPr>
                </a:tc>
              </a:tr>
              <a:tr h="150563">
                <a:tc>
                  <a:txBody>
                    <a:bodyPr/>
                    <a:lstStyle/>
                    <a:p>
                      <a:pPr algn="ctr">
                        <a:lnSpc>
                          <a:spcPct val="115000"/>
                        </a:lnSpc>
                        <a:spcAft>
                          <a:spcPts val="0"/>
                        </a:spcAft>
                      </a:pPr>
                      <a:r>
                        <a:rPr lang="en-US" sz="30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Phương diện</a:t>
                      </a:r>
                      <a:endParaRPr lang="en-GB"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320" marR="45320"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tc>
                  <a:txBody>
                    <a:bodyPr/>
                    <a:lstStyle/>
                    <a:p>
                      <a:pPr algn="ctr">
                        <a:lnSpc>
                          <a:spcPct val="115000"/>
                        </a:lnSpc>
                        <a:spcAft>
                          <a:spcPts val="0"/>
                        </a:spcAft>
                      </a:pPr>
                      <a:r>
                        <a:rPr lang="en-US" sz="3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 tiết miêu tả</a:t>
                      </a:r>
                      <a:endParaRPr lang="en-GB"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320" marR="45320"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tc rowSpan="8">
                  <a:txBody>
                    <a:bodyPr/>
                    <a:lstStyle/>
                    <a:p>
                      <a:pPr>
                        <a:lnSpc>
                          <a:spcPct val="115000"/>
                        </a:lnSpc>
                        <a:spcAft>
                          <a:spcPts val="0"/>
                        </a:spcAft>
                      </a:pPr>
                      <a:r>
                        <a:rPr lang="vi-VN" sz="30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Nhận xét</a:t>
                      </a:r>
                      <a:r>
                        <a:rPr lang="en-US" sz="30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tính cách nhân vật anh thanh niên</a:t>
                      </a:r>
                      <a:endParaRPr lang="en-GB" sz="30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en-US" sz="3000" i="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0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en-US" sz="3000" i="1"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320" marR="45320"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tr>
              <a:tr h="301127">
                <a:tc>
                  <a:txBody>
                    <a:bodyPr/>
                    <a:lstStyle/>
                    <a:p>
                      <a:pPr>
                        <a:lnSpc>
                          <a:spcPct val="115000"/>
                        </a:lnSpc>
                        <a:spcAft>
                          <a:spcPts val="0"/>
                        </a:spcAft>
                      </a:pPr>
                      <a:r>
                        <a:rPr lang="vi-VN" sz="300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Độ tuổi </a:t>
                      </a:r>
                      <a:r>
                        <a:rPr lang="vi-VN" sz="30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ngoại hình</a:t>
                      </a:r>
                      <a:endParaRPr lang="en-GB"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320" marR="45320"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tc>
                  <a:txBody>
                    <a:bodyPr/>
                    <a:lstStyle/>
                    <a:p>
                      <a:pPr>
                        <a:lnSpc>
                          <a:spcPct val="115000"/>
                        </a:lnSpc>
                        <a:spcAft>
                          <a:spcPts val="0"/>
                        </a:spcAft>
                      </a:pPr>
                      <a:r>
                        <a:rPr lang="vi-VN" sz="30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320" marR="45320"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tc vMerge="1">
                  <a:txBody>
                    <a:bodyPr/>
                    <a:lstStyle/>
                    <a:p>
                      <a:endParaRPr lang="en-GB"/>
                    </a:p>
                  </a:txBody>
                  <a:tcPr/>
                </a:tc>
              </a:tr>
              <a:tr h="150563">
                <a:tc>
                  <a:txBody>
                    <a:bodyPr/>
                    <a:lstStyle/>
                    <a:p>
                      <a:pPr>
                        <a:lnSpc>
                          <a:spcPct val="115000"/>
                        </a:lnSpc>
                        <a:spcAft>
                          <a:spcPts val="0"/>
                        </a:spcAft>
                      </a:pPr>
                      <a:r>
                        <a:rPr lang="vi-VN" sz="30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Hoàn cảnh sống</a:t>
                      </a:r>
                      <a:endParaRPr lang="en-GB"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320" marR="45320"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tc>
                  <a:txBody>
                    <a:bodyPr/>
                    <a:lstStyle/>
                    <a:p>
                      <a:pPr>
                        <a:lnSpc>
                          <a:spcPct val="115000"/>
                        </a:lnSpc>
                        <a:spcAft>
                          <a:spcPts val="0"/>
                        </a:spcAft>
                      </a:pPr>
                      <a:r>
                        <a:rPr lang="vi-VN" sz="30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320" marR="45320"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tc vMerge="1">
                  <a:txBody>
                    <a:bodyPr/>
                    <a:lstStyle/>
                    <a:p>
                      <a:endParaRPr lang="en-GB"/>
                    </a:p>
                  </a:txBody>
                  <a:tcPr/>
                </a:tc>
              </a:tr>
              <a:tr h="150563">
                <a:tc>
                  <a:txBody>
                    <a:bodyPr/>
                    <a:lstStyle/>
                    <a:p>
                      <a:pPr>
                        <a:lnSpc>
                          <a:spcPct val="115000"/>
                        </a:lnSpc>
                        <a:spcAft>
                          <a:spcPts val="0"/>
                        </a:spcAft>
                      </a:pPr>
                      <a:r>
                        <a:rPr lang="vi-VN" sz="30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Công việc</a:t>
                      </a:r>
                      <a:endParaRPr lang="en-GB"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320" marR="45320"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tc>
                  <a:txBody>
                    <a:bodyPr/>
                    <a:lstStyle/>
                    <a:p>
                      <a:pPr>
                        <a:lnSpc>
                          <a:spcPct val="115000"/>
                        </a:lnSpc>
                        <a:spcAft>
                          <a:spcPts val="0"/>
                        </a:spcAft>
                      </a:pPr>
                      <a:r>
                        <a:rPr lang="vi-VN" sz="30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320" marR="45320"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tc vMerge="1">
                  <a:txBody>
                    <a:bodyPr/>
                    <a:lstStyle/>
                    <a:p>
                      <a:endParaRPr lang="en-GB"/>
                    </a:p>
                  </a:txBody>
                  <a:tcPr/>
                </a:tc>
              </a:tr>
              <a:tr h="150563">
                <a:tc>
                  <a:txBody>
                    <a:bodyPr/>
                    <a:lstStyle/>
                    <a:p>
                      <a:pPr>
                        <a:lnSpc>
                          <a:spcPct val="115000"/>
                        </a:lnSpc>
                        <a:spcAft>
                          <a:spcPts val="0"/>
                        </a:spcAft>
                      </a:pPr>
                      <a:r>
                        <a:rPr lang="vi-VN" sz="30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Lời nói</a:t>
                      </a:r>
                      <a:endParaRPr lang="en-GB"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320" marR="45320"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tc>
                  <a:txBody>
                    <a:bodyPr/>
                    <a:lstStyle/>
                    <a:p>
                      <a:pPr>
                        <a:lnSpc>
                          <a:spcPct val="115000"/>
                        </a:lnSpc>
                        <a:spcAft>
                          <a:spcPts val="0"/>
                        </a:spcAft>
                      </a:pPr>
                      <a:r>
                        <a:rPr lang="vi-VN" sz="30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320" marR="45320"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tc vMerge="1">
                  <a:txBody>
                    <a:bodyPr/>
                    <a:lstStyle/>
                    <a:p>
                      <a:endParaRPr lang="en-GB"/>
                    </a:p>
                  </a:txBody>
                  <a:tcPr/>
                </a:tc>
              </a:tr>
              <a:tr h="150563">
                <a:tc>
                  <a:txBody>
                    <a:bodyPr/>
                    <a:lstStyle/>
                    <a:p>
                      <a:pPr>
                        <a:lnSpc>
                          <a:spcPct val="115000"/>
                        </a:lnSpc>
                        <a:spcAft>
                          <a:spcPts val="0"/>
                        </a:spcAft>
                      </a:pPr>
                      <a:r>
                        <a:rPr lang="vi-VN" sz="30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Hành động</a:t>
                      </a:r>
                      <a:endParaRPr lang="en-GB"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320" marR="45320"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tc>
                  <a:txBody>
                    <a:bodyPr/>
                    <a:lstStyle/>
                    <a:p>
                      <a:pPr>
                        <a:lnSpc>
                          <a:spcPct val="115000"/>
                        </a:lnSpc>
                        <a:spcAft>
                          <a:spcPts val="0"/>
                        </a:spcAft>
                      </a:pPr>
                      <a:r>
                        <a:rPr lang="vi-VN" sz="30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320" marR="45320"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tc vMerge="1">
                  <a:txBody>
                    <a:bodyPr/>
                    <a:lstStyle/>
                    <a:p>
                      <a:endParaRPr lang="en-GB"/>
                    </a:p>
                  </a:txBody>
                  <a:tcPr/>
                </a:tc>
              </a:tr>
              <a:tr h="150563">
                <a:tc>
                  <a:txBody>
                    <a:bodyPr/>
                    <a:lstStyle/>
                    <a:p>
                      <a:pPr>
                        <a:lnSpc>
                          <a:spcPct val="115000"/>
                        </a:lnSpc>
                        <a:spcAft>
                          <a:spcPts val="0"/>
                        </a:spcAft>
                      </a:pPr>
                      <a:r>
                        <a:rPr lang="vi-VN" sz="30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Cảm xúc, suy nghĩ</a:t>
                      </a:r>
                      <a:r>
                        <a:rPr lang="en-US" sz="30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về công việc, cuộc sống</a:t>
                      </a:r>
                      <a:endParaRPr lang="en-GB"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320" marR="45320"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tc>
                  <a:txBody>
                    <a:bodyPr/>
                    <a:lstStyle/>
                    <a:p>
                      <a:pPr>
                        <a:lnSpc>
                          <a:spcPct val="115000"/>
                        </a:lnSpc>
                        <a:spcAft>
                          <a:spcPts val="0"/>
                        </a:spcAft>
                      </a:pPr>
                      <a:r>
                        <a:rPr lang="vi-VN" sz="30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320" marR="45320"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tc vMerge="1">
                  <a:txBody>
                    <a:bodyPr/>
                    <a:lstStyle/>
                    <a:p>
                      <a:endParaRPr lang="en-GB"/>
                    </a:p>
                  </a:txBody>
                  <a:tcPr/>
                </a:tc>
              </a:tr>
              <a:tr h="2869767">
                <a:tc>
                  <a:txBody>
                    <a:bodyPr/>
                    <a:lstStyle/>
                    <a:p>
                      <a:pPr>
                        <a:lnSpc>
                          <a:spcPct val="115000"/>
                        </a:lnSpc>
                        <a:spcAft>
                          <a:spcPts val="0"/>
                        </a:spcAft>
                      </a:pPr>
                      <a:r>
                        <a:rPr lang="vi-VN" sz="30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Quan hệ với các nhân vật khác</a:t>
                      </a:r>
                      <a:endParaRPr lang="en-GB" sz="3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5320" marR="45320"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tc>
                  <a:txBody>
                    <a:bodyPr/>
                    <a:lstStyle/>
                    <a:p>
                      <a:pPr>
                        <a:lnSpc>
                          <a:spcPct val="115000"/>
                        </a:lnSpc>
                        <a:spcAft>
                          <a:spcPts val="0"/>
                        </a:spcAft>
                      </a:pPr>
                      <a:r>
                        <a:rPr lang="vi-VN" sz="3000" i="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3000" smtClean="0">
                          <a:effectLst/>
                          <a:latin typeface="Times New Roman" panose="02020603050405020304" pitchFamily="18" charset="0"/>
                          <a:cs typeface="Times New Roman" panose="02020603050405020304" pitchFamily="18" charset="0"/>
                        </a:rPr>
                        <a:t>2</a:t>
                      </a:r>
                      <a:r>
                        <a:rPr lang="en-GB" sz="3000">
                          <a:effectLst/>
                          <a:latin typeface="Times New Roman" panose="02020603050405020304" pitchFamily="18" charset="0"/>
                          <a:cs typeface="Times New Roman" panose="02020603050405020304" pitchFamily="18" charset="0"/>
                        </a:rPr>
                        <a:t>. Chân dung nhân vật anh thanh niên hiện ra qua cảm nhận và suy nghĩ của những nhân vật nào? Cách xây dựng nhân vật như vậy có tác </a:t>
                      </a:r>
                      <a:r>
                        <a:rPr lang="vi-VN" sz="3000" smtClean="0">
                          <a:effectLst/>
                          <a:latin typeface="Times New Roman" panose="02020603050405020304" pitchFamily="18" charset="0"/>
                          <a:cs typeface="Times New Roman" panose="02020603050405020304" pitchFamily="18" charset="0"/>
                        </a:rPr>
                        <a:t>dụng gì?</a:t>
                      </a:r>
                      <a:r>
                        <a:rPr lang="en-GB" sz="3000" smtClean="0">
                          <a:effectLst/>
                          <a:latin typeface="Times New Roman" panose="02020603050405020304" pitchFamily="18" charset="0"/>
                          <a:cs typeface="Times New Roman" panose="02020603050405020304" pitchFamily="18" charset="0"/>
                        </a:rPr>
                        <a:t>………</a:t>
                      </a:r>
                      <a:endParaRPr lang="vi-VN" sz="3000" smtClean="0">
                        <a:effectLst/>
                        <a:latin typeface="Times New Roman" panose="02020603050405020304" pitchFamily="18" charset="0"/>
                        <a:cs typeface="Times New Roman" panose="02020603050405020304" pitchFamily="18" charset="0"/>
                      </a:endParaRPr>
                    </a:p>
                    <a:p>
                      <a:r>
                        <a:rPr lang="en-GB" sz="3000" smtClean="0">
                          <a:effectLst/>
                          <a:latin typeface="Times New Roman" panose="02020603050405020304" pitchFamily="18" charset="0"/>
                          <a:cs typeface="Times New Roman" panose="02020603050405020304" pitchFamily="18" charset="0"/>
                        </a:rPr>
                        <a:t>3</a:t>
                      </a:r>
                      <a:r>
                        <a:rPr lang="en-GB" sz="3000">
                          <a:effectLst/>
                          <a:latin typeface="Times New Roman" panose="02020603050405020304" pitchFamily="18" charset="0"/>
                          <a:cs typeface="Times New Roman" panose="02020603050405020304" pitchFamily="18" charset="0"/>
                        </a:rPr>
                        <a:t>. Trong lời kể của anh thanh niên, anh còn nhắc đến những con người lao động nào khác ở Sa Pa? Điểm chung giữa họ là gì? </a:t>
                      </a:r>
                      <a:r>
                        <a:rPr lang="vi-VN" sz="3000" smtClean="0">
                          <a:effectLst/>
                          <a:latin typeface="Times New Roman" panose="02020603050405020304" pitchFamily="18" charset="0"/>
                          <a:cs typeface="Times New Roman" panose="02020603050405020304" pitchFamily="18" charset="0"/>
                        </a:rPr>
                        <a:t>………………</a:t>
                      </a:r>
                      <a:endParaRPr lang="en-GB" sz="3000">
                        <a:effectLst/>
                        <a:latin typeface="Times New Roman" panose="02020603050405020304" pitchFamily="18" charset="0"/>
                        <a:cs typeface="Times New Roman" panose="02020603050405020304" pitchFamily="18" charset="0"/>
                      </a:endParaRPr>
                    </a:p>
                  </a:txBody>
                  <a:tcPr marL="45320" marR="45320" marT="0" marB="0">
                    <a:lnL w="12700" cap="flat" cmpd="dbl" algn="ctr">
                      <a:solidFill>
                        <a:srgbClr val="000000"/>
                      </a:solidFill>
                      <a:prstDash val="solid"/>
                      <a:round/>
                      <a:headEnd type="none" w="med" len="med"/>
                      <a:tailEnd type="none" w="med" len="med"/>
                    </a:lnL>
                    <a:lnR w="12700" cap="flat" cmpd="dbl" algn="ctr">
                      <a:solidFill>
                        <a:srgbClr val="000000"/>
                      </a:solidFill>
                      <a:prstDash val="solid"/>
                      <a:round/>
                      <a:headEnd type="none" w="med" len="med"/>
                      <a:tailEnd type="none" w="med" len="med"/>
                    </a:lnR>
                    <a:lnT w="12700" cap="flat" cmpd="dbl" algn="ctr">
                      <a:solidFill>
                        <a:srgbClr val="000000"/>
                      </a:solidFill>
                      <a:prstDash val="solid"/>
                      <a:round/>
                      <a:headEnd type="none" w="med" len="med"/>
                      <a:tailEnd type="none" w="med" len="med"/>
                    </a:lnT>
                    <a:lnB w="12700" cap="flat" cmpd="dbl" algn="ctr">
                      <a:solidFill>
                        <a:srgbClr val="000000"/>
                      </a:solidFill>
                      <a:prstDash val="solid"/>
                      <a:round/>
                      <a:headEnd type="none" w="med" len="med"/>
                      <a:tailEnd type="none" w="med" len="med"/>
                    </a:lnB>
                  </a:tcPr>
                </a:tc>
                <a:tc vMerge="1">
                  <a:txBody>
                    <a:bodyPr/>
                    <a:lstStyle/>
                    <a:p>
                      <a:endParaRPr lang="en-GB"/>
                    </a:p>
                  </a:txBody>
                  <a:tcPr/>
                </a:tc>
              </a:tr>
            </a:tbl>
          </a:graphicData>
        </a:graphic>
      </p:graphicFrame>
    </p:spTree>
    <p:extLst>
      <p:ext uri="{BB962C8B-B14F-4D97-AF65-F5344CB8AC3E}">
        <p14:creationId xmlns:p14="http://schemas.microsoft.com/office/powerpoint/2010/main" val="2949066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D5175"/>
        </a:solidFill>
        <a:effectLst/>
      </p:bgPr>
    </p:bg>
    <p:spTree>
      <p:nvGrpSpPr>
        <p:cNvPr id="1" name=""/>
        <p:cNvGrpSpPr/>
        <p:nvPr/>
      </p:nvGrpSpPr>
      <p:grpSpPr>
        <a:xfrm>
          <a:off x="0" y="0"/>
          <a:ext cx="0" cy="0"/>
          <a:chOff x="0" y="0"/>
          <a:chExt cx="0" cy="0"/>
        </a:xfrm>
      </p:grpSpPr>
      <p:sp>
        <p:nvSpPr>
          <p:cNvPr id="5" name="AutoShape 5"/>
          <p:cNvSpPr/>
          <p:nvPr/>
        </p:nvSpPr>
        <p:spPr>
          <a:xfrm>
            <a:off x="6570378" y="7865455"/>
            <a:ext cx="6484180" cy="2542534"/>
          </a:xfrm>
          <a:prstGeom prst="rect">
            <a:avLst/>
          </a:prstGeom>
          <a:solidFill>
            <a:srgbClr val="FDE0A0"/>
          </a:solidFill>
        </p:spPr>
      </p:sp>
      <p:sp>
        <p:nvSpPr>
          <p:cNvPr id="6" name="AutoShape 6"/>
          <p:cNvSpPr/>
          <p:nvPr/>
        </p:nvSpPr>
        <p:spPr>
          <a:xfrm>
            <a:off x="10400018" y="6655231"/>
            <a:ext cx="4955853" cy="3631769"/>
          </a:xfrm>
          <a:prstGeom prst="rect">
            <a:avLst/>
          </a:prstGeom>
          <a:solidFill>
            <a:srgbClr val="FDE0A0"/>
          </a:solidFill>
        </p:spPr>
      </p:sp>
      <p:sp>
        <p:nvSpPr>
          <p:cNvPr id="7" name="AutoShape 7"/>
          <p:cNvSpPr/>
          <p:nvPr/>
        </p:nvSpPr>
        <p:spPr>
          <a:xfrm>
            <a:off x="13926856" y="7161873"/>
            <a:ext cx="3104152" cy="3949700"/>
          </a:xfrm>
          <a:prstGeom prst="rect">
            <a:avLst/>
          </a:prstGeom>
          <a:solidFill>
            <a:srgbClr val="829B62"/>
          </a:solidFill>
        </p:spPr>
      </p:sp>
      <p:sp>
        <p:nvSpPr>
          <p:cNvPr id="8" name="AutoShape 8"/>
          <p:cNvSpPr/>
          <p:nvPr/>
        </p:nvSpPr>
        <p:spPr>
          <a:xfrm>
            <a:off x="15338163" y="6654399"/>
            <a:ext cx="3225740" cy="3753590"/>
          </a:xfrm>
          <a:prstGeom prst="rect">
            <a:avLst/>
          </a:prstGeom>
          <a:solidFill>
            <a:srgbClr val="829B62"/>
          </a:solidFill>
        </p:spPr>
      </p:sp>
      <p:sp>
        <p:nvSpPr>
          <p:cNvPr id="9" name="AutoShape 9"/>
          <p:cNvSpPr/>
          <p:nvPr/>
        </p:nvSpPr>
        <p:spPr>
          <a:xfrm>
            <a:off x="14648888" y="826478"/>
            <a:ext cx="3905035" cy="3241166"/>
          </a:xfrm>
          <a:prstGeom prst="rect">
            <a:avLst/>
          </a:prstGeom>
          <a:solidFill>
            <a:srgbClr val="FFCE5C"/>
          </a:solidFill>
        </p:spPr>
      </p:sp>
      <p:sp>
        <p:nvSpPr>
          <p:cNvPr id="10" name="Freeform 10"/>
          <p:cNvSpPr/>
          <p:nvPr/>
        </p:nvSpPr>
        <p:spPr>
          <a:xfrm flipH="1">
            <a:off x="11356046" y="6437406"/>
            <a:ext cx="5078084" cy="4470145"/>
          </a:xfrm>
          <a:custGeom>
            <a:avLst/>
            <a:gdLst/>
            <a:ahLst/>
            <a:cxnLst/>
            <a:rect l="l" t="t" r="r" b="b"/>
            <a:pathLst>
              <a:path w="5078084" h="4470145">
                <a:moveTo>
                  <a:pt x="5078085" y="0"/>
                </a:moveTo>
                <a:lnTo>
                  <a:pt x="0" y="0"/>
                </a:lnTo>
                <a:lnTo>
                  <a:pt x="0" y="4470144"/>
                </a:lnTo>
                <a:lnTo>
                  <a:pt x="5078085" y="4470144"/>
                </a:lnTo>
                <a:lnTo>
                  <a:pt x="5078085"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AutoShape 11"/>
          <p:cNvSpPr/>
          <p:nvPr/>
        </p:nvSpPr>
        <p:spPr>
          <a:xfrm>
            <a:off x="15338163" y="3740854"/>
            <a:ext cx="3215760" cy="2914377"/>
          </a:xfrm>
          <a:prstGeom prst="rect">
            <a:avLst/>
          </a:prstGeom>
          <a:solidFill>
            <a:srgbClr val="829B62"/>
          </a:solidFill>
        </p:spPr>
      </p:sp>
      <p:sp>
        <p:nvSpPr>
          <p:cNvPr id="12" name="Freeform 12"/>
          <p:cNvSpPr/>
          <p:nvPr/>
        </p:nvSpPr>
        <p:spPr>
          <a:xfrm>
            <a:off x="11781990" y="8293099"/>
            <a:ext cx="1312985" cy="1687247"/>
          </a:xfrm>
          <a:custGeom>
            <a:avLst/>
            <a:gdLst/>
            <a:ahLst/>
            <a:cxnLst/>
            <a:rect l="l" t="t" r="r" b="b"/>
            <a:pathLst>
              <a:path w="1312985" h="1687247">
                <a:moveTo>
                  <a:pt x="0" y="0"/>
                </a:moveTo>
                <a:lnTo>
                  <a:pt x="1312985" y="0"/>
                </a:lnTo>
                <a:lnTo>
                  <a:pt x="1312985" y="1687247"/>
                </a:lnTo>
                <a:lnTo>
                  <a:pt x="0" y="168724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Freeform 13"/>
          <p:cNvSpPr/>
          <p:nvPr/>
        </p:nvSpPr>
        <p:spPr>
          <a:xfrm rot="-10800000">
            <a:off x="9434527" y="3785298"/>
            <a:ext cx="1434967" cy="2869933"/>
          </a:xfrm>
          <a:custGeom>
            <a:avLst/>
            <a:gdLst/>
            <a:ahLst/>
            <a:cxnLst/>
            <a:rect l="l" t="t" r="r" b="b"/>
            <a:pathLst>
              <a:path w="1434967" h="2869933">
                <a:moveTo>
                  <a:pt x="0" y="0"/>
                </a:moveTo>
                <a:lnTo>
                  <a:pt x="1434966" y="0"/>
                </a:lnTo>
                <a:lnTo>
                  <a:pt x="1434966" y="2869933"/>
                </a:lnTo>
                <a:lnTo>
                  <a:pt x="0" y="286993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4" name="AutoShape 14"/>
          <p:cNvSpPr/>
          <p:nvPr/>
        </p:nvSpPr>
        <p:spPr>
          <a:xfrm>
            <a:off x="10851786" y="3785298"/>
            <a:ext cx="4486377" cy="2869933"/>
          </a:xfrm>
          <a:prstGeom prst="rect">
            <a:avLst/>
          </a:prstGeom>
          <a:solidFill>
            <a:srgbClr val="6BB9D4"/>
          </a:solidFill>
        </p:spPr>
      </p:sp>
      <p:sp>
        <p:nvSpPr>
          <p:cNvPr id="15" name="Freeform 15"/>
          <p:cNvSpPr/>
          <p:nvPr/>
        </p:nvSpPr>
        <p:spPr>
          <a:xfrm rot="-10800000">
            <a:off x="13292787" y="826478"/>
            <a:ext cx="1484661" cy="2969323"/>
          </a:xfrm>
          <a:custGeom>
            <a:avLst/>
            <a:gdLst/>
            <a:ahLst/>
            <a:cxnLst/>
            <a:rect l="l" t="t" r="r" b="b"/>
            <a:pathLst>
              <a:path w="1484661" h="2969323">
                <a:moveTo>
                  <a:pt x="0" y="0"/>
                </a:moveTo>
                <a:lnTo>
                  <a:pt x="1484661" y="0"/>
                </a:lnTo>
                <a:lnTo>
                  <a:pt x="1484661" y="2969322"/>
                </a:lnTo>
                <a:lnTo>
                  <a:pt x="0" y="296932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6" name="Freeform 16"/>
          <p:cNvSpPr/>
          <p:nvPr/>
        </p:nvSpPr>
        <p:spPr>
          <a:xfrm>
            <a:off x="14648888" y="6154042"/>
            <a:ext cx="5078084" cy="4470145"/>
          </a:xfrm>
          <a:custGeom>
            <a:avLst/>
            <a:gdLst/>
            <a:ahLst/>
            <a:cxnLst/>
            <a:rect l="l" t="t" r="r" b="b"/>
            <a:pathLst>
              <a:path w="5078084" h="4470145">
                <a:moveTo>
                  <a:pt x="0" y="0"/>
                </a:moveTo>
                <a:lnTo>
                  <a:pt x="5078085" y="0"/>
                </a:lnTo>
                <a:lnTo>
                  <a:pt x="5078085" y="4470145"/>
                </a:lnTo>
                <a:lnTo>
                  <a:pt x="0" y="447014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7" name="Freeform 17"/>
          <p:cNvSpPr/>
          <p:nvPr/>
        </p:nvSpPr>
        <p:spPr>
          <a:xfrm>
            <a:off x="13352287" y="7638849"/>
            <a:ext cx="1085604" cy="1395052"/>
          </a:xfrm>
          <a:custGeom>
            <a:avLst/>
            <a:gdLst/>
            <a:ahLst/>
            <a:cxnLst/>
            <a:rect l="l" t="t" r="r" b="b"/>
            <a:pathLst>
              <a:path w="1085604" h="1395052">
                <a:moveTo>
                  <a:pt x="0" y="0"/>
                </a:moveTo>
                <a:lnTo>
                  <a:pt x="1085604" y="0"/>
                </a:lnTo>
                <a:lnTo>
                  <a:pt x="1085604" y="1395052"/>
                </a:lnTo>
                <a:lnTo>
                  <a:pt x="0" y="139505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8" name="Freeform 18"/>
          <p:cNvSpPr/>
          <p:nvPr/>
        </p:nvSpPr>
        <p:spPr>
          <a:xfrm>
            <a:off x="14046261" y="2183922"/>
            <a:ext cx="4507661" cy="4491270"/>
          </a:xfrm>
          <a:custGeom>
            <a:avLst/>
            <a:gdLst/>
            <a:ahLst/>
            <a:cxnLst/>
            <a:rect l="l" t="t" r="r" b="b"/>
            <a:pathLst>
              <a:path w="4507661" h="4491270">
                <a:moveTo>
                  <a:pt x="0" y="0"/>
                </a:moveTo>
                <a:lnTo>
                  <a:pt x="4507662" y="0"/>
                </a:lnTo>
                <a:lnTo>
                  <a:pt x="4507662" y="4491270"/>
                </a:lnTo>
                <a:lnTo>
                  <a:pt x="0" y="449127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9" name="Freeform 19"/>
          <p:cNvSpPr/>
          <p:nvPr/>
        </p:nvSpPr>
        <p:spPr>
          <a:xfrm>
            <a:off x="10679995" y="4819366"/>
            <a:ext cx="6097300" cy="1835033"/>
          </a:xfrm>
          <a:custGeom>
            <a:avLst/>
            <a:gdLst/>
            <a:ahLst/>
            <a:cxnLst/>
            <a:rect l="l" t="t" r="r" b="b"/>
            <a:pathLst>
              <a:path w="6097300" h="1835033">
                <a:moveTo>
                  <a:pt x="0" y="0"/>
                </a:moveTo>
                <a:lnTo>
                  <a:pt x="6097300" y="0"/>
                </a:lnTo>
                <a:lnTo>
                  <a:pt x="6097300" y="1835033"/>
                </a:lnTo>
                <a:lnTo>
                  <a:pt x="0" y="1835033"/>
                </a:lnTo>
                <a:lnTo>
                  <a:pt x="0" y="0"/>
                </a:lnTo>
                <a:close/>
              </a:path>
            </a:pathLst>
          </a:custGeom>
          <a:blipFill>
            <a:blip r:embed="rId14">
              <a:extLst>
                <a:ext uri="{96DAC541-7B7A-43D3-8B79-37D633B846F1}">
                  <asvg:svgBlip xmlns:asvg="http://schemas.microsoft.com/office/drawing/2016/SVG/main" xmlns="" r:embed="rId15"/>
                </a:ext>
              </a:extLst>
            </a:blip>
            <a:stretch>
              <a:fillRect r="-1075" b="-24540"/>
            </a:stretch>
          </a:blipFill>
        </p:spPr>
      </p:sp>
      <p:sp>
        <p:nvSpPr>
          <p:cNvPr id="20" name="Freeform 20"/>
          <p:cNvSpPr/>
          <p:nvPr/>
        </p:nvSpPr>
        <p:spPr>
          <a:xfrm>
            <a:off x="11396463" y="1637493"/>
            <a:ext cx="3397023" cy="3341435"/>
          </a:xfrm>
          <a:custGeom>
            <a:avLst/>
            <a:gdLst/>
            <a:ahLst/>
            <a:cxnLst/>
            <a:rect l="l" t="t" r="r" b="b"/>
            <a:pathLst>
              <a:path w="3397023" h="3341435">
                <a:moveTo>
                  <a:pt x="0" y="0"/>
                </a:moveTo>
                <a:lnTo>
                  <a:pt x="3397023" y="0"/>
                </a:lnTo>
                <a:lnTo>
                  <a:pt x="3397023" y="3341434"/>
                </a:lnTo>
                <a:lnTo>
                  <a:pt x="0" y="3341434"/>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1" name="Freeform 21"/>
          <p:cNvSpPr/>
          <p:nvPr/>
        </p:nvSpPr>
        <p:spPr>
          <a:xfrm>
            <a:off x="13292787" y="1746488"/>
            <a:ext cx="3270567" cy="1183351"/>
          </a:xfrm>
          <a:custGeom>
            <a:avLst/>
            <a:gdLst/>
            <a:ahLst/>
            <a:cxnLst/>
            <a:rect l="l" t="t" r="r" b="b"/>
            <a:pathLst>
              <a:path w="3270567" h="1183351">
                <a:moveTo>
                  <a:pt x="0" y="0"/>
                </a:moveTo>
                <a:lnTo>
                  <a:pt x="3270567" y="0"/>
                </a:lnTo>
                <a:lnTo>
                  <a:pt x="3270567" y="1183351"/>
                </a:lnTo>
                <a:lnTo>
                  <a:pt x="0" y="1183351"/>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2" name="Freeform 22"/>
          <p:cNvSpPr/>
          <p:nvPr/>
        </p:nvSpPr>
        <p:spPr>
          <a:xfrm>
            <a:off x="16946043" y="2775297"/>
            <a:ext cx="3571812" cy="1292347"/>
          </a:xfrm>
          <a:custGeom>
            <a:avLst/>
            <a:gdLst/>
            <a:ahLst/>
            <a:cxnLst/>
            <a:rect l="l" t="t" r="r" b="b"/>
            <a:pathLst>
              <a:path w="3571812" h="1292347">
                <a:moveTo>
                  <a:pt x="0" y="0"/>
                </a:moveTo>
                <a:lnTo>
                  <a:pt x="3571812" y="0"/>
                </a:lnTo>
                <a:lnTo>
                  <a:pt x="3571812" y="1292347"/>
                </a:lnTo>
                <a:lnTo>
                  <a:pt x="0" y="1292347"/>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3" name="Freeform 23"/>
          <p:cNvSpPr/>
          <p:nvPr/>
        </p:nvSpPr>
        <p:spPr>
          <a:xfrm>
            <a:off x="7988532" y="5339043"/>
            <a:ext cx="4822973" cy="2630712"/>
          </a:xfrm>
          <a:custGeom>
            <a:avLst/>
            <a:gdLst/>
            <a:ahLst/>
            <a:cxnLst/>
            <a:rect l="l" t="t" r="r" b="b"/>
            <a:pathLst>
              <a:path w="4822973" h="2630712">
                <a:moveTo>
                  <a:pt x="0" y="0"/>
                </a:moveTo>
                <a:lnTo>
                  <a:pt x="4822972" y="0"/>
                </a:lnTo>
                <a:lnTo>
                  <a:pt x="4822972" y="2630712"/>
                </a:lnTo>
                <a:lnTo>
                  <a:pt x="0" y="2630712"/>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4" name="Freeform 24"/>
          <p:cNvSpPr/>
          <p:nvPr/>
        </p:nvSpPr>
        <p:spPr>
          <a:xfrm flipH="1">
            <a:off x="8204654" y="8163567"/>
            <a:ext cx="1761406" cy="2728939"/>
          </a:xfrm>
          <a:custGeom>
            <a:avLst/>
            <a:gdLst/>
            <a:ahLst/>
            <a:cxnLst/>
            <a:rect l="l" t="t" r="r" b="b"/>
            <a:pathLst>
              <a:path w="1761406" h="2728939">
                <a:moveTo>
                  <a:pt x="1761407" y="0"/>
                </a:moveTo>
                <a:lnTo>
                  <a:pt x="0" y="0"/>
                </a:lnTo>
                <a:lnTo>
                  <a:pt x="0" y="2728940"/>
                </a:lnTo>
                <a:lnTo>
                  <a:pt x="1761407" y="2728940"/>
                </a:lnTo>
                <a:lnTo>
                  <a:pt x="1761407"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5" name="Freeform 25"/>
          <p:cNvSpPr/>
          <p:nvPr/>
        </p:nvSpPr>
        <p:spPr>
          <a:xfrm>
            <a:off x="9513500" y="7175295"/>
            <a:ext cx="2114945" cy="3276675"/>
          </a:xfrm>
          <a:custGeom>
            <a:avLst/>
            <a:gdLst/>
            <a:ahLst/>
            <a:cxnLst/>
            <a:rect l="l" t="t" r="r" b="b"/>
            <a:pathLst>
              <a:path w="2114945" h="3276675">
                <a:moveTo>
                  <a:pt x="0" y="0"/>
                </a:moveTo>
                <a:lnTo>
                  <a:pt x="2114945" y="0"/>
                </a:lnTo>
                <a:lnTo>
                  <a:pt x="2114945" y="3276675"/>
                </a:lnTo>
                <a:lnTo>
                  <a:pt x="0" y="3276675"/>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6" name="Freeform 26"/>
          <p:cNvSpPr/>
          <p:nvPr/>
        </p:nvSpPr>
        <p:spPr>
          <a:xfrm>
            <a:off x="14890523" y="5853832"/>
            <a:ext cx="588408" cy="1127612"/>
          </a:xfrm>
          <a:custGeom>
            <a:avLst/>
            <a:gdLst/>
            <a:ahLst/>
            <a:cxnLst/>
            <a:rect l="l" t="t" r="r" b="b"/>
            <a:pathLst>
              <a:path w="588408" h="1127612">
                <a:moveTo>
                  <a:pt x="0" y="0"/>
                </a:moveTo>
                <a:lnTo>
                  <a:pt x="588408" y="0"/>
                </a:lnTo>
                <a:lnTo>
                  <a:pt x="588408" y="1127612"/>
                </a:lnTo>
                <a:lnTo>
                  <a:pt x="0" y="1127612"/>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7" name="Freeform 27"/>
          <p:cNvSpPr/>
          <p:nvPr/>
        </p:nvSpPr>
        <p:spPr>
          <a:xfrm>
            <a:off x="14035117" y="5896761"/>
            <a:ext cx="720456" cy="1380664"/>
          </a:xfrm>
          <a:custGeom>
            <a:avLst/>
            <a:gdLst/>
            <a:ahLst/>
            <a:cxnLst/>
            <a:rect l="l" t="t" r="r" b="b"/>
            <a:pathLst>
              <a:path w="720456" h="1380664">
                <a:moveTo>
                  <a:pt x="0" y="0"/>
                </a:moveTo>
                <a:lnTo>
                  <a:pt x="720456" y="0"/>
                </a:lnTo>
                <a:lnTo>
                  <a:pt x="720456" y="1380665"/>
                </a:lnTo>
                <a:lnTo>
                  <a:pt x="0" y="1380665"/>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28" name="Freeform 28"/>
          <p:cNvSpPr/>
          <p:nvPr/>
        </p:nvSpPr>
        <p:spPr>
          <a:xfrm>
            <a:off x="16892336" y="7033028"/>
            <a:ext cx="1184488" cy="516867"/>
          </a:xfrm>
          <a:custGeom>
            <a:avLst/>
            <a:gdLst/>
            <a:ahLst/>
            <a:cxnLst/>
            <a:rect l="l" t="t" r="r" b="b"/>
            <a:pathLst>
              <a:path w="1184488" h="516867">
                <a:moveTo>
                  <a:pt x="0" y="0"/>
                </a:moveTo>
                <a:lnTo>
                  <a:pt x="1184488" y="0"/>
                </a:lnTo>
                <a:lnTo>
                  <a:pt x="1184488" y="516867"/>
                </a:lnTo>
                <a:lnTo>
                  <a:pt x="0" y="516867"/>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29" name="Freeform 29"/>
          <p:cNvSpPr/>
          <p:nvPr/>
        </p:nvSpPr>
        <p:spPr>
          <a:xfrm>
            <a:off x="14716405" y="7033028"/>
            <a:ext cx="2234628" cy="1892555"/>
          </a:xfrm>
          <a:custGeom>
            <a:avLst/>
            <a:gdLst/>
            <a:ahLst/>
            <a:cxnLst/>
            <a:rect l="l" t="t" r="r" b="b"/>
            <a:pathLst>
              <a:path w="2234628" h="1892555">
                <a:moveTo>
                  <a:pt x="0" y="0"/>
                </a:moveTo>
                <a:lnTo>
                  <a:pt x="2234628" y="0"/>
                </a:lnTo>
                <a:lnTo>
                  <a:pt x="2234628" y="1892555"/>
                </a:lnTo>
                <a:lnTo>
                  <a:pt x="0" y="1892555"/>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30" name="Freeform 30"/>
          <p:cNvSpPr/>
          <p:nvPr/>
        </p:nvSpPr>
        <p:spPr>
          <a:xfrm>
            <a:off x="16233417" y="6396797"/>
            <a:ext cx="1184488" cy="516867"/>
          </a:xfrm>
          <a:custGeom>
            <a:avLst/>
            <a:gdLst/>
            <a:ahLst/>
            <a:cxnLst/>
            <a:rect l="l" t="t" r="r" b="b"/>
            <a:pathLst>
              <a:path w="1184488" h="516867">
                <a:moveTo>
                  <a:pt x="0" y="0"/>
                </a:moveTo>
                <a:lnTo>
                  <a:pt x="1184488" y="0"/>
                </a:lnTo>
                <a:lnTo>
                  <a:pt x="1184488" y="516867"/>
                </a:lnTo>
                <a:lnTo>
                  <a:pt x="0" y="516867"/>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31" name="Freeform 31"/>
          <p:cNvSpPr/>
          <p:nvPr/>
        </p:nvSpPr>
        <p:spPr>
          <a:xfrm rot="-10800000">
            <a:off x="5044489" y="7865455"/>
            <a:ext cx="1535414" cy="3070828"/>
          </a:xfrm>
          <a:custGeom>
            <a:avLst/>
            <a:gdLst/>
            <a:ahLst/>
            <a:cxnLst/>
            <a:rect l="l" t="t" r="r" b="b"/>
            <a:pathLst>
              <a:path w="1535414" h="3070828">
                <a:moveTo>
                  <a:pt x="0" y="0"/>
                </a:moveTo>
                <a:lnTo>
                  <a:pt x="1535414" y="0"/>
                </a:lnTo>
                <a:lnTo>
                  <a:pt x="1535414" y="3070829"/>
                </a:lnTo>
                <a:lnTo>
                  <a:pt x="0" y="3070829"/>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32" name="Freeform 32"/>
          <p:cNvSpPr/>
          <p:nvPr/>
        </p:nvSpPr>
        <p:spPr>
          <a:xfrm>
            <a:off x="6018468" y="7381288"/>
            <a:ext cx="2379417" cy="1652613"/>
          </a:xfrm>
          <a:custGeom>
            <a:avLst/>
            <a:gdLst/>
            <a:ahLst/>
            <a:cxnLst/>
            <a:rect l="l" t="t" r="r" b="b"/>
            <a:pathLst>
              <a:path w="2379417" h="1652613">
                <a:moveTo>
                  <a:pt x="0" y="0"/>
                </a:moveTo>
                <a:lnTo>
                  <a:pt x="2379416" y="0"/>
                </a:lnTo>
                <a:lnTo>
                  <a:pt x="2379416" y="1652613"/>
                </a:lnTo>
                <a:lnTo>
                  <a:pt x="0" y="1652613"/>
                </a:lnTo>
                <a:lnTo>
                  <a:pt x="0" y="0"/>
                </a:lnTo>
                <a:close/>
              </a:path>
            </a:pathLst>
          </a:custGeom>
          <a:blipFill>
            <a:blip r:embed="rId34">
              <a:extLst>
                <a:ext uri="{96DAC541-7B7A-43D3-8B79-37D633B846F1}">
                  <asvg:svgBlip xmlns:asvg="http://schemas.microsoft.com/office/drawing/2016/SVG/main" xmlns="" r:embed="rId35"/>
                </a:ext>
              </a:extLst>
            </a:blip>
            <a:stretch>
              <a:fillRect/>
            </a:stretch>
          </a:blipFill>
        </p:spPr>
      </p:sp>
      <p:sp>
        <p:nvSpPr>
          <p:cNvPr id="33" name="Freeform 33"/>
          <p:cNvSpPr/>
          <p:nvPr/>
        </p:nvSpPr>
        <p:spPr>
          <a:xfrm rot="806744">
            <a:off x="7368475" y="8135682"/>
            <a:ext cx="1169152" cy="1516589"/>
          </a:xfrm>
          <a:custGeom>
            <a:avLst/>
            <a:gdLst/>
            <a:ahLst/>
            <a:cxnLst/>
            <a:rect l="l" t="t" r="r" b="b"/>
            <a:pathLst>
              <a:path w="1169152" h="1516589">
                <a:moveTo>
                  <a:pt x="0" y="0"/>
                </a:moveTo>
                <a:lnTo>
                  <a:pt x="1169153" y="0"/>
                </a:lnTo>
                <a:lnTo>
                  <a:pt x="1169153" y="1516589"/>
                </a:lnTo>
                <a:lnTo>
                  <a:pt x="0" y="1516589"/>
                </a:lnTo>
                <a:lnTo>
                  <a:pt x="0" y="0"/>
                </a:lnTo>
                <a:close/>
              </a:path>
            </a:pathLst>
          </a:custGeom>
          <a:blipFill>
            <a:blip r:embed="rId36">
              <a:extLst>
                <a:ext uri="{96DAC541-7B7A-43D3-8B79-37D633B846F1}">
                  <asvg:svgBlip xmlns:asvg="http://schemas.microsoft.com/office/drawing/2016/SVG/main" xmlns="" r:embed="rId37"/>
                </a:ext>
              </a:extLst>
            </a:blip>
            <a:stretch>
              <a:fillRect/>
            </a:stretch>
          </a:blipFill>
        </p:spPr>
      </p:sp>
      <p:sp>
        <p:nvSpPr>
          <p:cNvPr id="34" name="Freeform 34"/>
          <p:cNvSpPr/>
          <p:nvPr/>
        </p:nvSpPr>
        <p:spPr>
          <a:xfrm rot="-1585154">
            <a:off x="6507558" y="8494450"/>
            <a:ext cx="1169152" cy="1516589"/>
          </a:xfrm>
          <a:custGeom>
            <a:avLst/>
            <a:gdLst/>
            <a:ahLst/>
            <a:cxnLst/>
            <a:rect l="l" t="t" r="r" b="b"/>
            <a:pathLst>
              <a:path w="1169152" h="1516589">
                <a:moveTo>
                  <a:pt x="0" y="0"/>
                </a:moveTo>
                <a:lnTo>
                  <a:pt x="1169153" y="0"/>
                </a:lnTo>
                <a:lnTo>
                  <a:pt x="1169153" y="1516590"/>
                </a:lnTo>
                <a:lnTo>
                  <a:pt x="0" y="1516590"/>
                </a:lnTo>
                <a:lnTo>
                  <a:pt x="0" y="0"/>
                </a:lnTo>
                <a:close/>
              </a:path>
            </a:pathLst>
          </a:custGeom>
          <a:blipFill>
            <a:blip r:embed="rId38">
              <a:extLst>
                <a:ext uri="{96DAC541-7B7A-43D3-8B79-37D633B846F1}">
                  <asvg:svgBlip xmlns:asvg="http://schemas.microsoft.com/office/drawing/2016/SVG/main" xmlns="" r:embed="rId39"/>
                </a:ext>
              </a:extLst>
            </a:blip>
            <a:stretch>
              <a:fillRect/>
            </a:stretch>
          </a:blipFill>
        </p:spPr>
      </p:sp>
      <p:sp>
        <p:nvSpPr>
          <p:cNvPr id="35" name="Freeform 35"/>
          <p:cNvSpPr/>
          <p:nvPr/>
        </p:nvSpPr>
        <p:spPr>
          <a:xfrm>
            <a:off x="12669729" y="7309462"/>
            <a:ext cx="643625" cy="827089"/>
          </a:xfrm>
          <a:custGeom>
            <a:avLst/>
            <a:gdLst/>
            <a:ahLst/>
            <a:cxnLst/>
            <a:rect l="l" t="t" r="r" b="b"/>
            <a:pathLst>
              <a:path w="643625" h="827089">
                <a:moveTo>
                  <a:pt x="0" y="0"/>
                </a:moveTo>
                <a:lnTo>
                  <a:pt x="643626" y="0"/>
                </a:lnTo>
                <a:lnTo>
                  <a:pt x="643626" y="827089"/>
                </a:lnTo>
                <a:lnTo>
                  <a:pt x="0" y="82708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6" name="AutoShape 36"/>
          <p:cNvSpPr/>
          <p:nvPr/>
        </p:nvSpPr>
        <p:spPr>
          <a:xfrm>
            <a:off x="13195940" y="9767415"/>
            <a:ext cx="3104152" cy="519585"/>
          </a:xfrm>
          <a:prstGeom prst="rect">
            <a:avLst/>
          </a:prstGeom>
          <a:solidFill>
            <a:srgbClr val="829B62"/>
          </a:solidFill>
        </p:spPr>
      </p:sp>
      <p:sp>
        <p:nvSpPr>
          <p:cNvPr id="37" name="TextBox 3"/>
          <p:cNvSpPr txBox="1"/>
          <p:nvPr/>
        </p:nvSpPr>
        <p:spPr>
          <a:xfrm>
            <a:off x="1399202" y="2953178"/>
            <a:ext cx="7747931" cy="2308324"/>
          </a:xfrm>
          <a:prstGeom prst="rect">
            <a:avLst/>
          </a:prstGeom>
        </p:spPr>
        <p:txBody>
          <a:bodyPr lIns="0" tIns="0" rIns="0" bIns="0" rtlCol="0" anchor="t">
            <a:spAutoFit/>
          </a:bodyPr>
          <a:lstStyle/>
          <a:p>
            <a:pPr algn="ctr">
              <a:lnSpc>
                <a:spcPts val="9000"/>
              </a:lnSpc>
              <a:spcBef>
                <a:spcPct val="0"/>
              </a:spcBef>
            </a:pPr>
            <a:r>
              <a:rPr lang="nl-NL" sz="8000" b="1">
                <a:solidFill>
                  <a:schemeClr val="bg1"/>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rPr>
              <a:t>HOẠT ĐỘNG </a:t>
            </a:r>
            <a:r>
              <a:rPr lang="nl-NL" sz="8000" b="1" smtClean="0">
                <a:solidFill>
                  <a:schemeClr val="bg1"/>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rPr>
              <a:t>1 </a:t>
            </a:r>
            <a:r>
              <a:rPr lang="nl-NL" sz="8000" b="1">
                <a:solidFill>
                  <a:schemeClr val="bg1"/>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rPr>
              <a:t>KHỞI ĐỘNG </a:t>
            </a:r>
            <a:endParaRPr lang="en-US" sz="7500">
              <a:solidFill>
                <a:schemeClr val="bg1"/>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animEffect transition="in" filter="wipe(down)">
                                      <p:cBhvr>
                                        <p:cTn id="7" dur="580">
                                          <p:stCondLst>
                                            <p:cond delay="0"/>
                                          </p:stCondLst>
                                        </p:cTn>
                                        <p:tgtEl>
                                          <p:spTgt spid="37">
                                            <p:txEl>
                                              <p:pRg st="0" end="0"/>
                                            </p:txEl>
                                          </p:spTgt>
                                        </p:tgtEl>
                                      </p:cBhvr>
                                    </p:animEffect>
                                    <p:anim calcmode="lin" valueType="num">
                                      <p:cBhvr>
                                        <p:cTn id="8" dur="1822" tmFilter="0,0; 0.14,0.36; 0.43,0.73; 0.71,0.91; 1.0,1.0">
                                          <p:stCondLst>
                                            <p:cond delay="0"/>
                                          </p:stCondLst>
                                        </p:cTn>
                                        <p:tgtEl>
                                          <p:spTgt spid="37">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7">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7">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7">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7">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7">
                                            <p:txEl>
                                              <p:pRg st="0" end="0"/>
                                            </p:txEl>
                                          </p:spTgt>
                                        </p:tgtEl>
                                      </p:cBhvr>
                                      <p:to x="100000" y="60000"/>
                                    </p:animScale>
                                    <p:animScale>
                                      <p:cBhvr>
                                        <p:cTn id="14" dur="166" decel="50000">
                                          <p:stCondLst>
                                            <p:cond delay="676"/>
                                          </p:stCondLst>
                                        </p:cTn>
                                        <p:tgtEl>
                                          <p:spTgt spid="37">
                                            <p:txEl>
                                              <p:pRg st="0" end="0"/>
                                            </p:txEl>
                                          </p:spTgt>
                                        </p:tgtEl>
                                      </p:cBhvr>
                                      <p:to x="100000" y="100000"/>
                                    </p:animScale>
                                    <p:animScale>
                                      <p:cBhvr>
                                        <p:cTn id="15" dur="26">
                                          <p:stCondLst>
                                            <p:cond delay="1312"/>
                                          </p:stCondLst>
                                        </p:cTn>
                                        <p:tgtEl>
                                          <p:spTgt spid="37">
                                            <p:txEl>
                                              <p:pRg st="0" end="0"/>
                                            </p:txEl>
                                          </p:spTgt>
                                        </p:tgtEl>
                                      </p:cBhvr>
                                      <p:to x="100000" y="80000"/>
                                    </p:animScale>
                                    <p:animScale>
                                      <p:cBhvr>
                                        <p:cTn id="16" dur="166" decel="50000">
                                          <p:stCondLst>
                                            <p:cond delay="1338"/>
                                          </p:stCondLst>
                                        </p:cTn>
                                        <p:tgtEl>
                                          <p:spTgt spid="37">
                                            <p:txEl>
                                              <p:pRg st="0" end="0"/>
                                            </p:txEl>
                                          </p:spTgt>
                                        </p:tgtEl>
                                      </p:cBhvr>
                                      <p:to x="100000" y="100000"/>
                                    </p:animScale>
                                    <p:animScale>
                                      <p:cBhvr>
                                        <p:cTn id="17" dur="26">
                                          <p:stCondLst>
                                            <p:cond delay="1642"/>
                                          </p:stCondLst>
                                        </p:cTn>
                                        <p:tgtEl>
                                          <p:spTgt spid="37">
                                            <p:txEl>
                                              <p:pRg st="0" end="0"/>
                                            </p:txEl>
                                          </p:spTgt>
                                        </p:tgtEl>
                                      </p:cBhvr>
                                      <p:to x="100000" y="90000"/>
                                    </p:animScale>
                                    <p:animScale>
                                      <p:cBhvr>
                                        <p:cTn id="18" dur="166" decel="50000">
                                          <p:stCondLst>
                                            <p:cond delay="1668"/>
                                          </p:stCondLst>
                                        </p:cTn>
                                        <p:tgtEl>
                                          <p:spTgt spid="37">
                                            <p:txEl>
                                              <p:pRg st="0" end="0"/>
                                            </p:txEl>
                                          </p:spTgt>
                                        </p:tgtEl>
                                      </p:cBhvr>
                                      <p:to x="100000" y="100000"/>
                                    </p:animScale>
                                    <p:animScale>
                                      <p:cBhvr>
                                        <p:cTn id="19" dur="26">
                                          <p:stCondLst>
                                            <p:cond delay="1808"/>
                                          </p:stCondLst>
                                        </p:cTn>
                                        <p:tgtEl>
                                          <p:spTgt spid="37">
                                            <p:txEl>
                                              <p:pRg st="0" end="0"/>
                                            </p:txEl>
                                          </p:spTgt>
                                        </p:tgtEl>
                                      </p:cBhvr>
                                      <p:to x="100000" y="95000"/>
                                    </p:animScale>
                                    <p:animScale>
                                      <p:cBhvr>
                                        <p:cTn id="20" dur="166" decel="50000">
                                          <p:stCondLst>
                                            <p:cond delay="1834"/>
                                          </p:stCondLst>
                                        </p:cTn>
                                        <p:tgtEl>
                                          <p:spTgt spid="37">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E0A0"/>
        </a:solidFill>
        <a:effectLst/>
      </p:bgPr>
    </p:bg>
    <p:spTree>
      <p:nvGrpSpPr>
        <p:cNvPr id="1" name=""/>
        <p:cNvGrpSpPr/>
        <p:nvPr/>
      </p:nvGrpSpPr>
      <p:grpSpPr>
        <a:xfrm>
          <a:off x="0" y="0"/>
          <a:ext cx="0" cy="0"/>
          <a:chOff x="0" y="0"/>
          <a:chExt cx="0" cy="0"/>
        </a:xfrm>
      </p:grpSpPr>
      <p:grpSp>
        <p:nvGrpSpPr>
          <p:cNvPr id="4" name="Group 4"/>
          <p:cNvGrpSpPr/>
          <p:nvPr/>
        </p:nvGrpSpPr>
        <p:grpSpPr>
          <a:xfrm>
            <a:off x="-311979" y="6800744"/>
            <a:ext cx="19897793" cy="3559907"/>
            <a:chOff x="0" y="0"/>
            <a:chExt cx="26530390" cy="4746542"/>
          </a:xfrm>
        </p:grpSpPr>
        <p:sp>
          <p:nvSpPr>
            <p:cNvPr id="5" name="Freeform 5"/>
            <p:cNvSpPr/>
            <p:nvPr/>
          </p:nvSpPr>
          <p:spPr>
            <a:xfrm>
              <a:off x="5388588" y="320854"/>
              <a:ext cx="1889306" cy="683585"/>
            </a:xfrm>
            <a:custGeom>
              <a:avLst/>
              <a:gdLst/>
              <a:ahLst/>
              <a:cxnLst/>
              <a:rect l="l" t="t" r="r" b="b"/>
              <a:pathLst>
                <a:path w="1889306" h="683585">
                  <a:moveTo>
                    <a:pt x="0" y="0"/>
                  </a:moveTo>
                  <a:lnTo>
                    <a:pt x="1889306" y="0"/>
                  </a:lnTo>
                  <a:lnTo>
                    <a:pt x="1889306" y="683585"/>
                  </a:lnTo>
                  <a:lnTo>
                    <a:pt x="0" y="68358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a:off x="3072570" y="776567"/>
              <a:ext cx="3907167" cy="3892960"/>
            </a:xfrm>
            <a:custGeom>
              <a:avLst/>
              <a:gdLst/>
              <a:ahLst/>
              <a:cxnLst/>
              <a:rect l="l" t="t" r="r" b="b"/>
              <a:pathLst>
                <a:path w="3907167" h="3892960">
                  <a:moveTo>
                    <a:pt x="3907167" y="0"/>
                  </a:moveTo>
                  <a:lnTo>
                    <a:pt x="0" y="0"/>
                  </a:lnTo>
                  <a:lnTo>
                    <a:pt x="0" y="3892959"/>
                  </a:lnTo>
                  <a:lnTo>
                    <a:pt x="3907167" y="3892959"/>
                  </a:lnTo>
                  <a:lnTo>
                    <a:pt x="3907167"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9164067" y="802647"/>
              <a:ext cx="3907167" cy="3892960"/>
            </a:xfrm>
            <a:custGeom>
              <a:avLst/>
              <a:gdLst/>
              <a:ahLst/>
              <a:cxnLst/>
              <a:rect l="l" t="t" r="r" b="b"/>
              <a:pathLst>
                <a:path w="3907167" h="3892960">
                  <a:moveTo>
                    <a:pt x="0" y="0"/>
                  </a:moveTo>
                  <a:lnTo>
                    <a:pt x="3907168" y="0"/>
                  </a:lnTo>
                  <a:lnTo>
                    <a:pt x="3907168" y="3892960"/>
                  </a:lnTo>
                  <a:lnTo>
                    <a:pt x="0" y="389296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5952241" y="3078949"/>
              <a:ext cx="5285040" cy="1590577"/>
            </a:xfrm>
            <a:custGeom>
              <a:avLst/>
              <a:gdLst/>
              <a:ahLst/>
              <a:cxnLst/>
              <a:rect l="l" t="t" r="r" b="b"/>
              <a:pathLst>
                <a:path w="5285040" h="1590577">
                  <a:moveTo>
                    <a:pt x="0" y="0"/>
                  </a:moveTo>
                  <a:lnTo>
                    <a:pt x="5285040" y="0"/>
                  </a:lnTo>
                  <a:lnTo>
                    <a:pt x="5285040" y="1590577"/>
                  </a:lnTo>
                  <a:lnTo>
                    <a:pt x="0" y="1590577"/>
                  </a:lnTo>
                  <a:lnTo>
                    <a:pt x="0" y="0"/>
                  </a:lnTo>
                  <a:close/>
                </a:path>
              </a:pathLst>
            </a:custGeom>
            <a:blipFill>
              <a:blip r:embed="rId8">
                <a:extLst>
                  <a:ext uri="{96DAC541-7B7A-43D3-8B79-37D633B846F1}">
                    <asvg:svgBlip xmlns:asvg="http://schemas.microsoft.com/office/drawing/2016/SVG/main" xmlns="" r:embed="rId9"/>
                  </a:ext>
                </a:extLst>
              </a:blip>
              <a:stretch>
                <a:fillRect r="-1075" b="-24540"/>
              </a:stretch>
            </a:blipFill>
          </p:spPr>
        </p:sp>
        <p:sp>
          <p:nvSpPr>
            <p:cNvPr id="9" name="Freeform 9"/>
            <p:cNvSpPr/>
            <p:nvPr/>
          </p:nvSpPr>
          <p:spPr>
            <a:xfrm>
              <a:off x="6718641" y="0"/>
              <a:ext cx="2563039" cy="2521098"/>
            </a:xfrm>
            <a:custGeom>
              <a:avLst/>
              <a:gdLst/>
              <a:ahLst/>
              <a:cxnLst/>
              <a:rect l="l" t="t" r="r" b="b"/>
              <a:pathLst>
                <a:path w="2563039" h="2521098">
                  <a:moveTo>
                    <a:pt x="0" y="0"/>
                  </a:moveTo>
                  <a:lnTo>
                    <a:pt x="2563038" y="0"/>
                  </a:lnTo>
                  <a:lnTo>
                    <a:pt x="2563038" y="2521098"/>
                  </a:lnTo>
                  <a:lnTo>
                    <a:pt x="0" y="252109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0" name="Freeform 10"/>
            <p:cNvSpPr/>
            <p:nvPr/>
          </p:nvSpPr>
          <p:spPr>
            <a:xfrm>
              <a:off x="8675926" y="569772"/>
              <a:ext cx="2306258" cy="834446"/>
            </a:xfrm>
            <a:custGeom>
              <a:avLst/>
              <a:gdLst/>
              <a:ahLst/>
              <a:cxnLst/>
              <a:rect l="l" t="t" r="r" b="b"/>
              <a:pathLst>
                <a:path w="2306258" h="834446">
                  <a:moveTo>
                    <a:pt x="0" y="0"/>
                  </a:moveTo>
                  <a:lnTo>
                    <a:pt x="2306258" y="0"/>
                  </a:lnTo>
                  <a:lnTo>
                    <a:pt x="2306258" y="834446"/>
                  </a:lnTo>
                  <a:lnTo>
                    <a:pt x="0" y="83444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Freeform 11"/>
            <p:cNvSpPr/>
            <p:nvPr/>
          </p:nvSpPr>
          <p:spPr>
            <a:xfrm>
              <a:off x="16124419" y="1004439"/>
              <a:ext cx="2751744" cy="995631"/>
            </a:xfrm>
            <a:custGeom>
              <a:avLst/>
              <a:gdLst/>
              <a:ahLst/>
              <a:cxnLst/>
              <a:rect l="l" t="t" r="r" b="b"/>
              <a:pathLst>
                <a:path w="2751744" h="995631">
                  <a:moveTo>
                    <a:pt x="0" y="0"/>
                  </a:moveTo>
                  <a:lnTo>
                    <a:pt x="2751744" y="0"/>
                  </a:lnTo>
                  <a:lnTo>
                    <a:pt x="2751744" y="995631"/>
                  </a:lnTo>
                  <a:lnTo>
                    <a:pt x="0" y="99563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2" name="Freeform 12"/>
            <p:cNvSpPr/>
            <p:nvPr/>
          </p:nvSpPr>
          <p:spPr>
            <a:xfrm>
              <a:off x="11907790" y="2325587"/>
              <a:ext cx="4318229" cy="2355398"/>
            </a:xfrm>
            <a:custGeom>
              <a:avLst/>
              <a:gdLst/>
              <a:ahLst/>
              <a:cxnLst/>
              <a:rect l="l" t="t" r="r" b="b"/>
              <a:pathLst>
                <a:path w="4318229" h="2355398">
                  <a:moveTo>
                    <a:pt x="0" y="0"/>
                  </a:moveTo>
                  <a:lnTo>
                    <a:pt x="4318229" y="0"/>
                  </a:lnTo>
                  <a:lnTo>
                    <a:pt x="4318229" y="2355398"/>
                  </a:lnTo>
                  <a:lnTo>
                    <a:pt x="0" y="235539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3" name="Freeform 13"/>
            <p:cNvSpPr/>
            <p:nvPr/>
          </p:nvSpPr>
          <p:spPr>
            <a:xfrm>
              <a:off x="12929055" y="2924653"/>
              <a:ext cx="1346826" cy="1730734"/>
            </a:xfrm>
            <a:custGeom>
              <a:avLst/>
              <a:gdLst/>
              <a:ahLst/>
              <a:cxnLst/>
              <a:rect l="l" t="t" r="r" b="b"/>
              <a:pathLst>
                <a:path w="1346826" h="1730734">
                  <a:moveTo>
                    <a:pt x="0" y="0"/>
                  </a:moveTo>
                  <a:lnTo>
                    <a:pt x="1346825" y="0"/>
                  </a:lnTo>
                  <a:lnTo>
                    <a:pt x="1346825" y="1730733"/>
                  </a:lnTo>
                  <a:lnTo>
                    <a:pt x="0" y="173073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4" name="Freeform 14"/>
            <p:cNvSpPr/>
            <p:nvPr/>
          </p:nvSpPr>
          <p:spPr>
            <a:xfrm flipH="1">
              <a:off x="11237281" y="2749127"/>
              <a:ext cx="1239531" cy="1920400"/>
            </a:xfrm>
            <a:custGeom>
              <a:avLst/>
              <a:gdLst/>
              <a:ahLst/>
              <a:cxnLst/>
              <a:rect l="l" t="t" r="r" b="b"/>
              <a:pathLst>
                <a:path w="1239531" h="1920400">
                  <a:moveTo>
                    <a:pt x="1239531" y="0"/>
                  </a:moveTo>
                  <a:lnTo>
                    <a:pt x="0" y="0"/>
                  </a:lnTo>
                  <a:lnTo>
                    <a:pt x="0" y="1920399"/>
                  </a:lnTo>
                  <a:lnTo>
                    <a:pt x="1239531" y="1920399"/>
                  </a:lnTo>
                  <a:lnTo>
                    <a:pt x="1239531"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5" name="Freeform 15"/>
            <p:cNvSpPr/>
            <p:nvPr/>
          </p:nvSpPr>
          <p:spPr>
            <a:xfrm>
              <a:off x="12091134" y="1888560"/>
              <a:ext cx="1802384" cy="2792425"/>
            </a:xfrm>
            <a:custGeom>
              <a:avLst/>
              <a:gdLst/>
              <a:ahLst/>
              <a:cxnLst/>
              <a:rect l="l" t="t" r="r" b="b"/>
              <a:pathLst>
                <a:path w="1802384" h="2792425">
                  <a:moveTo>
                    <a:pt x="0" y="0"/>
                  </a:moveTo>
                  <a:lnTo>
                    <a:pt x="1802383" y="0"/>
                  </a:lnTo>
                  <a:lnTo>
                    <a:pt x="1802383" y="2792425"/>
                  </a:lnTo>
                  <a:lnTo>
                    <a:pt x="0" y="279242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6" name="Freeform 16"/>
            <p:cNvSpPr/>
            <p:nvPr/>
          </p:nvSpPr>
          <p:spPr>
            <a:xfrm>
              <a:off x="20801248" y="2000070"/>
              <a:ext cx="5729142" cy="2746473"/>
            </a:xfrm>
            <a:custGeom>
              <a:avLst/>
              <a:gdLst/>
              <a:ahLst/>
              <a:cxnLst/>
              <a:rect l="l" t="t" r="r" b="b"/>
              <a:pathLst>
                <a:path w="5729142" h="2746473">
                  <a:moveTo>
                    <a:pt x="0" y="0"/>
                  </a:moveTo>
                  <a:lnTo>
                    <a:pt x="5729142" y="0"/>
                  </a:lnTo>
                  <a:lnTo>
                    <a:pt x="5729142" y="2746472"/>
                  </a:lnTo>
                  <a:lnTo>
                    <a:pt x="0" y="2746472"/>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7" name="Freeform 17"/>
            <p:cNvSpPr/>
            <p:nvPr/>
          </p:nvSpPr>
          <p:spPr>
            <a:xfrm>
              <a:off x="15592857" y="1004439"/>
              <a:ext cx="6719327" cy="3665087"/>
            </a:xfrm>
            <a:custGeom>
              <a:avLst/>
              <a:gdLst/>
              <a:ahLst/>
              <a:cxnLst/>
              <a:rect l="l" t="t" r="r" b="b"/>
              <a:pathLst>
                <a:path w="6719327" h="3665087">
                  <a:moveTo>
                    <a:pt x="0" y="0"/>
                  </a:moveTo>
                  <a:lnTo>
                    <a:pt x="6719327" y="0"/>
                  </a:lnTo>
                  <a:lnTo>
                    <a:pt x="6719327" y="3665087"/>
                  </a:lnTo>
                  <a:lnTo>
                    <a:pt x="0" y="3665087"/>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18" name="Freeform 18"/>
            <p:cNvSpPr/>
            <p:nvPr/>
          </p:nvSpPr>
          <p:spPr>
            <a:xfrm>
              <a:off x="19669664" y="3151597"/>
              <a:ext cx="5130309" cy="1544009"/>
            </a:xfrm>
            <a:custGeom>
              <a:avLst/>
              <a:gdLst/>
              <a:ahLst/>
              <a:cxnLst/>
              <a:rect l="l" t="t" r="r" b="b"/>
              <a:pathLst>
                <a:path w="5130309" h="1544009">
                  <a:moveTo>
                    <a:pt x="0" y="0"/>
                  </a:moveTo>
                  <a:lnTo>
                    <a:pt x="5130309" y="0"/>
                  </a:lnTo>
                  <a:lnTo>
                    <a:pt x="5130309" y="1544010"/>
                  </a:lnTo>
                  <a:lnTo>
                    <a:pt x="0" y="1544010"/>
                  </a:lnTo>
                  <a:lnTo>
                    <a:pt x="0" y="0"/>
                  </a:lnTo>
                  <a:close/>
                </a:path>
              </a:pathLst>
            </a:custGeom>
            <a:blipFill>
              <a:blip r:embed="rId22">
                <a:extLst>
                  <a:ext uri="{96DAC541-7B7A-43D3-8B79-37D633B846F1}">
                    <asvg:svgBlip xmlns:asvg="http://schemas.microsoft.com/office/drawing/2016/SVG/main" xmlns="" r:embed="rId23"/>
                  </a:ext>
                </a:extLst>
              </a:blip>
              <a:stretch>
                <a:fillRect r="-1075" b="-24540"/>
              </a:stretch>
            </a:blipFill>
          </p:spPr>
        </p:sp>
        <p:sp>
          <p:nvSpPr>
            <p:cNvPr id="19" name="Freeform 19"/>
            <p:cNvSpPr/>
            <p:nvPr/>
          </p:nvSpPr>
          <p:spPr>
            <a:xfrm>
              <a:off x="0" y="2639266"/>
              <a:ext cx="4173387" cy="2000665"/>
            </a:xfrm>
            <a:custGeom>
              <a:avLst/>
              <a:gdLst/>
              <a:ahLst/>
              <a:cxnLst/>
              <a:rect l="l" t="t" r="r" b="b"/>
              <a:pathLst>
                <a:path w="4173387" h="2000665">
                  <a:moveTo>
                    <a:pt x="0" y="0"/>
                  </a:moveTo>
                  <a:lnTo>
                    <a:pt x="4173387" y="0"/>
                  </a:lnTo>
                  <a:lnTo>
                    <a:pt x="4173387" y="2000666"/>
                  </a:lnTo>
                  <a:lnTo>
                    <a:pt x="0" y="2000666"/>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0" name="Freeform 20"/>
            <p:cNvSpPr/>
            <p:nvPr/>
          </p:nvSpPr>
          <p:spPr>
            <a:xfrm>
              <a:off x="18883575" y="1620487"/>
              <a:ext cx="1917673" cy="693849"/>
            </a:xfrm>
            <a:custGeom>
              <a:avLst/>
              <a:gdLst/>
              <a:ahLst/>
              <a:cxnLst/>
              <a:rect l="l" t="t" r="r" b="b"/>
              <a:pathLst>
                <a:path w="1917673" h="693849">
                  <a:moveTo>
                    <a:pt x="0" y="0"/>
                  </a:moveTo>
                  <a:lnTo>
                    <a:pt x="1917673" y="0"/>
                  </a:lnTo>
                  <a:lnTo>
                    <a:pt x="1917673" y="693849"/>
                  </a:lnTo>
                  <a:lnTo>
                    <a:pt x="0" y="69384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1" name="Freeform 21"/>
            <p:cNvSpPr/>
            <p:nvPr/>
          </p:nvSpPr>
          <p:spPr>
            <a:xfrm flipH="1">
              <a:off x="18876163" y="2775207"/>
              <a:ext cx="1239531" cy="1920400"/>
            </a:xfrm>
            <a:custGeom>
              <a:avLst/>
              <a:gdLst/>
              <a:ahLst/>
              <a:cxnLst/>
              <a:rect l="l" t="t" r="r" b="b"/>
              <a:pathLst>
                <a:path w="1239531" h="1920400">
                  <a:moveTo>
                    <a:pt x="1239530" y="0"/>
                  </a:moveTo>
                  <a:lnTo>
                    <a:pt x="0" y="0"/>
                  </a:lnTo>
                  <a:lnTo>
                    <a:pt x="0" y="1920400"/>
                  </a:lnTo>
                  <a:lnTo>
                    <a:pt x="1239530" y="1920400"/>
                  </a:lnTo>
                  <a:lnTo>
                    <a:pt x="123953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2" name="Freeform 22"/>
            <p:cNvSpPr/>
            <p:nvPr/>
          </p:nvSpPr>
          <p:spPr>
            <a:xfrm>
              <a:off x="3545354" y="2723046"/>
              <a:ext cx="1239531" cy="1920400"/>
            </a:xfrm>
            <a:custGeom>
              <a:avLst/>
              <a:gdLst/>
              <a:ahLst/>
              <a:cxnLst/>
              <a:rect l="l" t="t" r="r" b="b"/>
              <a:pathLst>
                <a:path w="1239531" h="1920400">
                  <a:moveTo>
                    <a:pt x="0" y="0"/>
                  </a:moveTo>
                  <a:lnTo>
                    <a:pt x="1239531" y="0"/>
                  </a:lnTo>
                  <a:lnTo>
                    <a:pt x="1239531" y="1920400"/>
                  </a:lnTo>
                  <a:lnTo>
                    <a:pt x="0" y="192040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3" name="Freeform 23"/>
            <p:cNvSpPr/>
            <p:nvPr/>
          </p:nvSpPr>
          <p:spPr>
            <a:xfrm flipH="1">
              <a:off x="1984964" y="1855916"/>
              <a:ext cx="1802384" cy="2792425"/>
            </a:xfrm>
            <a:custGeom>
              <a:avLst/>
              <a:gdLst/>
              <a:ahLst/>
              <a:cxnLst/>
              <a:rect l="l" t="t" r="r" b="b"/>
              <a:pathLst>
                <a:path w="1802384" h="2792425">
                  <a:moveTo>
                    <a:pt x="1802383" y="0"/>
                  </a:moveTo>
                  <a:lnTo>
                    <a:pt x="0" y="0"/>
                  </a:lnTo>
                  <a:lnTo>
                    <a:pt x="0" y="2792425"/>
                  </a:lnTo>
                  <a:lnTo>
                    <a:pt x="1802383" y="2792425"/>
                  </a:lnTo>
                  <a:lnTo>
                    <a:pt x="1802383" y="0"/>
                  </a:lnTo>
                  <a:close/>
                </a:path>
              </a:pathLst>
            </a:custGeom>
            <a:blipFill>
              <a:blip r:embed="rId16">
                <a:extLst>
                  <a:ext uri="{96DAC541-7B7A-43D3-8B79-37D633B846F1}">
                    <asvg:svgBlip xmlns:asvg="http://schemas.microsoft.com/office/drawing/2016/SVG/main" xmlns="" r:embed="rId17"/>
                  </a:ext>
                </a:extLst>
              </a:blip>
              <a:stretch>
                <a:fillRect/>
              </a:stretch>
            </a:blipFill>
          </p:spPr>
        </p:sp>
      </p:grpSp>
      <p:graphicFrame>
        <p:nvGraphicFramePr>
          <p:cNvPr id="2" name="Table 1"/>
          <p:cNvGraphicFramePr>
            <a:graphicFrameLocks noGrp="1"/>
          </p:cNvGraphicFramePr>
          <p:nvPr>
            <p:extLst>
              <p:ext uri="{D42A27DB-BD31-4B8C-83A1-F6EECF244321}">
                <p14:modId xmlns:p14="http://schemas.microsoft.com/office/powerpoint/2010/main" val="3998661018"/>
              </p:ext>
            </p:extLst>
          </p:nvPr>
        </p:nvGraphicFramePr>
        <p:xfrm>
          <a:off x="1433677" y="1082025"/>
          <a:ext cx="14994679" cy="5275326"/>
        </p:xfrm>
        <a:graphic>
          <a:graphicData uri="http://schemas.openxmlformats.org/drawingml/2006/table">
            <a:tbl>
              <a:tblPr firstRow="1" firstCol="1" bandRow="1"/>
              <a:tblGrid>
                <a:gridCol w="14994679"/>
              </a:tblGrid>
              <a:tr h="0">
                <a:tc>
                  <a:txBody>
                    <a:bodyPr/>
                    <a:lstStyle/>
                    <a:p>
                      <a:pPr algn="ctr">
                        <a:lnSpc>
                          <a:spcPct val="115000"/>
                        </a:lnSpc>
                        <a:spcAft>
                          <a:spcPts val="0"/>
                        </a:spcAft>
                      </a:pPr>
                      <a:r>
                        <a:rPr lang="en-US" sz="36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TRẠM 2: YÊU CẢNH SA PA</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pPr>
                      <a:r>
                        <a:rPr lang="en-US" sz="36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1</a:t>
                      </a:r>
                      <a:r>
                        <a:rPr lang="en-US" sz="36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Tìm những câu văn miêu tả bức tranh thiên nhiên Sa Pa. Ý nghĩa của những chi tiết miêu tả thiên nhiên trong truyện là gì?</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pPr>
                      <a:r>
                        <a:rPr lang="en-US" sz="360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pPr>
                      <a:r>
                        <a:rPr lang="en-US" sz="36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en-US" sz="36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Nêu cảm nhận về vẻ đẹp bức tranh thiên nhiên Sa Pa.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pPr>
                      <a:r>
                        <a:rPr lang="en-US" sz="360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pPr>
                      <a:r>
                        <a:rPr lang="en-US" sz="36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3</a:t>
                      </a:r>
                      <a:r>
                        <a:rPr lang="en-US" sz="36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Em có nhận xét gì về nghệ thuật tả cảnh của tác giả?</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pPr>
                      <a:r>
                        <a:rPr lang="en-US" sz="360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pPr>
                      <a:r>
                        <a:rPr lang="en-US" sz="13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85725" cap="flat" cmpd="dbl" algn="ctr">
                      <a:solidFill>
                        <a:srgbClr val="0070C0"/>
                      </a:solidFill>
                      <a:prstDash val="solid"/>
                      <a:round/>
                      <a:headEnd type="none" w="med" len="med"/>
                      <a:tailEnd type="none" w="med" len="med"/>
                    </a:lnL>
                    <a:lnR w="85725" cap="flat" cmpd="dbl" algn="ctr">
                      <a:solidFill>
                        <a:srgbClr val="0070C0"/>
                      </a:solidFill>
                      <a:prstDash val="solid"/>
                      <a:round/>
                      <a:headEnd type="none" w="med" len="med"/>
                      <a:tailEnd type="none" w="med" len="med"/>
                    </a:lnR>
                    <a:lnT w="85725" cap="flat" cmpd="dbl" algn="ctr">
                      <a:solidFill>
                        <a:srgbClr val="0070C0"/>
                      </a:solidFill>
                      <a:prstDash val="solid"/>
                      <a:round/>
                      <a:headEnd type="none" w="med" len="med"/>
                      <a:tailEnd type="none" w="med" len="med"/>
                    </a:lnT>
                    <a:lnB w="85725" cap="flat" cmpd="dbl" algn="ctr">
                      <a:solidFill>
                        <a:srgbClr val="0070C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695471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DE0A0"/>
        </a:solidFill>
        <a:effectLst/>
      </p:bgPr>
    </p:bg>
    <p:spTree>
      <p:nvGrpSpPr>
        <p:cNvPr id="1" name=""/>
        <p:cNvGrpSpPr/>
        <p:nvPr/>
      </p:nvGrpSpPr>
      <p:grpSpPr>
        <a:xfrm>
          <a:off x="0" y="0"/>
          <a:ext cx="0" cy="0"/>
          <a:chOff x="0" y="0"/>
          <a:chExt cx="0" cy="0"/>
        </a:xfrm>
      </p:grpSpPr>
      <p:grpSp>
        <p:nvGrpSpPr>
          <p:cNvPr id="4" name="Group 4"/>
          <p:cNvGrpSpPr/>
          <p:nvPr/>
        </p:nvGrpSpPr>
        <p:grpSpPr>
          <a:xfrm>
            <a:off x="-311979" y="6800744"/>
            <a:ext cx="19897793" cy="3559907"/>
            <a:chOff x="0" y="0"/>
            <a:chExt cx="26530390" cy="4746542"/>
          </a:xfrm>
        </p:grpSpPr>
        <p:sp>
          <p:nvSpPr>
            <p:cNvPr id="5" name="Freeform 5"/>
            <p:cNvSpPr/>
            <p:nvPr/>
          </p:nvSpPr>
          <p:spPr>
            <a:xfrm>
              <a:off x="5388588" y="320854"/>
              <a:ext cx="1889306" cy="683585"/>
            </a:xfrm>
            <a:custGeom>
              <a:avLst/>
              <a:gdLst/>
              <a:ahLst/>
              <a:cxnLst/>
              <a:rect l="l" t="t" r="r" b="b"/>
              <a:pathLst>
                <a:path w="1889306" h="683585">
                  <a:moveTo>
                    <a:pt x="0" y="0"/>
                  </a:moveTo>
                  <a:lnTo>
                    <a:pt x="1889306" y="0"/>
                  </a:lnTo>
                  <a:lnTo>
                    <a:pt x="1889306" y="683585"/>
                  </a:lnTo>
                  <a:lnTo>
                    <a:pt x="0" y="68358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a:off x="3072570" y="776567"/>
              <a:ext cx="3907167" cy="3892960"/>
            </a:xfrm>
            <a:custGeom>
              <a:avLst/>
              <a:gdLst/>
              <a:ahLst/>
              <a:cxnLst/>
              <a:rect l="l" t="t" r="r" b="b"/>
              <a:pathLst>
                <a:path w="3907167" h="3892960">
                  <a:moveTo>
                    <a:pt x="3907167" y="0"/>
                  </a:moveTo>
                  <a:lnTo>
                    <a:pt x="0" y="0"/>
                  </a:lnTo>
                  <a:lnTo>
                    <a:pt x="0" y="3892959"/>
                  </a:lnTo>
                  <a:lnTo>
                    <a:pt x="3907167" y="3892959"/>
                  </a:lnTo>
                  <a:lnTo>
                    <a:pt x="3907167"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9164067" y="802647"/>
              <a:ext cx="3907167" cy="3892960"/>
            </a:xfrm>
            <a:custGeom>
              <a:avLst/>
              <a:gdLst/>
              <a:ahLst/>
              <a:cxnLst/>
              <a:rect l="l" t="t" r="r" b="b"/>
              <a:pathLst>
                <a:path w="3907167" h="3892960">
                  <a:moveTo>
                    <a:pt x="0" y="0"/>
                  </a:moveTo>
                  <a:lnTo>
                    <a:pt x="3907168" y="0"/>
                  </a:lnTo>
                  <a:lnTo>
                    <a:pt x="3907168" y="3892960"/>
                  </a:lnTo>
                  <a:lnTo>
                    <a:pt x="0" y="389296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5952241" y="3078949"/>
              <a:ext cx="5285040" cy="1590577"/>
            </a:xfrm>
            <a:custGeom>
              <a:avLst/>
              <a:gdLst/>
              <a:ahLst/>
              <a:cxnLst/>
              <a:rect l="l" t="t" r="r" b="b"/>
              <a:pathLst>
                <a:path w="5285040" h="1590577">
                  <a:moveTo>
                    <a:pt x="0" y="0"/>
                  </a:moveTo>
                  <a:lnTo>
                    <a:pt x="5285040" y="0"/>
                  </a:lnTo>
                  <a:lnTo>
                    <a:pt x="5285040" y="1590577"/>
                  </a:lnTo>
                  <a:lnTo>
                    <a:pt x="0" y="1590577"/>
                  </a:lnTo>
                  <a:lnTo>
                    <a:pt x="0" y="0"/>
                  </a:lnTo>
                  <a:close/>
                </a:path>
              </a:pathLst>
            </a:custGeom>
            <a:blipFill>
              <a:blip r:embed="rId8">
                <a:extLst>
                  <a:ext uri="{96DAC541-7B7A-43D3-8B79-37D633B846F1}">
                    <asvg:svgBlip xmlns:asvg="http://schemas.microsoft.com/office/drawing/2016/SVG/main" xmlns="" r:embed="rId9"/>
                  </a:ext>
                </a:extLst>
              </a:blip>
              <a:stretch>
                <a:fillRect r="-1075" b="-24540"/>
              </a:stretch>
            </a:blipFill>
          </p:spPr>
        </p:sp>
        <p:sp>
          <p:nvSpPr>
            <p:cNvPr id="9" name="Freeform 9"/>
            <p:cNvSpPr/>
            <p:nvPr/>
          </p:nvSpPr>
          <p:spPr>
            <a:xfrm>
              <a:off x="6718641" y="0"/>
              <a:ext cx="2563039" cy="2521098"/>
            </a:xfrm>
            <a:custGeom>
              <a:avLst/>
              <a:gdLst/>
              <a:ahLst/>
              <a:cxnLst/>
              <a:rect l="l" t="t" r="r" b="b"/>
              <a:pathLst>
                <a:path w="2563039" h="2521098">
                  <a:moveTo>
                    <a:pt x="0" y="0"/>
                  </a:moveTo>
                  <a:lnTo>
                    <a:pt x="2563038" y="0"/>
                  </a:lnTo>
                  <a:lnTo>
                    <a:pt x="2563038" y="2521098"/>
                  </a:lnTo>
                  <a:lnTo>
                    <a:pt x="0" y="252109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0" name="Freeform 10"/>
            <p:cNvSpPr/>
            <p:nvPr/>
          </p:nvSpPr>
          <p:spPr>
            <a:xfrm>
              <a:off x="8675926" y="569772"/>
              <a:ext cx="2306258" cy="834446"/>
            </a:xfrm>
            <a:custGeom>
              <a:avLst/>
              <a:gdLst/>
              <a:ahLst/>
              <a:cxnLst/>
              <a:rect l="l" t="t" r="r" b="b"/>
              <a:pathLst>
                <a:path w="2306258" h="834446">
                  <a:moveTo>
                    <a:pt x="0" y="0"/>
                  </a:moveTo>
                  <a:lnTo>
                    <a:pt x="2306258" y="0"/>
                  </a:lnTo>
                  <a:lnTo>
                    <a:pt x="2306258" y="834446"/>
                  </a:lnTo>
                  <a:lnTo>
                    <a:pt x="0" y="83444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Freeform 11"/>
            <p:cNvSpPr/>
            <p:nvPr/>
          </p:nvSpPr>
          <p:spPr>
            <a:xfrm>
              <a:off x="16124419" y="1004439"/>
              <a:ext cx="2751744" cy="995631"/>
            </a:xfrm>
            <a:custGeom>
              <a:avLst/>
              <a:gdLst/>
              <a:ahLst/>
              <a:cxnLst/>
              <a:rect l="l" t="t" r="r" b="b"/>
              <a:pathLst>
                <a:path w="2751744" h="995631">
                  <a:moveTo>
                    <a:pt x="0" y="0"/>
                  </a:moveTo>
                  <a:lnTo>
                    <a:pt x="2751744" y="0"/>
                  </a:lnTo>
                  <a:lnTo>
                    <a:pt x="2751744" y="995631"/>
                  </a:lnTo>
                  <a:lnTo>
                    <a:pt x="0" y="99563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2" name="Freeform 12"/>
            <p:cNvSpPr/>
            <p:nvPr/>
          </p:nvSpPr>
          <p:spPr>
            <a:xfrm>
              <a:off x="11907790" y="2325587"/>
              <a:ext cx="4318229" cy="2355398"/>
            </a:xfrm>
            <a:custGeom>
              <a:avLst/>
              <a:gdLst/>
              <a:ahLst/>
              <a:cxnLst/>
              <a:rect l="l" t="t" r="r" b="b"/>
              <a:pathLst>
                <a:path w="4318229" h="2355398">
                  <a:moveTo>
                    <a:pt x="0" y="0"/>
                  </a:moveTo>
                  <a:lnTo>
                    <a:pt x="4318229" y="0"/>
                  </a:lnTo>
                  <a:lnTo>
                    <a:pt x="4318229" y="2355398"/>
                  </a:lnTo>
                  <a:lnTo>
                    <a:pt x="0" y="235539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3" name="Freeform 13"/>
            <p:cNvSpPr/>
            <p:nvPr/>
          </p:nvSpPr>
          <p:spPr>
            <a:xfrm>
              <a:off x="12929055" y="2924653"/>
              <a:ext cx="1346826" cy="1730734"/>
            </a:xfrm>
            <a:custGeom>
              <a:avLst/>
              <a:gdLst/>
              <a:ahLst/>
              <a:cxnLst/>
              <a:rect l="l" t="t" r="r" b="b"/>
              <a:pathLst>
                <a:path w="1346826" h="1730734">
                  <a:moveTo>
                    <a:pt x="0" y="0"/>
                  </a:moveTo>
                  <a:lnTo>
                    <a:pt x="1346825" y="0"/>
                  </a:lnTo>
                  <a:lnTo>
                    <a:pt x="1346825" y="1730733"/>
                  </a:lnTo>
                  <a:lnTo>
                    <a:pt x="0" y="173073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4" name="Freeform 14"/>
            <p:cNvSpPr/>
            <p:nvPr/>
          </p:nvSpPr>
          <p:spPr>
            <a:xfrm flipH="1">
              <a:off x="11237281" y="2749127"/>
              <a:ext cx="1239531" cy="1920400"/>
            </a:xfrm>
            <a:custGeom>
              <a:avLst/>
              <a:gdLst/>
              <a:ahLst/>
              <a:cxnLst/>
              <a:rect l="l" t="t" r="r" b="b"/>
              <a:pathLst>
                <a:path w="1239531" h="1920400">
                  <a:moveTo>
                    <a:pt x="1239531" y="0"/>
                  </a:moveTo>
                  <a:lnTo>
                    <a:pt x="0" y="0"/>
                  </a:lnTo>
                  <a:lnTo>
                    <a:pt x="0" y="1920399"/>
                  </a:lnTo>
                  <a:lnTo>
                    <a:pt x="1239531" y="1920399"/>
                  </a:lnTo>
                  <a:lnTo>
                    <a:pt x="1239531"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5" name="Freeform 15"/>
            <p:cNvSpPr/>
            <p:nvPr/>
          </p:nvSpPr>
          <p:spPr>
            <a:xfrm>
              <a:off x="12091134" y="1888560"/>
              <a:ext cx="1802384" cy="2792425"/>
            </a:xfrm>
            <a:custGeom>
              <a:avLst/>
              <a:gdLst/>
              <a:ahLst/>
              <a:cxnLst/>
              <a:rect l="l" t="t" r="r" b="b"/>
              <a:pathLst>
                <a:path w="1802384" h="2792425">
                  <a:moveTo>
                    <a:pt x="0" y="0"/>
                  </a:moveTo>
                  <a:lnTo>
                    <a:pt x="1802383" y="0"/>
                  </a:lnTo>
                  <a:lnTo>
                    <a:pt x="1802383" y="2792425"/>
                  </a:lnTo>
                  <a:lnTo>
                    <a:pt x="0" y="279242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6" name="Freeform 16"/>
            <p:cNvSpPr/>
            <p:nvPr/>
          </p:nvSpPr>
          <p:spPr>
            <a:xfrm>
              <a:off x="20801248" y="2000070"/>
              <a:ext cx="5729142" cy="2746473"/>
            </a:xfrm>
            <a:custGeom>
              <a:avLst/>
              <a:gdLst/>
              <a:ahLst/>
              <a:cxnLst/>
              <a:rect l="l" t="t" r="r" b="b"/>
              <a:pathLst>
                <a:path w="5729142" h="2746473">
                  <a:moveTo>
                    <a:pt x="0" y="0"/>
                  </a:moveTo>
                  <a:lnTo>
                    <a:pt x="5729142" y="0"/>
                  </a:lnTo>
                  <a:lnTo>
                    <a:pt x="5729142" y="2746472"/>
                  </a:lnTo>
                  <a:lnTo>
                    <a:pt x="0" y="2746472"/>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7" name="Freeform 17"/>
            <p:cNvSpPr/>
            <p:nvPr/>
          </p:nvSpPr>
          <p:spPr>
            <a:xfrm>
              <a:off x="15592857" y="1004439"/>
              <a:ext cx="6719327" cy="3665087"/>
            </a:xfrm>
            <a:custGeom>
              <a:avLst/>
              <a:gdLst/>
              <a:ahLst/>
              <a:cxnLst/>
              <a:rect l="l" t="t" r="r" b="b"/>
              <a:pathLst>
                <a:path w="6719327" h="3665087">
                  <a:moveTo>
                    <a:pt x="0" y="0"/>
                  </a:moveTo>
                  <a:lnTo>
                    <a:pt x="6719327" y="0"/>
                  </a:lnTo>
                  <a:lnTo>
                    <a:pt x="6719327" y="3665087"/>
                  </a:lnTo>
                  <a:lnTo>
                    <a:pt x="0" y="3665087"/>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18" name="Freeform 18"/>
            <p:cNvSpPr/>
            <p:nvPr/>
          </p:nvSpPr>
          <p:spPr>
            <a:xfrm>
              <a:off x="19669664" y="3151597"/>
              <a:ext cx="5130309" cy="1544009"/>
            </a:xfrm>
            <a:custGeom>
              <a:avLst/>
              <a:gdLst/>
              <a:ahLst/>
              <a:cxnLst/>
              <a:rect l="l" t="t" r="r" b="b"/>
              <a:pathLst>
                <a:path w="5130309" h="1544009">
                  <a:moveTo>
                    <a:pt x="0" y="0"/>
                  </a:moveTo>
                  <a:lnTo>
                    <a:pt x="5130309" y="0"/>
                  </a:lnTo>
                  <a:lnTo>
                    <a:pt x="5130309" y="1544010"/>
                  </a:lnTo>
                  <a:lnTo>
                    <a:pt x="0" y="1544010"/>
                  </a:lnTo>
                  <a:lnTo>
                    <a:pt x="0" y="0"/>
                  </a:lnTo>
                  <a:close/>
                </a:path>
              </a:pathLst>
            </a:custGeom>
            <a:blipFill>
              <a:blip r:embed="rId22">
                <a:extLst>
                  <a:ext uri="{96DAC541-7B7A-43D3-8B79-37D633B846F1}">
                    <asvg:svgBlip xmlns:asvg="http://schemas.microsoft.com/office/drawing/2016/SVG/main" xmlns="" r:embed="rId23"/>
                  </a:ext>
                </a:extLst>
              </a:blip>
              <a:stretch>
                <a:fillRect r="-1075" b="-24540"/>
              </a:stretch>
            </a:blipFill>
          </p:spPr>
        </p:sp>
        <p:sp>
          <p:nvSpPr>
            <p:cNvPr id="19" name="Freeform 19"/>
            <p:cNvSpPr/>
            <p:nvPr/>
          </p:nvSpPr>
          <p:spPr>
            <a:xfrm>
              <a:off x="0" y="2639266"/>
              <a:ext cx="4173387" cy="2000665"/>
            </a:xfrm>
            <a:custGeom>
              <a:avLst/>
              <a:gdLst/>
              <a:ahLst/>
              <a:cxnLst/>
              <a:rect l="l" t="t" r="r" b="b"/>
              <a:pathLst>
                <a:path w="4173387" h="2000665">
                  <a:moveTo>
                    <a:pt x="0" y="0"/>
                  </a:moveTo>
                  <a:lnTo>
                    <a:pt x="4173387" y="0"/>
                  </a:lnTo>
                  <a:lnTo>
                    <a:pt x="4173387" y="2000666"/>
                  </a:lnTo>
                  <a:lnTo>
                    <a:pt x="0" y="2000666"/>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0" name="Freeform 20"/>
            <p:cNvSpPr/>
            <p:nvPr/>
          </p:nvSpPr>
          <p:spPr>
            <a:xfrm>
              <a:off x="18883575" y="1620487"/>
              <a:ext cx="1917673" cy="693849"/>
            </a:xfrm>
            <a:custGeom>
              <a:avLst/>
              <a:gdLst/>
              <a:ahLst/>
              <a:cxnLst/>
              <a:rect l="l" t="t" r="r" b="b"/>
              <a:pathLst>
                <a:path w="1917673" h="693849">
                  <a:moveTo>
                    <a:pt x="0" y="0"/>
                  </a:moveTo>
                  <a:lnTo>
                    <a:pt x="1917673" y="0"/>
                  </a:lnTo>
                  <a:lnTo>
                    <a:pt x="1917673" y="693849"/>
                  </a:lnTo>
                  <a:lnTo>
                    <a:pt x="0" y="69384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1" name="Freeform 21"/>
            <p:cNvSpPr/>
            <p:nvPr/>
          </p:nvSpPr>
          <p:spPr>
            <a:xfrm flipH="1">
              <a:off x="18876163" y="2775207"/>
              <a:ext cx="1239531" cy="1920400"/>
            </a:xfrm>
            <a:custGeom>
              <a:avLst/>
              <a:gdLst/>
              <a:ahLst/>
              <a:cxnLst/>
              <a:rect l="l" t="t" r="r" b="b"/>
              <a:pathLst>
                <a:path w="1239531" h="1920400">
                  <a:moveTo>
                    <a:pt x="1239530" y="0"/>
                  </a:moveTo>
                  <a:lnTo>
                    <a:pt x="0" y="0"/>
                  </a:lnTo>
                  <a:lnTo>
                    <a:pt x="0" y="1920400"/>
                  </a:lnTo>
                  <a:lnTo>
                    <a:pt x="1239530" y="1920400"/>
                  </a:lnTo>
                  <a:lnTo>
                    <a:pt x="123953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2" name="Freeform 22"/>
            <p:cNvSpPr/>
            <p:nvPr/>
          </p:nvSpPr>
          <p:spPr>
            <a:xfrm>
              <a:off x="3545354" y="2723046"/>
              <a:ext cx="1239531" cy="1920400"/>
            </a:xfrm>
            <a:custGeom>
              <a:avLst/>
              <a:gdLst/>
              <a:ahLst/>
              <a:cxnLst/>
              <a:rect l="l" t="t" r="r" b="b"/>
              <a:pathLst>
                <a:path w="1239531" h="1920400">
                  <a:moveTo>
                    <a:pt x="0" y="0"/>
                  </a:moveTo>
                  <a:lnTo>
                    <a:pt x="1239531" y="0"/>
                  </a:lnTo>
                  <a:lnTo>
                    <a:pt x="1239531" y="1920400"/>
                  </a:lnTo>
                  <a:lnTo>
                    <a:pt x="0" y="192040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3" name="Freeform 23"/>
            <p:cNvSpPr/>
            <p:nvPr/>
          </p:nvSpPr>
          <p:spPr>
            <a:xfrm flipH="1">
              <a:off x="1984964" y="1855916"/>
              <a:ext cx="1802384" cy="2792425"/>
            </a:xfrm>
            <a:custGeom>
              <a:avLst/>
              <a:gdLst/>
              <a:ahLst/>
              <a:cxnLst/>
              <a:rect l="l" t="t" r="r" b="b"/>
              <a:pathLst>
                <a:path w="1802384" h="2792425">
                  <a:moveTo>
                    <a:pt x="1802383" y="0"/>
                  </a:moveTo>
                  <a:lnTo>
                    <a:pt x="0" y="0"/>
                  </a:lnTo>
                  <a:lnTo>
                    <a:pt x="0" y="2792425"/>
                  </a:lnTo>
                  <a:lnTo>
                    <a:pt x="1802383" y="2792425"/>
                  </a:lnTo>
                  <a:lnTo>
                    <a:pt x="1802383" y="0"/>
                  </a:lnTo>
                  <a:close/>
                </a:path>
              </a:pathLst>
            </a:custGeom>
            <a:blipFill>
              <a:blip r:embed="rId16">
                <a:extLst>
                  <a:ext uri="{96DAC541-7B7A-43D3-8B79-37D633B846F1}">
                    <asvg:svgBlip xmlns:asvg="http://schemas.microsoft.com/office/drawing/2016/SVG/main" xmlns="" r:embed="rId17"/>
                  </a:ext>
                </a:extLst>
              </a:blip>
              <a:stretch>
                <a:fillRect/>
              </a:stretch>
            </a:blipFill>
          </p:spPr>
        </p:sp>
      </p:grpSp>
      <p:graphicFrame>
        <p:nvGraphicFramePr>
          <p:cNvPr id="2" name="Table 1"/>
          <p:cNvGraphicFramePr>
            <a:graphicFrameLocks noGrp="1"/>
          </p:cNvGraphicFramePr>
          <p:nvPr>
            <p:extLst>
              <p:ext uri="{D42A27DB-BD31-4B8C-83A1-F6EECF244321}">
                <p14:modId xmlns:p14="http://schemas.microsoft.com/office/powerpoint/2010/main" val="4150615741"/>
              </p:ext>
            </p:extLst>
          </p:nvPr>
        </p:nvGraphicFramePr>
        <p:xfrm>
          <a:off x="1415470" y="1157509"/>
          <a:ext cx="15260320" cy="5047488"/>
        </p:xfrm>
        <a:graphic>
          <a:graphicData uri="http://schemas.openxmlformats.org/drawingml/2006/table">
            <a:tbl>
              <a:tblPr firstRow="1" firstCol="1" bandRow="1"/>
              <a:tblGrid>
                <a:gridCol w="15260320"/>
              </a:tblGrid>
              <a:tr h="2725071">
                <a:tc>
                  <a:txBody>
                    <a:bodyPr/>
                    <a:lstStyle/>
                    <a:p>
                      <a:pPr algn="ctr">
                        <a:lnSpc>
                          <a:spcPct val="115000"/>
                        </a:lnSpc>
                        <a:spcAft>
                          <a:spcPts val="0"/>
                        </a:spcAft>
                      </a:pPr>
                      <a:r>
                        <a:rPr lang="en-US" sz="3600" b="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PHIẾU HỌC TẬP TRẠM 3: NGẪM VỀ SA PA</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pPr>
                      <a:r>
                        <a:rPr lang="en-US" sz="36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1. Qua hình tượng nhân vật anh thanh niên và những người lao động nơi Sa Pa, nhà văn Nguyễn Thành Long muốn ngợi ca điều gì?</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pPr>
                      <a:r>
                        <a:rPr lang="en-US" sz="360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pPr>
                      <a:r>
                        <a:rPr lang="en-US" sz="36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2. Theo em, nhân vật ông họa sĩ có vai trò gì trong tác phẩm? Qua nhân vật ông họa sĩ, nhà văn muốn gửi gắm những suy nghĩ gì về con người và nghệ thuật? </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pPr>
                      <a:r>
                        <a:rPr lang="en-US" sz="3600" smtClean="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15000"/>
                        </a:lnSpc>
                        <a:spcAft>
                          <a:spcPts val="0"/>
                        </a:spcAft>
                      </a:pPr>
                      <a:r>
                        <a:rPr lang="en-US" sz="36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3. Tác phẩm gợi cho em những suy nghĩ, bài học gì?</a:t>
                      </a:r>
                      <a:endParaRPr lang="en-GB"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85725" cap="flat" cmpd="dbl" algn="ctr">
                      <a:solidFill>
                        <a:srgbClr val="0070C0"/>
                      </a:solidFill>
                      <a:prstDash val="solid"/>
                      <a:round/>
                      <a:headEnd type="none" w="med" len="med"/>
                      <a:tailEnd type="none" w="med" len="med"/>
                    </a:lnL>
                    <a:lnR w="85725" cap="flat" cmpd="dbl" algn="ctr">
                      <a:solidFill>
                        <a:srgbClr val="0070C0"/>
                      </a:solidFill>
                      <a:prstDash val="solid"/>
                      <a:round/>
                      <a:headEnd type="none" w="med" len="med"/>
                      <a:tailEnd type="none" w="med" len="med"/>
                    </a:lnR>
                    <a:lnT w="85725" cap="flat" cmpd="dbl" algn="ctr">
                      <a:solidFill>
                        <a:srgbClr val="0070C0"/>
                      </a:solidFill>
                      <a:prstDash val="solid"/>
                      <a:round/>
                      <a:headEnd type="none" w="med" len="med"/>
                      <a:tailEnd type="none" w="med" len="med"/>
                    </a:lnT>
                    <a:lnB w="85725" cap="flat" cmpd="dbl" algn="ctr">
                      <a:solidFill>
                        <a:srgbClr val="0070C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338496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AFD4E1"/>
        </a:solidFill>
        <a:effectLst/>
      </p:bgPr>
    </p:bg>
    <p:spTree>
      <p:nvGrpSpPr>
        <p:cNvPr id="1" name=""/>
        <p:cNvGrpSpPr/>
        <p:nvPr/>
      </p:nvGrpSpPr>
      <p:grpSpPr>
        <a:xfrm>
          <a:off x="0" y="0"/>
          <a:ext cx="0" cy="0"/>
          <a:chOff x="0" y="0"/>
          <a:chExt cx="0" cy="0"/>
        </a:xfrm>
      </p:grpSpPr>
      <p:sp>
        <p:nvSpPr>
          <p:cNvPr id="2" name="TextBox 2"/>
          <p:cNvSpPr txBox="1"/>
          <p:nvPr/>
        </p:nvSpPr>
        <p:spPr>
          <a:xfrm>
            <a:off x="4122436" y="4407356"/>
            <a:ext cx="11300983" cy="1015663"/>
          </a:xfrm>
          <a:prstGeom prst="rect">
            <a:avLst/>
          </a:prstGeom>
        </p:spPr>
        <p:txBody>
          <a:bodyPr wrap="square" lIns="0" tIns="0" rIns="0" bIns="0" rtlCol="0" anchor="t">
            <a:spAutoFit/>
          </a:bodyPr>
          <a:lstStyle/>
          <a:p>
            <a:r>
              <a:rPr lang="en-US" sz="6600" b="1">
                <a:effectLst>
                  <a:glow rad="139700">
                    <a:schemeClr val="accent6">
                      <a:satMod val="175000"/>
                      <a:alpha val="40000"/>
                    </a:schemeClr>
                  </a:glow>
                </a:effectLst>
                <a:latin typeface="Times New Roman" panose="02020603050405020304" pitchFamily="18" charset="0"/>
                <a:cs typeface="Times New Roman" panose="02020603050405020304" pitchFamily="18" charset="0"/>
              </a:rPr>
              <a:t>1.1. Nhân vật anh thanh niên</a:t>
            </a:r>
            <a:endParaRPr lang="en-GB" sz="6600">
              <a:effectLst>
                <a:glow rad="139700">
                  <a:schemeClr val="accent6">
                    <a:satMod val="175000"/>
                    <a:alpha val="40000"/>
                  </a:schemeClr>
                </a:glow>
              </a:effectLst>
              <a:latin typeface="Times New Roman" panose="02020603050405020304" pitchFamily="18" charset="0"/>
              <a:cs typeface="Times New Roman" panose="02020603050405020304" pitchFamily="18" charset="0"/>
            </a:endParaRPr>
          </a:p>
        </p:txBody>
      </p:sp>
      <p:sp>
        <p:nvSpPr>
          <p:cNvPr id="3" name="TextBox 3"/>
          <p:cNvSpPr txBox="1"/>
          <p:nvPr/>
        </p:nvSpPr>
        <p:spPr>
          <a:xfrm>
            <a:off x="4158519" y="1310901"/>
            <a:ext cx="11264900" cy="1015663"/>
          </a:xfrm>
          <a:prstGeom prst="rect">
            <a:avLst/>
          </a:prstGeom>
        </p:spPr>
        <p:txBody>
          <a:bodyPr lIns="0" tIns="0" rIns="0" bIns="0" rtlCol="0" anchor="t">
            <a:spAutoFit/>
          </a:bodyPr>
          <a:lstStyle/>
          <a:p>
            <a:r>
              <a:rPr lang="vi-VN" sz="6600" b="1">
                <a:effectLst>
                  <a:glow rad="139700">
                    <a:schemeClr val="accent6">
                      <a:satMod val="175000"/>
                      <a:alpha val="40000"/>
                    </a:schemeClr>
                  </a:glow>
                </a:effectLst>
                <a:latin typeface="Times New Roman" panose="02020603050405020304" pitchFamily="18" charset="0"/>
                <a:cs typeface="Times New Roman" panose="02020603050405020304" pitchFamily="18" charset="0"/>
              </a:rPr>
              <a:t>II. KHÁM PHÁ CHI TIẾT</a:t>
            </a:r>
            <a:endParaRPr lang="en-GB" sz="6600">
              <a:effectLst>
                <a:glow rad="139700">
                  <a:schemeClr val="accent6">
                    <a:satMod val="175000"/>
                    <a:alpha val="40000"/>
                  </a:schemeClr>
                </a:glow>
              </a:effectLst>
              <a:latin typeface="Times New Roman" panose="02020603050405020304" pitchFamily="18" charset="0"/>
              <a:cs typeface="Times New Roman" panose="02020603050405020304" pitchFamily="18" charset="0"/>
            </a:endParaRPr>
          </a:p>
        </p:txBody>
      </p:sp>
      <p:sp>
        <p:nvSpPr>
          <p:cNvPr id="5" name="TextBox 5"/>
          <p:cNvSpPr txBox="1"/>
          <p:nvPr/>
        </p:nvSpPr>
        <p:spPr>
          <a:xfrm>
            <a:off x="4158519" y="2996267"/>
            <a:ext cx="9903598" cy="1015663"/>
          </a:xfrm>
          <a:prstGeom prst="rect">
            <a:avLst/>
          </a:prstGeom>
        </p:spPr>
        <p:txBody>
          <a:bodyPr wrap="square" lIns="0" tIns="0" rIns="0" bIns="0" rtlCol="0" anchor="t">
            <a:spAutoFit/>
          </a:bodyPr>
          <a:lstStyle/>
          <a:p>
            <a:r>
              <a:rPr lang="vi-VN" sz="6600" b="1">
                <a:effectLst>
                  <a:glow rad="139700">
                    <a:schemeClr val="accent6">
                      <a:satMod val="175000"/>
                      <a:alpha val="40000"/>
                    </a:schemeClr>
                  </a:glow>
                </a:effectLst>
                <a:latin typeface="Times New Roman" panose="02020603050405020304" pitchFamily="18" charset="0"/>
                <a:cs typeface="Times New Roman" panose="02020603050405020304" pitchFamily="18" charset="0"/>
              </a:rPr>
              <a:t>1. Vẻ đẹp con người Sa Pa</a:t>
            </a:r>
            <a:endParaRPr lang="en-GB" sz="6600">
              <a:effectLst>
                <a:glow rad="139700">
                  <a:schemeClr val="accent6">
                    <a:satMod val="175000"/>
                    <a:alpha val="40000"/>
                  </a:schemeClr>
                </a:glow>
              </a:effectLst>
              <a:latin typeface="Times New Roman" panose="02020603050405020304" pitchFamily="18" charset="0"/>
              <a:cs typeface="Times New Roman" panose="02020603050405020304" pitchFamily="18" charset="0"/>
            </a:endParaRPr>
          </a:p>
        </p:txBody>
      </p:sp>
      <p:grpSp>
        <p:nvGrpSpPr>
          <p:cNvPr id="7" name="Group 7"/>
          <p:cNvGrpSpPr/>
          <p:nvPr/>
        </p:nvGrpSpPr>
        <p:grpSpPr>
          <a:xfrm>
            <a:off x="-1334501" y="4448516"/>
            <a:ext cx="5010716" cy="4823853"/>
            <a:chOff x="0" y="0"/>
            <a:chExt cx="6680955" cy="6431804"/>
          </a:xfrm>
        </p:grpSpPr>
        <p:sp>
          <p:nvSpPr>
            <p:cNvPr id="8" name="AutoShape 8"/>
            <p:cNvSpPr/>
            <p:nvPr/>
          </p:nvSpPr>
          <p:spPr>
            <a:xfrm>
              <a:off x="0" y="666931"/>
              <a:ext cx="3665000" cy="2886207"/>
            </a:xfrm>
            <a:prstGeom prst="rect">
              <a:avLst/>
            </a:prstGeom>
            <a:solidFill>
              <a:srgbClr val="628060"/>
            </a:solidFill>
          </p:spPr>
        </p:sp>
        <p:sp>
          <p:nvSpPr>
            <p:cNvPr id="9" name="Freeform 9"/>
            <p:cNvSpPr/>
            <p:nvPr/>
          </p:nvSpPr>
          <p:spPr>
            <a:xfrm rot="-10800000" flipH="1">
              <a:off x="3610917" y="666931"/>
              <a:ext cx="1443103" cy="2886207"/>
            </a:xfrm>
            <a:custGeom>
              <a:avLst/>
              <a:gdLst/>
              <a:ahLst/>
              <a:cxnLst/>
              <a:rect l="l" t="t" r="r" b="b"/>
              <a:pathLst>
                <a:path w="1443103" h="2886207">
                  <a:moveTo>
                    <a:pt x="1443103" y="0"/>
                  </a:moveTo>
                  <a:lnTo>
                    <a:pt x="0" y="0"/>
                  </a:lnTo>
                  <a:lnTo>
                    <a:pt x="0" y="2886207"/>
                  </a:lnTo>
                  <a:lnTo>
                    <a:pt x="1443103" y="2886207"/>
                  </a:lnTo>
                  <a:lnTo>
                    <a:pt x="1443103"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0" name="Freeform 10"/>
            <p:cNvSpPr/>
            <p:nvPr/>
          </p:nvSpPr>
          <p:spPr>
            <a:xfrm rot="5400000">
              <a:off x="1314362" y="971295"/>
              <a:ext cx="2886207" cy="2277479"/>
            </a:xfrm>
            <a:custGeom>
              <a:avLst/>
              <a:gdLst/>
              <a:ahLst/>
              <a:cxnLst/>
              <a:rect l="l" t="t" r="r" b="b"/>
              <a:pathLst>
                <a:path w="2886207" h="2277479">
                  <a:moveTo>
                    <a:pt x="0" y="0"/>
                  </a:moveTo>
                  <a:lnTo>
                    <a:pt x="2886207" y="0"/>
                  </a:lnTo>
                  <a:lnTo>
                    <a:pt x="2886207" y="2277479"/>
                  </a:lnTo>
                  <a:lnTo>
                    <a:pt x="0" y="22774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a:off x="3138983" y="0"/>
              <a:ext cx="1514444" cy="1514444"/>
            </a:xfrm>
            <a:custGeom>
              <a:avLst/>
              <a:gdLst/>
              <a:ahLst/>
              <a:cxnLst/>
              <a:rect l="l" t="t" r="r" b="b"/>
              <a:pathLst>
                <a:path w="1514444" h="1514444">
                  <a:moveTo>
                    <a:pt x="0" y="0"/>
                  </a:moveTo>
                  <a:lnTo>
                    <a:pt x="1514445" y="0"/>
                  </a:lnTo>
                  <a:lnTo>
                    <a:pt x="1514445" y="1514444"/>
                  </a:lnTo>
                  <a:lnTo>
                    <a:pt x="0" y="151444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2" name="Freeform 12"/>
            <p:cNvSpPr/>
            <p:nvPr/>
          </p:nvSpPr>
          <p:spPr>
            <a:xfrm>
              <a:off x="4299790" y="1081277"/>
              <a:ext cx="866334" cy="866334"/>
            </a:xfrm>
            <a:custGeom>
              <a:avLst/>
              <a:gdLst/>
              <a:ahLst/>
              <a:cxnLst/>
              <a:rect l="l" t="t" r="r" b="b"/>
              <a:pathLst>
                <a:path w="866334" h="866334">
                  <a:moveTo>
                    <a:pt x="0" y="0"/>
                  </a:moveTo>
                  <a:lnTo>
                    <a:pt x="866334" y="0"/>
                  </a:lnTo>
                  <a:lnTo>
                    <a:pt x="866334" y="866334"/>
                  </a:lnTo>
                  <a:lnTo>
                    <a:pt x="0" y="86633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3" name="AutoShape 13"/>
            <p:cNvSpPr/>
            <p:nvPr/>
          </p:nvSpPr>
          <p:spPr>
            <a:xfrm>
              <a:off x="1626935" y="3545598"/>
              <a:ext cx="3665000" cy="2886207"/>
            </a:xfrm>
            <a:prstGeom prst="rect">
              <a:avLst/>
            </a:prstGeom>
            <a:solidFill>
              <a:srgbClr val="FDE0A0"/>
            </a:solidFill>
          </p:spPr>
        </p:sp>
        <p:sp>
          <p:nvSpPr>
            <p:cNvPr id="14" name="Freeform 14"/>
            <p:cNvSpPr/>
            <p:nvPr/>
          </p:nvSpPr>
          <p:spPr>
            <a:xfrm rot="-10800000" flipH="1">
              <a:off x="5237852" y="3545598"/>
              <a:ext cx="1443103" cy="2886207"/>
            </a:xfrm>
            <a:custGeom>
              <a:avLst/>
              <a:gdLst/>
              <a:ahLst/>
              <a:cxnLst/>
              <a:rect l="l" t="t" r="r" b="b"/>
              <a:pathLst>
                <a:path w="1443103" h="2886207">
                  <a:moveTo>
                    <a:pt x="1443103" y="0"/>
                  </a:moveTo>
                  <a:lnTo>
                    <a:pt x="0" y="0"/>
                  </a:lnTo>
                  <a:lnTo>
                    <a:pt x="0" y="2886206"/>
                  </a:lnTo>
                  <a:lnTo>
                    <a:pt x="1443103" y="2886206"/>
                  </a:lnTo>
                  <a:lnTo>
                    <a:pt x="1443103"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5" name="Freeform 15"/>
            <p:cNvSpPr/>
            <p:nvPr/>
          </p:nvSpPr>
          <p:spPr>
            <a:xfrm>
              <a:off x="394024" y="3045918"/>
              <a:ext cx="3398244" cy="3385887"/>
            </a:xfrm>
            <a:custGeom>
              <a:avLst/>
              <a:gdLst/>
              <a:ahLst/>
              <a:cxnLst/>
              <a:rect l="l" t="t" r="r" b="b"/>
              <a:pathLst>
                <a:path w="3398244" h="3385887">
                  <a:moveTo>
                    <a:pt x="0" y="0"/>
                  </a:moveTo>
                  <a:lnTo>
                    <a:pt x="3398244" y="0"/>
                  </a:lnTo>
                  <a:lnTo>
                    <a:pt x="3398244" y="3385886"/>
                  </a:lnTo>
                  <a:lnTo>
                    <a:pt x="0" y="338588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6" name="Freeform 16"/>
            <p:cNvSpPr/>
            <p:nvPr/>
          </p:nvSpPr>
          <p:spPr>
            <a:xfrm>
              <a:off x="1998485" y="4543437"/>
              <a:ext cx="3462007" cy="1888367"/>
            </a:xfrm>
            <a:custGeom>
              <a:avLst/>
              <a:gdLst/>
              <a:ahLst/>
              <a:cxnLst/>
              <a:rect l="l" t="t" r="r" b="b"/>
              <a:pathLst>
                <a:path w="3462007" h="1888367">
                  <a:moveTo>
                    <a:pt x="0" y="0"/>
                  </a:moveTo>
                  <a:lnTo>
                    <a:pt x="3462007" y="0"/>
                  </a:lnTo>
                  <a:lnTo>
                    <a:pt x="3462007" y="1888367"/>
                  </a:lnTo>
                  <a:lnTo>
                    <a:pt x="0" y="188836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7" name="Freeform 17"/>
            <p:cNvSpPr/>
            <p:nvPr/>
          </p:nvSpPr>
          <p:spPr>
            <a:xfrm>
              <a:off x="3375495" y="2944970"/>
              <a:ext cx="1790629" cy="1793891"/>
            </a:xfrm>
            <a:custGeom>
              <a:avLst/>
              <a:gdLst/>
              <a:ahLst/>
              <a:cxnLst/>
              <a:rect l="l" t="t" r="r" b="b"/>
              <a:pathLst>
                <a:path w="1790629" h="1793891">
                  <a:moveTo>
                    <a:pt x="0" y="0"/>
                  </a:moveTo>
                  <a:lnTo>
                    <a:pt x="1790629" y="0"/>
                  </a:lnTo>
                  <a:lnTo>
                    <a:pt x="1790629" y="1793891"/>
                  </a:lnTo>
                  <a:lnTo>
                    <a:pt x="0" y="1793891"/>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8" name="Freeform 18"/>
            <p:cNvSpPr/>
            <p:nvPr/>
          </p:nvSpPr>
          <p:spPr>
            <a:xfrm>
              <a:off x="2956720" y="3603952"/>
              <a:ext cx="939485" cy="939485"/>
            </a:xfrm>
            <a:custGeom>
              <a:avLst/>
              <a:gdLst/>
              <a:ahLst/>
              <a:cxnLst/>
              <a:rect l="l" t="t" r="r" b="b"/>
              <a:pathLst>
                <a:path w="939485" h="939485">
                  <a:moveTo>
                    <a:pt x="0" y="0"/>
                  </a:moveTo>
                  <a:lnTo>
                    <a:pt x="939485" y="0"/>
                  </a:lnTo>
                  <a:lnTo>
                    <a:pt x="939485" y="939485"/>
                  </a:lnTo>
                  <a:lnTo>
                    <a:pt x="0" y="93948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9" name="Freeform 19"/>
            <p:cNvSpPr/>
            <p:nvPr/>
          </p:nvSpPr>
          <p:spPr>
            <a:xfrm>
              <a:off x="3752041" y="3344568"/>
              <a:ext cx="518768" cy="518768"/>
            </a:xfrm>
            <a:custGeom>
              <a:avLst/>
              <a:gdLst/>
              <a:ahLst/>
              <a:cxnLst/>
              <a:rect l="l" t="t" r="r" b="b"/>
              <a:pathLst>
                <a:path w="518768" h="518768">
                  <a:moveTo>
                    <a:pt x="0" y="0"/>
                  </a:moveTo>
                  <a:lnTo>
                    <a:pt x="518768" y="0"/>
                  </a:lnTo>
                  <a:lnTo>
                    <a:pt x="518768" y="518768"/>
                  </a:lnTo>
                  <a:lnTo>
                    <a:pt x="0" y="51876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grpSp>
        <p:nvGrpSpPr>
          <p:cNvPr id="20" name="Group 20"/>
          <p:cNvGrpSpPr/>
          <p:nvPr/>
        </p:nvGrpSpPr>
        <p:grpSpPr>
          <a:xfrm rot="-10800000">
            <a:off x="14064244" y="682894"/>
            <a:ext cx="5814051" cy="4601038"/>
            <a:chOff x="0" y="0"/>
            <a:chExt cx="7752068" cy="6134717"/>
          </a:xfrm>
        </p:grpSpPr>
        <p:sp>
          <p:nvSpPr>
            <p:cNvPr id="21" name="AutoShape 21"/>
            <p:cNvSpPr/>
            <p:nvPr/>
          </p:nvSpPr>
          <p:spPr>
            <a:xfrm>
              <a:off x="2120394" y="10369"/>
              <a:ext cx="3665000" cy="2886207"/>
            </a:xfrm>
            <a:prstGeom prst="rect">
              <a:avLst/>
            </a:prstGeom>
            <a:solidFill>
              <a:srgbClr val="F9B61A"/>
            </a:solidFill>
          </p:spPr>
        </p:sp>
        <p:sp>
          <p:nvSpPr>
            <p:cNvPr id="22" name="Freeform 22"/>
            <p:cNvSpPr/>
            <p:nvPr/>
          </p:nvSpPr>
          <p:spPr>
            <a:xfrm rot="-10800000" flipH="1">
              <a:off x="5731311" y="10369"/>
              <a:ext cx="1443103" cy="2886207"/>
            </a:xfrm>
            <a:custGeom>
              <a:avLst/>
              <a:gdLst/>
              <a:ahLst/>
              <a:cxnLst/>
              <a:rect l="l" t="t" r="r" b="b"/>
              <a:pathLst>
                <a:path w="1443103" h="2886207">
                  <a:moveTo>
                    <a:pt x="1443103" y="0"/>
                  </a:moveTo>
                  <a:lnTo>
                    <a:pt x="0" y="0"/>
                  </a:lnTo>
                  <a:lnTo>
                    <a:pt x="0" y="2886207"/>
                  </a:lnTo>
                  <a:lnTo>
                    <a:pt x="1443103" y="2886207"/>
                  </a:lnTo>
                  <a:lnTo>
                    <a:pt x="1443103"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3" name="AutoShape 23"/>
            <p:cNvSpPr/>
            <p:nvPr/>
          </p:nvSpPr>
          <p:spPr>
            <a:xfrm>
              <a:off x="537127" y="2896576"/>
              <a:ext cx="3502973" cy="2758609"/>
            </a:xfrm>
            <a:prstGeom prst="rect">
              <a:avLst/>
            </a:prstGeom>
            <a:solidFill>
              <a:srgbClr val="F9943B"/>
            </a:solidFill>
          </p:spPr>
        </p:sp>
        <p:sp>
          <p:nvSpPr>
            <p:cNvPr id="24" name="Freeform 24"/>
            <p:cNvSpPr/>
            <p:nvPr/>
          </p:nvSpPr>
          <p:spPr>
            <a:xfrm rot="-10800000" flipH="1">
              <a:off x="3988408" y="2896576"/>
              <a:ext cx="1379305" cy="2758609"/>
            </a:xfrm>
            <a:custGeom>
              <a:avLst/>
              <a:gdLst/>
              <a:ahLst/>
              <a:cxnLst/>
              <a:rect l="l" t="t" r="r" b="b"/>
              <a:pathLst>
                <a:path w="1379305" h="2758609">
                  <a:moveTo>
                    <a:pt x="1379304" y="0"/>
                  </a:moveTo>
                  <a:lnTo>
                    <a:pt x="0" y="0"/>
                  </a:lnTo>
                  <a:lnTo>
                    <a:pt x="0" y="2758609"/>
                  </a:lnTo>
                  <a:lnTo>
                    <a:pt x="1379304" y="2758609"/>
                  </a:lnTo>
                  <a:lnTo>
                    <a:pt x="1379304"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5" name="Freeform 25"/>
            <p:cNvSpPr/>
            <p:nvPr/>
          </p:nvSpPr>
          <p:spPr>
            <a:xfrm rot="-10800000">
              <a:off x="2721061" y="1043653"/>
              <a:ext cx="5031007" cy="1514124"/>
            </a:xfrm>
            <a:custGeom>
              <a:avLst/>
              <a:gdLst/>
              <a:ahLst/>
              <a:cxnLst/>
              <a:rect l="l" t="t" r="r" b="b"/>
              <a:pathLst>
                <a:path w="5031007" h="1514124">
                  <a:moveTo>
                    <a:pt x="0" y="0"/>
                  </a:moveTo>
                  <a:lnTo>
                    <a:pt x="5031007" y="0"/>
                  </a:lnTo>
                  <a:lnTo>
                    <a:pt x="5031007" y="1514123"/>
                  </a:lnTo>
                  <a:lnTo>
                    <a:pt x="0" y="1514123"/>
                  </a:lnTo>
                  <a:lnTo>
                    <a:pt x="0" y="0"/>
                  </a:lnTo>
                  <a:close/>
                </a:path>
              </a:pathLst>
            </a:custGeom>
            <a:blipFill>
              <a:blip r:embed="rId20">
                <a:extLst>
                  <a:ext uri="{96DAC541-7B7A-43D3-8B79-37D633B846F1}">
                    <asvg:svgBlip xmlns:asvg="http://schemas.microsoft.com/office/drawing/2016/SVG/main" xmlns="" r:embed="rId21"/>
                  </a:ext>
                </a:extLst>
              </a:blip>
              <a:stretch>
                <a:fillRect r="-1075" b="-24540"/>
              </a:stretch>
            </a:blipFill>
          </p:spPr>
        </p:sp>
        <p:sp>
          <p:nvSpPr>
            <p:cNvPr id="26" name="Freeform 26"/>
            <p:cNvSpPr/>
            <p:nvPr/>
          </p:nvSpPr>
          <p:spPr>
            <a:xfrm rot="-10800000">
              <a:off x="0" y="0"/>
              <a:ext cx="5236565" cy="2510338"/>
            </a:xfrm>
            <a:custGeom>
              <a:avLst/>
              <a:gdLst/>
              <a:ahLst/>
              <a:cxnLst/>
              <a:rect l="l" t="t" r="r" b="b"/>
              <a:pathLst>
                <a:path w="5236565" h="2510338">
                  <a:moveTo>
                    <a:pt x="0" y="0"/>
                  </a:moveTo>
                  <a:lnTo>
                    <a:pt x="5236565" y="0"/>
                  </a:lnTo>
                  <a:lnTo>
                    <a:pt x="5236565" y="2510338"/>
                  </a:lnTo>
                  <a:lnTo>
                    <a:pt x="0" y="2510338"/>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7" name="Freeform 27"/>
            <p:cNvSpPr/>
            <p:nvPr/>
          </p:nvSpPr>
          <p:spPr>
            <a:xfrm rot="-10800000" flipH="1">
              <a:off x="4288140" y="3326"/>
              <a:ext cx="872958" cy="1352471"/>
            </a:xfrm>
            <a:custGeom>
              <a:avLst/>
              <a:gdLst/>
              <a:ahLst/>
              <a:cxnLst/>
              <a:rect l="l" t="t" r="r" b="b"/>
              <a:pathLst>
                <a:path w="872958" h="1352471">
                  <a:moveTo>
                    <a:pt x="872958" y="0"/>
                  </a:moveTo>
                  <a:lnTo>
                    <a:pt x="0" y="0"/>
                  </a:lnTo>
                  <a:lnTo>
                    <a:pt x="0" y="1352470"/>
                  </a:lnTo>
                  <a:lnTo>
                    <a:pt x="872958" y="1352470"/>
                  </a:lnTo>
                  <a:lnTo>
                    <a:pt x="872958"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8" name="Freeform 28"/>
            <p:cNvSpPr/>
            <p:nvPr/>
          </p:nvSpPr>
          <p:spPr>
            <a:xfrm rot="-10800000">
              <a:off x="3320478" y="9917"/>
              <a:ext cx="1231094" cy="1907329"/>
            </a:xfrm>
            <a:custGeom>
              <a:avLst/>
              <a:gdLst/>
              <a:ahLst/>
              <a:cxnLst/>
              <a:rect l="l" t="t" r="r" b="b"/>
              <a:pathLst>
                <a:path w="1231094" h="1907329">
                  <a:moveTo>
                    <a:pt x="0" y="0"/>
                  </a:moveTo>
                  <a:lnTo>
                    <a:pt x="1231094" y="0"/>
                  </a:lnTo>
                  <a:lnTo>
                    <a:pt x="1231094" y="1907329"/>
                  </a:lnTo>
                  <a:lnTo>
                    <a:pt x="0" y="1907329"/>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9" name="Freeform 29"/>
            <p:cNvSpPr/>
            <p:nvPr/>
          </p:nvSpPr>
          <p:spPr>
            <a:xfrm rot="-10800000">
              <a:off x="4017203" y="4460032"/>
              <a:ext cx="1680797" cy="1674685"/>
            </a:xfrm>
            <a:custGeom>
              <a:avLst/>
              <a:gdLst/>
              <a:ahLst/>
              <a:cxnLst/>
              <a:rect l="l" t="t" r="r" b="b"/>
              <a:pathLst>
                <a:path w="1680797" h="1674685">
                  <a:moveTo>
                    <a:pt x="0" y="0"/>
                  </a:moveTo>
                  <a:lnTo>
                    <a:pt x="1680796" y="0"/>
                  </a:lnTo>
                  <a:lnTo>
                    <a:pt x="1680796" y="1674685"/>
                  </a:lnTo>
                  <a:lnTo>
                    <a:pt x="0" y="1674685"/>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30" name="Freeform 30"/>
            <p:cNvSpPr/>
            <p:nvPr/>
          </p:nvSpPr>
          <p:spPr>
            <a:xfrm rot="-10800000" flipH="1">
              <a:off x="2123230" y="2896576"/>
              <a:ext cx="1381508" cy="2723403"/>
            </a:xfrm>
            <a:custGeom>
              <a:avLst/>
              <a:gdLst/>
              <a:ahLst/>
              <a:cxnLst/>
              <a:rect l="l" t="t" r="r" b="b"/>
              <a:pathLst>
                <a:path w="1381508" h="2723403">
                  <a:moveTo>
                    <a:pt x="1381508" y="0"/>
                  </a:moveTo>
                  <a:lnTo>
                    <a:pt x="0" y="0"/>
                  </a:lnTo>
                  <a:lnTo>
                    <a:pt x="0" y="2723403"/>
                  </a:lnTo>
                  <a:lnTo>
                    <a:pt x="1381508" y="2723403"/>
                  </a:lnTo>
                  <a:lnTo>
                    <a:pt x="1381508"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31" name="Freeform 31"/>
            <p:cNvSpPr/>
            <p:nvPr/>
          </p:nvSpPr>
          <p:spPr>
            <a:xfrm rot="-10800000">
              <a:off x="5236565" y="313644"/>
              <a:ext cx="1247894" cy="1603602"/>
            </a:xfrm>
            <a:custGeom>
              <a:avLst/>
              <a:gdLst/>
              <a:ahLst/>
              <a:cxnLst/>
              <a:rect l="l" t="t" r="r" b="b"/>
              <a:pathLst>
                <a:path w="1247894" h="1603602">
                  <a:moveTo>
                    <a:pt x="0" y="0"/>
                  </a:moveTo>
                  <a:lnTo>
                    <a:pt x="1247893" y="0"/>
                  </a:lnTo>
                  <a:lnTo>
                    <a:pt x="1247893" y="1603602"/>
                  </a:lnTo>
                  <a:lnTo>
                    <a:pt x="0" y="1603602"/>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grpSp>
    </p:spTree>
    <p:extLst>
      <p:ext uri="{BB962C8B-B14F-4D97-AF65-F5344CB8AC3E}">
        <p14:creationId xmlns:p14="http://schemas.microsoft.com/office/powerpoint/2010/main" val="3728430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AFD4E1"/>
        </a:solidFill>
        <a:effectLst/>
      </p:bgPr>
    </p:bg>
    <p:spTree>
      <p:nvGrpSpPr>
        <p:cNvPr id="1" name=""/>
        <p:cNvGrpSpPr/>
        <p:nvPr/>
      </p:nvGrpSpPr>
      <p:grpSpPr>
        <a:xfrm>
          <a:off x="0" y="0"/>
          <a:ext cx="0" cy="0"/>
          <a:chOff x="0" y="0"/>
          <a:chExt cx="0" cy="0"/>
        </a:xfrm>
      </p:grpSpPr>
      <p:grpSp>
        <p:nvGrpSpPr>
          <p:cNvPr id="7" name="Group 7"/>
          <p:cNvGrpSpPr/>
          <p:nvPr/>
        </p:nvGrpSpPr>
        <p:grpSpPr>
          <a:xfrm>
            <a:off x="-152400" y="1866900"/>
            <a:ext cx="6185256" cy="6912600"/>
            <a:chOff x="0" y="0"/>
            <a:chExt cx="8247008" cy="9216800"/>
          </a:xfrm>
        </p:grpSpPr>
        <p:sp>
          <p:nvSpPr>
            <p:cNvPr id="8" name="AutoShape 8"/>
            <p:cNvSpPr/>
            <p:nvPr/>
          </p:nvSpPr>
          <p:spPr>
            <a:xfrm>
              <a:off x="2690404" y="945921"/>
              <a:ext cx="2687336" cy="2838989"/>
            </a:xfrm>
            <a:prstGeom prst="rect">
              <a:avLst/>
            </a:prstGeom>
            <a:solidFill>
              <a:srgbClr val="F9B61A"/>
            </a:solidFill>
          </p:spPr>
        </p:sp>
        <p:sp>
          <p:nvSpPr>
            <p:cNvPr id="9" name="Freeform 9"/>
            <p:cNvSpPr/>
            <p:nvPr/>
          </p:nvSpPr>
          <p:spPr>
            <a:xfrm rot="-10800000">
              <a:off x="0" y="3530084"/>
              <a:ext cx="1295096" cy="2590193"/>
            </a:xfrm>
            <a:custGeom>
              <a:avLst/>
              <a:gdLst/>
              <a:ahLst/>
              <a:cxnLst/>
              <a:rect l="l" t="t" r="r" b="b"/>
              <a:pathLst>
                <a:path w="1295096" h="2590193">
                  <a:moveTo>
                    <a:pt x="0" y="0"/>
                  </a:moveTo>
                  <a:lnTo>
                    <a:pt x="1295096" y="0"/>
                  </a:lnTo>
                  <a:lnTo>
                    <a:pt x="1295096" y="2590193"/>
                  </a:lnTo>
                  <a:lnTo>
                    <a:pt x="0" y="259019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0" name="AutoShape 10"/>
            <p:cNvSpPr/>
            <p:nvPr/>
          </p:nvSpPr>
          <p:spPr>
            <a:xfrm>
              <a:off x="2105144" y="6120277"/>
              <a:ext cx="3890920" cy="2600877"/>
            </a:xfrm>
            <a:prstGeom prst="rect">
              <a:avLst/>
            </a:prstGeom>
            <a:solidFill>
              <a:srgbClr val="FDE0A0"/>
            </a:solidFill>
          </p:spPr>
        </p:sp>
        <p:sp>
          <p:nvSpPr>
            <p:cNvPr id="11" name="Freeform 11"/>
            <p:cNvSpPr/>
            <p:nvPr/>
          </p:nvSpPr>
          <p:spPr>
            <a:xfrm rot="-10800000">
              <a:off x="804705" y="6120277"/>
              <a:ext cx="1300438" cy="2600877"/>
            </a:xfrm>
            <a:custGeom>
              <a:avLst/>
              <a:gdLst/>
              <a:ahLst/>
              <a:cxnLst/>
              <a:rect l="l" t="t" r="r" b="b"/>
              <a:pathLst>
                <a:path w="1300438" h="2600877">
                  <a:moveTo>
                    <a:pt x="0" y="0"/>
                  </a:moveTo>
                  <a:lnTo>
                    <a:pt x="1300439" y="0"/>
                  </a:lnTo>
                  <a:lnTo>
                    <a:pt x="1300439" y="2600877"/>
                  </a:lnTo>
                  <a:lnTo>
                    <a:pt x="0" y="260087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2" name="Freeform 12"/>
            <p:cNvSpPr/>
            <p:nvPr/>
          </p:nvSpPr>
          <p:spPr>
            <a:xfrm rot="-10800000" flipH="1">
              <a:off x="5962999" y="6120277"/>
              <a:ext cx="1300438" cy="2600877"/>
            </a:xfrm>
            <a:custGeom>
              <a:avLst/>
              <a:gdLst/>
              <a:ahLst/>
              <a:cxnLst/>
              <a:rect l="l" t="t" r="r" b="b"/>
              <a:pathLst>
                <a:path w="1300438" h="2600877">
                  <a:moveTo>
                    <a:pt x="1300439" y="0"/>
                  </a:moveTo>
                  <a:lnTo>
                    <a:pt x="0" y="0"/>
                  </a:lnTo>
                  <a:lnTo>
                    <a:pt x="0" y="2600877"/>
                  </a:lnTo>
                  <a:lnTo>
                    <a:pt x="1300439" y="2600877"/>
                  </a:lnTo>
                  <a:lnTo>
                    <a:pt x="1300439"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AutoShape 13"/>
            <p:cNvSpPr/>
            <p:nvPr/>
          </p:nvSpPr>
          <p:spPr>
            <a:xfrm>
              <a:off x="1198956" y="3530084"/>
              <a:ext cx="5725803" cy="2590193"/>
            </a:xfrm>
            <a:prstGeom prst="rect">
              <a:avLst/>
            </a:prstGeom>
            <a:solidFill>
              <a:srgbClr val="628060"/>
            </a:solidFill>
          </p:spPr>
        </p:sp>
        <p:sp>
          <p:nvSpPr>
            <p:cNvPr id="14" name="Freeform 14"/>
            <p:cNvSpPr/>
            <p:nvPr/>
          </p:nvSpPr>
          <p:spPr>
            <a:xfrm rot="-10800000">
              <a:off x="1465900" y="945921"/>
              <a:ext cx="1300438" cy="2600877"/>
            </a:xfrm>
            <a:custGeom>
              <a:avLst/>
              <a:gdLst/>
              <a:ahLst/>
              <a:cxnLst/>
              <a:rect l="l" t="t" r="r" b="b"/>
              <a:pathLst>
                <a:path w="1300438" h="2600877">
                  <a:moveTo>
                    <a:pt x="0" y="0"/>
                  </a:moveTo>
                  <a:lnTo>
                    <a:pt x="1300438" y="0"/>
                  </a:lnTo>
                  <a:lnTo>
                    <a:pt x="1300438" y="2600877"/>
                  </a:lnTo>
                  <a:lnTo>
                    <a:pt x="0" y="260087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5" name="Freeform 15"/>
            <p:cNvSpPr/>
            <p:nvPr/>
          </p:nvSpPr>
          <p:spPr>
            <a:xfrm>
              <a:off x="1757777" y="1073573"/>
              <a:ext cx="2334027" cy="844493"/>
            </a:xfrm>
            <a:custGeom>
              <a:avLst/>
              <a:gdLst/>
              <a:ahLst/>
              <a:cxnLst/>
              <a:rect l="l" t="t" r="r" b="b"/>
              <a:pathLst>
                <a:path w="2334027" h="844493">
                  <a:moveTo>
                    <a:pt x="0" y="0"/>
                  </a:moveTo>
                  <a:lnTo>
                    <a:pt x="2334027" y="0"/>
                  </a:lnTo>
                  <a:lnTo>
                    <a:pt x="2334027" y="844493"/>
                  </a:lnTo>
                  <a:lnTo>
                    <a:pt x="0" y="84449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6" name="Freeform 16"/>
            <p:cNvSpPr/>
            <p:nvPr/>
          </p:nvSpPr>
          <p:spPr>
            <a:xfrm rot="-10800000" flipH="1">
              <a:off x="5344675" y="945921"/>
              <a:ext cx="1300438" cy="2600877"/>
            </a:xfrm>
            <a:custGeom>
              <a:avLst/>
              <a:gdLst/>
              <a:ahLst/>
              <a:cxnLst/>
              <a:rect l="l" t="t" r="r" b="b"/>
              <a:pathLst>
                <a:path w="1300438" h="2600877">
                  <a:moveTo>
                    <a:pt x="1300439" y="0"/>
                  </a:moveTo>
                  <a:lnTo>
                    <a:pt x="0" y="0"/>
                  </a:lnTo>
                  <a:lnTo>
                    <a:pt x="0" y="2600877"/>
                  </a:lnTo>
                  <a:lnTo>
                    <a:pt x="1300439" y="2600877"/>
                  </a:lnTo>
                  <a:lnTo>
                    <a:pt x="1300439"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7" name="Freeform 17"/>
            <p:cNvSpPr/>
            <p:nvPr/>
          </p:nvSpPr>
          <p:spPr>
            <a:xfrm rot="-10800000" flipH="1">
              <a:off x="6835581" y="3530084"/>
              <a:ext cx="1295096" cy="2590193"/>
            </a:xfrm>
            <a:custGeom>
              <a:avLst/>
              <a:gdLst/>
              <a:ahLst/>
              <a:cxnLst/>
              <a:rect l="l" t="t" r="r" b="b"/>
              <a:pathLst>
                <a:path w="1295096" h="2590193">
                  <a:moveTo>
                    <a:pt x="1295096" y="0"/>
                  </a:moveTo>
                  <a:lnTo>
                    <a:pt x="0" y="0"/>
                  </a:lnTo>
                  <a:lnTo>
                    <a:pt x="0" y="2590193"/>
                  </a:lnTo>
                  <a:lnTo>
                    <a:pt x="1295096" y="2590193"/>
                  </a:lnTo>
                  <a:lnTo>
                    <a:pt x="1295096"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8" name="Freeform 18"/>
            <p:cNvSpPr/>
            <p:nvPr/>
          </p:nvSpPr>
          <p:spPr>
            <a:xfrm>
              <a:off x="3392658" y="0"/>
              <a:ext cx="2424271" cy="2384601"/>
            </a:xfrm>
            <a:custGeom>
              <a:avLst/>
              <a:gdLst/>
              <a:ahLst/>
              <a:cxnLst/>
              <a:rect l="l" t="t" r="r" b="b"/>
              <a:pathLst>
                <a:path w="2424271" h="2384601">
                  <a:moveTo>
                    <a:pt x="0" y="0"/>
                  </a:moveTo>
                  <a:lnTo>
                    <a:pt x="2424270" y="0"/>
                  </a:lnTo>
                  <a:lnTo>
                    <a:pt x="2424270" y="2384601"/>
                  </a:lnTo>
                  <a:lnTo>
                    <a:pt x="0" y="238460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9" name="AutoShape 19"/>
            <p:cNvSpPr/>
            <p:nvPr/>
          </p:nvSpPr>
          <p:spPr>
            <a:xfrm>
              <a:off x="2021499" y="6120277"/>
              <a:ext cx="2821876" cy="2613577"/>
            </a:xfrm>
            <a:prstGeom prst="rect">
              <a:avLst/>
            </a:prstGeom>
            <a:solidFill>
              <a:srgbClr val="FDE0A0"/>
            </a:solidFill>
          </p:spPr>
        </p:sp>
        <p:sp>
          <p:nvSpPr>
            <p:cNvPr id="20" name="Freeform 20"/>
            <p:cNvSpPr/>
            <p:nvPr/>
          </p:nvSpPr>
          <p:spPr>
            <a:xfrm>
              <a:off x="4970007" y="1824113"/>
              <a:ext cx="2334027" cy="844493"/>
            </a:xfrm>
            <a:custGeom>
              <a:avLst/>
              <a:gdLst/>
              <a:ahLst/>
              <a:cxnLst/>
              <a:rect l="l" t="t" r="r" b="b"/>
              <a:pathLst>
                <a:path w="2334027" h="844493">
                  <a:moveTo>
                    <a:pt x="0" y="0"/>
                  </a:moveTo>
                  <a:lnTo>
                    <a:pt x="2334026" y="0"/>
                  </a:lnTo>
                  <a:lnTo>
                    <a:pt x="2334026" y="844493"/>
                  </a:lnTo>
                  <a:lnTo>
                    <a:pt x="0" y="84449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1" name="Freeform 21"/>
            <p:cNvSpPr/>
            <p:nvPr/>
          </p:nvSpPr>
          <p:spPr>
            <a:xfrm>
              <a:off x="1821277" y="1201010"/>
              <a:ext cx="2894708" cy="2884182"/>
            </a:xfrm>
            <a:custGeom>
              <a:avLst/>
              <a:gdLst/>
              <a:ahLst/>
              <a:cxnLst/>
              <a:rect l="l" t="t" r="r" b="b"/>
              <a:pathLst>
                <a:path w="2894708" h="2884182">
                  <a:moveTo>
                    <a:pt x="0" y="0"/>
                  </a:moveTo>
                  <a:lnTo>
                    <a:pt x="2894709" y="0"/>
                  </a:lnTo>
                  <a:lnTo>
                    <a:pt x="2894709" y="2884182"/>
                  </a:lnTo>
                  <a:lnTo>
                    <a:pt x="0" y="288418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2" name="Freeform 22"/>
            <p:cNvSpPr/>
            <p:nvPr/>
          </p:nvSpPr>
          <p:spPr>
            <a:xfrm>
              <a:off x="744077" y="3005119"/>
              <a:ext cx="1656601" cy="2128810"/>
            </a:xfrm>
            <a:custGeom>
              <a:avLst/>
              <a:gdLst/>
              <a:ahLst/>
              <a:cxnLst/>
              <a:rect l="l" t="t" r="r" b="b"/>
              <a:pathLst>
                <a:path w="1656601" h="2128810">
                  <a:moveTo>
                    <a:pt x="0" y="0"/>
                  </a:moveTo>
                  <a:lnTo>
                    <a:pt x="1656601" y="0"/>
                  </a:lnTo>
                  <a:lnTo>
                    <a:pt x="1656601" y="2128809"/>
                  </a:lnTo>
                  <a:lnTo>
                    <a:pt x="0" y="212880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3" name="Freeform 23"/>
            <p:cNvSpPr/>
            <p:nvPr/>
          </p:nvSpPr>
          <p:spPr>
            <a:xfrm rot="5400000">
              <a:off x="4754512" y="3774835"/>
              <a:ext cx="2621937" cy="2068947"/>
            </a:xfrm>
            <a:custGeom>
              <a:avLst/>
              <a:gdLst/>
              <a:ahLst/>
              <a:cxnLst/>
              <a:rect l="l" t="t" r="r" b="b"/>
              <a:pathLst>
                <a:path w="2621937" h="2068947">
                  <a:moveTo>
                    <a:pt x="0" y="0"/>
                  </a:moveTo>
                  <a:lnTo>
                    <a:pt x="2621937" y="0"/>
                  </a:lnTo>
                  <a:lnTo>
                    <a:pt x="2621937" y="2068947"/>
                  </a:lnTo>
                  <a:lnTo>
                    <a:pt x="0" y="2068947"/>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4" name="Freeform 24"/>
            <p:cNvSpPr/>
            <p:nvPr/>
          </p:nvSpPr>
          <p:spPr>
            <a:xfrm>
              <a:off x="7474258" y="3881451"/>
              <a:ext cx="772750" cy="772750"/>
            </a:xfrm>
            <a:custGeom>
              <a:avLst/>
              <a:gdLst/>
              <a:ahLst/>
              <a:cxnLst/>
              <a:rect l="l" t="t" r="r" b="b"/>
              <a:pathLst>
                <a:path w="772750" h="772750">
                  <a:moveTo>
                    <a:pt x="0" y="0"/>
                  </a:moveTo>
                  <a:lnTo>
                    <a:pt x="772750" y="0"/>
                  </a:lnTo>
                  <a:lnTo>
                    <a:pt x="772750" y="772750"/>
                  </a:lnTo>
                  <a:lnTo>
                    <a:pt x="0" y="77275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5" name="Freeform 25"/>
            <p:cNvSpPr/>
            <p:nvPr/>
          </p:nvSpPr>
          <p:spPr>
            <a:xfrm>
              <a:off x="6387041" y="2904408"/>
              <a:ext cx="1350849" cy="1350849"/>
            </a:xfrm>
            <a:custGeom>
              <a:avLst/>
              <a:gdLst/>
              <a:ahLst/>
              <a:cxnLst/>
              <a:rect l="l" t="t" r="r" b="b"/>
              <a:pathLst>
                <a:path w="1350849" h="1350849">
                  <a:moveTo>
                    <a:pt x="0" y="0"/>
                  </a:moveTo>
                  <a:lnTo>
                    <a:pt x="1350849" y="0"/>
                  </a:lnTo>
                  <a:lnTo>
                    <a:pt x="1350849" y="1350849"/>
                  </a:lnTo>
                  <a:lnTo>
                    <a:pt x="0" y="1350849"/>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6" name="Freeform 26"/>
            <p:cNvSpPr/>
            <p:nvPr/>
          </p:nvSpPr>
          <p:spPr>
            <a:xfrm>
              <a:off x="6289715" y="4548532"/>
              <a:ext cx="772750" cy="772750"/>
            </a:xfrm>
            <a:custGeom>
              <a:avLst/>
              <a:gdLst/>
              <a:ahLst/>
              <a:cxnLst/>
              <a:rect l="l" t="t" r="r" b="b"/>
              <a:pathLst>
                <a:path w="772750" h="772750">
                  <a:moveTo>
                    <a:pt x="0" y="0"/>
                  </a:moveTo>
                  <a:lnTo>
                    <a:pt x="772750" y="0"/>
                  </a:lnTo>
                  <a:lnTo>
                    <a:pt x="772750" y="772750"/>
                  </a:lnTo>
                  <a:lnTo>
                    <a:pt x="0" y="77275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7" name="Freeform 27"/>
            <p:cNvSpPr/>
            <p:nvPr/>
          </p:nvSpPr>
          <p:spPr>
            <a:xfrm rot="-5400000">
              <a:off x="2763389" y="3817333"/>
              <a:ext cx="2574429" cy="2031459"/>
            </a:xfrm>
            <a:custGeom>
              <a:avLst/>
              <a:gdLst/>
              <a:ahLst/>
              <a:cxnLst/>
              <a:rect l="l" t="t" r="r" b="b"/>
              <a:pathLst>
                <a:path w="2574429" h="2031459">
                  <a:moveTo>
                    <a:pt x="0" y="0"/>
                  </a:moveTo>
                  <a:lnTo>
                    <a:pt x="2574429" y="0"/>
                  </a:lnTo>
                  <a:lnTo>
                    <a:pt x="2574429" y="2031459"/>
                  </a:lnTo>
                  <a:lnTo>
                    <a:pt x="0" y="2031459"/>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8" name="Freeform 28"/>
            <p:cNvSpPr/>
            <p:nvPr/>
          </p:nvSpPr>
          <p:spPr>
            <a:xfrm>
              <a:off x="3187997" y="2465816"/>
              <a:ext cx="2949023" cy="1608558"/>
            </a:xfrm>
            <a:custGeom>
              <a:avLst/>
              <a:gdLst/>
              <a:ahLst/>
              <a:cxnLst/>
              <a:rect l="l" t="t" r="r" b="b"/>
              <a:pathLst>
                <a:path w="2949023" h="1608558">
                  <a:moveTo>
                    <a:pt x="0" y="0"/>
                  </a:moveTo>
                  <a:lnTo>
                    <a:pt x="2949023" y="0"/>
                  </a:lnTo>
                  <a:lnTo>
                    <a:pt x="2949023" y="1608558"/>
                  </a:lnTo>
                  <a:lnTo>
                    <a:pt x="0" y="1608558"/>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9" name="Freeform 29"/>
            <p:cNvSpPr/>
            <p:nvPr/>
          </p:nvSpPr>
          <p:spPr>
            <a:xfrm flipH="1">
              <a:off x="2411957" y="2922306"/>
              <a:ext cx="743608" cy="1152068"/>
            </a:xfrm>
            <a:custGeom>
              <a:avLst/>
              <a:gdLst/>
              <a:ahLst/>
              <a:cxnLst/>
              <a:rect l="l" t="t" r="r" b="b"/>
              <a:pathLst>
                <a:path w="743608" h="1152068">
                  <a:moveTo>
                    <a:pt x="743608" y="0"/>
                  </a:moveTo>
                  <a:lnTo>
                    <a:pt x="0" y="0"/>
                  </a:lnTo>
                  <a:lnTo>
                    <a:pt x="0" y="1152068"/>
                  </a:lnTo>
                  <a:lnTo>
                    <a:pt x="743608" y="1152068"/>
                  </a:lnTo>
                  <a:lnTo>
                    <a:pt x="743608"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30" name="Freeform 30"/>
            <p:cNvSpPr/>
            <p:nvPr/>
          </p:nvSpPr>
          <p:spPr>
            <a:xfrm>
              <a:off x="2931167" y="2444049"/>
              <a:ext cx="1048677" cy="1624710"/>
            </a:xfrm>
            <a:custGeom>
              <a:avLst/>
              <a:gdLst/>
              <a:ahLst/>
              <a:cxnLst/>
              <a:rect l="l" t="t" r="r" b="b"/>
              <a:pathLst>
                <a:path w="1048677" h="1624710">
                  <a:moveTo>
                    <a:pt x="0" y="0"/>
                  </a:moveTo>
                  <a:lnTo>
                    <a:pt x="1048676" y="0"/>
                  </a:lnTo>
                  <a:lnTo>
                    <a:pt x="1048676" y="1624710"/>
                  </a:lnTo>
                  <a:lnTo>
                    <a:pt x="0" y="1624710"/>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31" name="Freeform 31"/>
            <p:cNvSpPr/>
            <p:nvPr/>
          </p:nvSpPr>
          <p:spPr>
            <a:xfrm>
              <a:off x="2520940" y="3797001"/>
              <a:ext cx="1334114" cy="1714399"/>
            </a:xfrm>
            <a:custGeom>
              <a:avLst/>
              <a:gdLst/>
              <a:ahLst/>
              <a:cxnLst/>
              <a:rect l="l" t="t" r="r" b="b"/>
              <a:pathLst>
                <a:path w="1334114" h="1714399">
                  <a:moveTo>
                    <a:pt x="0" y="0"/>
                  </a:moveTo>
                  <a:lnTo>
                    <a:pt x="1334114" y="0"/>
                  </a:lnTo>
                  <a:lnTo>
                    <a:pt x="1334114" y="1714399"/>
                  </a:lnTo>
                  <a:lnTo>
                    <a:pt x="0" y="171439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32" name="Freeform 32"/>
            <p:cNvSpPr/>
            <p:nvPr/>
          </p:nvSpPr>
          <p:spPr>
            <a:xfrm>
              <a:off x="2021499" y="5662920"/>
              <a:ext cx="3044834" cy="916368"/>
            </a:xfrm>
            <a:custGeom>
              <a:avLst/>
              <a:gdLst/>
              <a:ahLst/>
              <a:cxnLst/>
              <a:rect l="l" t="t" r="r" b="b"/>
              <a:pathLst>
                <a:path w="3044834" h="916368">
                  <a:moveTo>
                    <a:pt x="0" y="0"/>
                  </a:moveTo>
                  <a:lnTo>
                    <a:pt x="3044834" y="0"/>
                  </a:lnTo>
                  <a:lnTo>
                    <a:pt x="3044834" y="916368"/>
                  </a:lnTo>
                  <a:lnTo>
                    <a:pt x="0" y="916368"/>
                  </a:lnTo>
                  <a:lnTo>
                    <a:pt x="0" y="0"/>
                  </a:lnTo>
                  <a:close/>
                </a:path>
              </a:pathLst>
            </a:custGeom>
            <a:blipFill>
              <a:blip r:embed="rId24">
                <a:extLst>
                  <a:ext uri="{96DAC541-7B7A-43D3-8B79-37D633B846F1}">
                    <asvg:svgBlip xmlns:asvg="http://schemas.microsoft.com/office/drawing/2016/SVG/main" xmlns="" r:embed="rId25"/>
                  </a:ext>
                </a:extLst>
              </a:blip>
              <a:stretch>
                <a:fillRect r="-1075" b="-24540"/>
              </a:stretch>
            </a:blipFill>
          </p:spPr>
        </p:sp>
        <p:sp>
          <p:nvSpPr>
            <p:cNvPr id="33" name="Freeform 33"/>
            <p:cNvSpPr/>
            <p:nvPr/>
          </p:nvSpPr>
          <p:spPr>
            <a:xfrm flipH="1">
              <a:off x="4091804" y="4390907"/>
              <a:ext cx="2553310" cy="2544025"/>
            </a:xfrm>
            <a:custGeom>
              <a:avLst/>
              <a:gdLst/>
              <a:ahLst/>
              <a:cxnLst/>
              <a:rect l="l" t="t" r="r" b="b"/>
              <a:pathLst>
                <a:path w="2553310" h="2544025">
                  <a:moveTo>
                    <a:pt x="2553310" y="0"/>
                  </a:moveTo>
                  <a:lnTo>
                    <a:pt x="0" y="0"/>
                  </a:lnTo>
                  <a:lnTo>
                    <a:pt x="0" y="2544025"/>
                  </a:lnTo>
                  <a:lnTo>
                    <a:pt x="2553310" y="2544025"/>
                  </a:lnTo>
                  <a:lnTo>
                    <a:pt x="255331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34" name="Freeform 34"/>
            <p:cNvSpPr/>
            <p:nvPr/>
          </p:nvSpPr>
          <p:spPr>
            <a:xfrm flipH="1">
              <a:off x="3670978" y="6533618"/>
              <a:ext cx="885768" cy="1372316"/>
            </a:xfrm>
            <a:custGeom>
              <a:avLst/>
              <a:gdLst/>
              <a:ahLst/>
              <a:cxnLst/>
              <a:rect l="l" t="t" r="r" b="b"/>
              <a:pathLst>
                <a:path w="885768" h="1372316">
                  <a:moveTo>
                    <a:pt x="885768" y="0"/>
                  </a:moveTo>
                  <a:lnTo>
                    <a:pt x="0" y="0"/>
                  </a:lnTo>
                  <a:lnTo>
                    <a:pt x="0" y="1372316"/>
                  </a:lnTo>
                  <a:lnTo>
                    <a:pt x="885768" y="1372316"/>
                  </a:lnTo>
                  <a:lnTo>
                    <a:pt x="885768"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35" name="Freeform 35"/>
            <p:cNvSpPr/>
            <p:nvPr/>
          </p:nvSpPr>
          <p:spPr>
            <a:xfrm>
              <a:off x="4289449" y="5963930"/>
              <a:ext cx="1249159" cy="1935316"/>
            </a:xfrm>
            <a:custGeom>
              <a:avLst/>
              <a:gdLst/>
              <a:ahLst/>
              <a:cxnLst/>
              <a:rect l="l" t="t" r="r" b="b"/>
              <a:pathLst>
                <a:path w="1249159" h="1935316">
                  <a:moveTo>
                    <a:pt x="0" y="0"/>
                  </a:moveTo>
                  <a:lnTo>
                    <a:pt x="1249159" y="0"/>
                  </a:lnTo>
                  <a:lnTo>
                    <a:pt x="1249159" y="1935316"/>
                  </a:lnTo>
                  <a:lnTo>
                    <a:pt x="0" y="1935316"/>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36" name="Freeform 36"/>
            <p:cNvSpPr/>
            <p:nvPr/>
          </p:nvSpPr>
          <p:spPr>
            <a:xfrm>
              <a:off x="2021499" y="7490899"/>
              <a:ext cx="4129989" cy="1242955"/>
            </a:xfrm>
            <a:custGeom>
              <a:avLst/>
              <a:gdLst/>
              <a:ahLst/>
              <a:cxnLst/>
              <a:rect l="l" t="t" r="r" b="b"/>
              <a:pathLst>
                <a:path w="4129989" h="1242955">
                  <a:moveTo>
                    <a:pt x="0" y="0"/>
                  </a:moveTo>
                  <a:lnTo>
                    <a:pt x="4129989" y="0"/>
                  </a:lnTo>
                  <a:lnTo>
                    <a:pt x="4129989" y="1242955"/>
                  </a:lnTo>
                  <a:lnTo>
                    <a:pt x="0" y="1242955"/>
                  </a:lnTo>
                  <a:lnTo>
                    <a:pt x="0" y="0"/>
                  </a:lnTo>
                  <a:close/>
                </a:path>
              </a:pathLst>
            </a:custGeom>
            <a:blipFill>
              <a:blip r:embed="rId26">
                <a:extLst>
                  <a:ext uri="{96DAC541-7B7A-43D3-8B79-37D633B846F1}">
                    <asvg:svgBlip xmlns:asvg="http://schemas.microsoft.com/office/drawing/2016/SVG/main" xmlns="" r:embed="rId27"/>
                  </a:ext>
                </a:extLst>
              </a:blip>
              <a:stretch>
                <a:fillRect r="-1075" b="-24540"/>
              </a:stretch>
            </a:blipFill>
          </p:spPr>
        </p:sp>
        <p:sp>
          <p:nvSpPr>
            <p:cNvPr id="37" name="Freeform 37"/>
            <p:cNvSpPr/>
            <p:nvPr/>
          </p:nvSpPr>
          <p:spPr>
            <a:xfrm>
              <a:off x="6351906" y="6655070"/>
              <a:ext cx="1385984" cy="1380944"/>
            </a:xfrm>
            <a:custGeom>
              <a:avLst/>
              <a:gdLst/>
              <a:ahLst/>
              <a:cxnLst/>
              <a:rect l="l" t="t" r="r" b="b"/>
              <a:pathLst>
                <a:path w="1385984" h="1380944">
                  <a:moveTo>
                    <a:pt x="0" y="0"/>
                  </a:moveTo>
                  <a:lnTo>
                    <a:pt x="1385984" y="0"/>
                  </a:lnTo>
                  <a:lnTo>
                    <a:pt x="1385984" y="1380944"/>
                  </a:lnTo>
                  <a:lnTo>
                    <a:pt x="0" y="1380944"/>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38" name="Freeform 38"/>
            <p:cNvSpPr/>
            <p:nvPr/>
          </p:nvSpPr>
          <p:spPr>
            <a:xfrm>
              <a:off x="1306375" y="6456461"/>
              <a:ext cx="2211164" cy="1535754"/>
            </a:xfrm>
            <a:custGeom>
              <a:avLst/>
              <a:gdLst/>
              <a:ahLst/>
              <a:cxnLst/>
              <a:rect l="l" t="t" r="r" b="b"/>
              <a:pathLst>
                <a:path w="2211164" h="1535754">
                  <a:moveTo>
                    <a:pt x="0" y="0"/>
                  </a:moveTo>
                  <a:lnTo>
                    <a:pt x="2211164" y="0"/>
                  </a:lnTo>
                  <a:lnTo>
                    <a:pt x="2211164" y="1535754"/>
                  </a:lnTo>
                  <a:lnTo>
                    <a:pt x="0" y="1535754"/>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39" name="Freeform 39"/>
            <p:cNvSpPr/>
            <p:nvPr/>
          </p:nvSpPr>
          <p:spPr>
            <a:xfrm rot="806744">
              <a:off x="2499065" y="7331340"/>
              <a:ext cx="1086480" cy="1409348"/>
            </a:xfrm>
            <a:custGeom>
              <a:avLst/>
              <a:gdLst/>
              <a:ahLst/>
              <a:cxnLst/>
              <a:rect l="l" t="t" r="r" b="b"/>
              <a:pathLst>
                <a:path w="1086480" h="1409348">
                  <a:moveTo>
                    <a:pt x="0" y="0"/>
                  </a:moveTo>
                  <a:lnTo>
                    <a:pt x="1086479" y="0"/>
                  </a:lnTo>
                  <a:lnTo>
                    <a:pt x="1086479" y="1409348"/>
                  </a:lnTo>
                  <a:lnTo>
                    <a:pt x="0" y="1409348"/>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40" name="Freeform 40"/>
            <p:cNvSpPr/>
            <p:nvPr/>
          </p:nvSpPr>
          <p:spPr>
            <a:xfrm rot="-1585154">
              <a:off x="1699025" y="7639339"/>
              <a:ext cx="1086480" cy="1409348"/>
            </a:xfrm>
            <a:custGeom>
              <a:avLst/>
              <a:gdLst/>
              <a:ahLst/>
              <a:cxnLst/>
              <a:rect l="l" t="t" r="r" b="b"/>
              <a:pathLst>
                <a:path w="1086480" h="1409348">
                  <a:moveTo>
                    <a:pt x="0" y="0"/>
                  </a:moveTo>
                  <a:lnTo>
                    <a:pt x="1086479" y="0"/>
                  </a:lnTo>
                  <a:lnTo>
                    <a:pt x="1086479" y="1409348"/>
                  </a:lnTo>
                  <a:lnTo>
                    <a:pt x="0" y="1409348"/>
                  </a:lnTo>
                  <a:lnTo>
                    <a:pt x="0" y="0"/>
                  </a:lnTo>
                  <a:close/>
                </a:path>
              </a:pathLst>
            </a:custGeom>
            <a:blipFill>
              <a:blip r:embed="rId34">
                <a:extLst>
                  <a:ext uri="{96DAC541-7B7A-43D3-8B79-37D633B846F1}">
                    <asvg:svgBlip xmlns:asvg="http://schemas.microsoft.com/office/drawing/2016/SVG/main" xmlns="" r:embed="rId35"/>
                  </a:ext>
                </a:extLst>
              </a:blip>
              <a:stretch>
                <a:fillRect/>
              </a:stretch>
            </a:blipFill>
          </p:spPr>
        </p:sp>
        <p:sp>
          <p:nvSpPr>
            <p:cNvPr id="41" name="Freeform 41"/>
            <p:cNvSpPr/>
            <p:nvPr/>
          </p:nvSpPr>
          <p:spPr>
            <a:xfrm>
              <a:off x="5668567" y="5611968"/>
              <a:ext cx="1923054" cy="695796"/>
            </a:xfrm>
            <a:custGeom>
              <a:avLst/>
              <a:gdLst/>
              <a:ahLst/>
              <a:cxnLst/>
              <a:rect l="l" t="t" r="r" b="b"/>
              <a:pathLst>
                <a:path w="1923054" h="695796">
                  <a:moveTo>
                    <a:pt x="0" y="0"/>
                  </a:moveTo>
                  <a:lnTo>
                    <a:pt x="1923055" y="0"/>
                  </a:lnTo>
                  <a:lnTo>
                    <a:pt x="1923055" y="695796"/>
                  </a:lnTo>
                  <a:lnTo>
                    <a:pt x="0" y="69579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pic>
        <p:nvPicPr>
          <p:cNvPr id="42" name="图片 2"/>
          <p:cNvPicPr>
            <a:picLocks noChangeAspect="1"/>
          </p:cNvPicPr>
          <p:nvPr/>
        </p:nvPicPr>
        <p:blipFill>
          <a:blip r:embed="rId36">
            <a:extLst>
              <a:ext uri="{28A0092B-C50C-407E-A947-70E740481C1C}">
                <a14:useLocalDpi xmlns:a14="http://schemas.microsoft.com/office/drawing/2010/main" val="0"/>
              </a:ext>
            </a:extLst>
          </a:blip>
          <a:srcRect/>
          <a:stretch>
            <a:fillRect/>
          </a:stretch>
        </p:blipFill>
        <p:spPr bwMode="auto">
          <a:xfrm>
            <a:off x="6499500" y="658910"/>
            <a:ext cx="10874100" cy="2884389"/>
          </a:xfrm>
          <a:prstGeom prst="rect">
            <a:avLst/>
          </a:prstGeom>
          <a:noFill/>
          <a:ln>
            <a:noFill/>
          </a:ln>
          <a:effectLst>
            <a:glow rad="139700">
              <a:schemeClr val="accent2">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图片 2"/>
          <p:cNvPicPr>
            <a:picLocks noChangeAspect="1"/>
          </p:cNvPicPr>
          <p:nvPr/>
        </p:nvPicPr>
        <p:blipFill>
          <a:blip r:embed="rId36">
            <a:extLst>
              <a:ext uri="{28A0092B-C50C-407E-A947-70E740481C1C}">
                <a14:useLocalDpi xmlns:a14="http://schemas.microsoft.com/office/drawing/2010/main" val="0"/>
              </a:ext>
            </a:extLst>
          </a:blip>
          <a:srcRect/>
          <a:stretch>
            <a:fillRect/>
          </a:stretch>
        </p:blipFill>
        <p:spPr bwMode="auto">
          <a:xfrm>
            <a:off x="6499500" y="4219086"/>
            <a:ext cx="11026500" cy="4560414"/>
          </a:xfrm>
          <a:prstGeom prst="rect">
            <a:avLst/>
          </a:prstGeom>
          <a:noFill/>
          <a:ln>
            <a:noFill/>
          </a:ln>
          <a:effectLst>
            <a:glow rad="139700">
              <a:schemeClr val="accent2">
                <a:satMod val="175000"/>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Rectangle 50"/>
          <p:cNvSpPr/>
          <p:nvPr/>
        </p:nvSpPr>
        <p:spPr>
          <a:xfrm>
            <a:off x="7772400" y="1327308"/>
            <a:ext cx="8696376" cy="2442400"/>
          </a:xfrm>
          <a:prstGeom prst="rect">
            <a:avLst/>
          </a:prstGeom>
        </p:spPr>
        <p:txBody>
          <a:bodyPr wrap="square">
            <a:spAutoFit/>
          </a:bodyPr>
          <a:lstStyle/>
          <a:p>
            <a:pPr algn="ctr">
              <a:lnSpc>
                <a:spcPct val="115000"/>
              </a:lnSpc>
            </a:pPr>
            <a:r>
              <a:rPr lang="vi-VN" sz="4800" b="1">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Độ tuổi ngoại </a:t>
            </a:r>
            <a:r>
              <a:rPr lang="vi-VN" sz="4800" b="1"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hình</a:t>
            </a:r>
            <a:r>
              <a:rPr lang="vi-VN" sz="480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48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27 tuổi, tầm vóc bé nhỏ, nét mặt rạng rỡ,...</a:t>
            </a:r>
            <a:endParaRPr lang="en-GB" sz="48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pPr>
            <a:endParaRPr lang="en-GB" sz="400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2" name="Rectangle 51"/>
          <p:cNvSpPr/>
          <p:nvPr/>
        </p:nvSpPr>
        <p:spPr>
          <a:xfrm>
            <a:off x="7536265" y="4526286"/>
            <a:ext cx="9168645" cy="3785652"/>
          </a:xfrm>
          <a:prstGeom prst="rect">
            <a:avLst/>
          </a:prstGeom>
        </p:spPr>
        <p:txBody>
          <a:bodyPr wrap="square">
            <a:spAutoFit/>
          </a:bodyPr>
          <a:lstStyle/>
          <a:p>
            <a:pPr algn="ctr"/>
            <a:r>
              <a:rPr lang="en-US" sz="4800" b="1">
                <a:solidFill>
                  <a:srgbClr val="0D0D0D"/>
                </a:solidFill>
                <a:latin typeface="Times New Roman" panose="02020603050405020304" pitchFamily="18" charset="0"/>
                <a:ea typeface="Calibri" panose="020F0502020204030204" pitchFamily="34" charset="0"/>
                <a:cs typeface="Times New Roman" panose="02020603050405020304" pitchFamily="18" charset="0"/>
              </a:rPr>
              <a:t>Hoàn cảnh </a:t>
            </a:r>
            <a:r>
              <a:rPr lang="vi-VN" sz="4800" b="1" smtClean="0">
                <a:solidFill>
                  <a:srgbClr val="0D0D0D"/>
                </a:solidFill>
                <a:latin typeface="Times New Roman" panose="02020603050405020304" pitchFamily="18" charset="0"/>
                <a:ea typeface="Calibri" panose="020F0502020204030204" pitchFamily="34" charset="0"/>
                <a:cs typeface="Times New Roman" panose="02020603050405020304" pitchFamily="18" charset="0"/>
              </a:rPr>
              <a:t>sống</a:t>
            </a:r>
            <a:r>
              <a:rPr lang="vi-VN" sz="4800" smtClean="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4800">
                <a:solidFill>
                  <a:prstClr val="black"/>
                </a:solidFill>
                <a:latin typeface="Times New Roman" panose="02020603050405020304" pitchFamily="18" charset="0"/>
                <a:cs typeface="Times New Roman" panose="02020603050405020304" pitchFamily="18" charset="0"/>
              </a:rPr>
              <a:t>Sống một mình trên đỉnh núi, quanh năm suốt tháng giữa cỏ cây và mây núi Sa Pa; căn nhà ba gian rất gọn gàng, ngăn nắp; có niềm vui đọc sách,...</a:t>
            </a:r>
            <a:endParaRPr lang="en-GB" sz="480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0820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000"/>
                                        <p:tgtEl>
                                          <p:spTgt spid="51"/>
                                        </p:tgtEl>
                                      </p:cBhvr>
                                    </p:animEffect>
                                    <p:anim calcmode="lin" valueType="num">
                                      <p:cBhvr>
                                        <p:cTn id="8" dur="1000" fill="hold"/>
                                        <p:tgtEl>
                                          <p:spTgt spid="51"/>
                                        </p:tgtEl>
                                        <p:attrNameLst>
                                          <p:attrName>ppt_x</p:attrName>
                                        </p:attrNameLst>
                                      </p:cBhvr>
                                      <p:tavLst>
                                        <p:tav tm="0">
                                          <p:val>
                                            <p:strVal val="#ppt_x"/>
                                          </p:val>
                                        </p:tav>
                                        <p:tav tm="100000">
                                          <p:val>
                                            <p:strVal val="#ppt_x"/>
                                          </p:val>
                                        </p:tav>
                                      </p:tavLst>
                                    </p:anim>
                                    <p:anim calcmode="lin" valueType="num">
                                      <p:cBhvr>
                                        <p:cTn id="9" dur="1000" fill="hold"/>
                                        <p:tgtEl>
                                          <p:spTgt spid="5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barn(inVertical)">
                                      <p:cBhvr>
                                        <p:cTn id="19" dur="500"/>
                                        <p:tgtEl>
                                          <p:spTgt spid="52"/>
                                        </p:tgtEl>
                                      </p:cBhvr>
                                    </p:animEffect>
                                  </p:childTnLst>
                                </p:cTn>
                              </p:par>
                              <p:par>
                                <p:cTn id="20" presetID="16" presetClass="entr" presetSubtype="21" fill="hold"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barn(inVertical)">
                                      <p:cBhvr>
                                        <p:cTn id="2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AFD4E1"/>
        </a:solidFill>
        <a:effectLst/>
      </p:bgPr>
    </p:bg>
    <p:spTree>
      <p:nvGrpSpPr>
        <p:cNvPr id="1" name=""/>
        <p:cNvGrpSpPr/>
        <p:nvPr/>
      </p:nvGrpSpPr>
      <p:grpSpPr>
        <a:xfrm>
          <a:off x="0" y="0"/>
          <a:ext cx="0" cy="0"/>
          <a:chOff x="0" y="0"/>
          <a:chExt cx="0" cy="0"/>
        </a:xfrm>
      </p:grpSpPr>
      <p:grpSp>
        <p:nvGrpSpPr>
          <p:cNvPr id="7" name="Group 7"/>
          <p:cNvGrpSpPr/>
          <p:nvPr/>
        </p:nvGrpSpPr>
        <p:grpSpPr>
          <a:xfrm>
            <a:off x="-152400" y="1866900"/>
            <a:ext cx="6185256" cy="6912600"/>
            <a:chOff x="0" y="0"/>
            <a:chExt cx="8247008" cy="9216800"/>
          </a:xfrm>
        </p:grpSpPr>
        <p:sp>
          <p:nvSpPr>
            <p:cNvPr id="8" name="AutoShape 8"/>
            <p:cNvSpPr/>
            <p:nvPr/>
          </p:nvSpPr>
          <p:spPr>
            <a:xfrm>
              <a:off x="2690404" y="945921"/>
              <a:ext cx="2687336" cy="2838989"/>
            </a:xfrm>
            <a:prstGeom prst="rect">
              <a:avLst/>
            </a:prstGeom>
            <a:solidFill>
              <a:srgbClr val="F9B61A"/>
            </a:solidFill>
          </p:spPr>
        </p:sp>
        <p:sp>
          <p:nvSpPr>
            <p:cNvPr id="9" name="Freeform 9"/>
            <p:cNvSpPr/>
            <p:nvPr/>
          </p:nvSpPr>
          <p:spPr>
            <a:xfrm rot="-10800000">
              <a:off x="0" y="3530084"/>
              <a:ext cx="1295096" cy="2590193"/>
            </a:xfrm>
            <a:custGeom>
              <a:avLst/>
              <a:gdLst/>
              <a:ahLst/>
              <a:cxnLst/>
              <a:rect l="l" t="t" r="r" b="b"/>
              <a:pathLst>
                <a:path w="1295096" h="2590193">
                  <a:moveTo>
                    <a:pt x="0" y="0"/>
                  </a:moveTo>
                  <a:lnTo>
                    <a:pt x="1295096" y="0"/>
                  </a:lnTo>
                  <a:lnTo>
                    <a:pt x="1295096" y="2590193"/>
                  </a:lnTo>
                  <a:lnTo>
                    <a:pt x="0" y="259019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0" name="AutoShape 10"/>
            <p:cNvSpPr/>
            <p:nvPr/>
          </p:nvSpPr>
          <p:spPr>
            <a:xfrm>
              <a:off x="2105144" y="6120277"/>
              <a:ext cx="3890920" cy="2600877"/>
            </a:xfrm>
            <a:prstGeom prst="rect">
              <a:avLst/>
            </a:prstGeom>
            <a:solidFill>
              <a:srgbClr val="FDE0A0"/>
            </a:solidFill>
          </p:spPr>
        </p:sp>
        <p:sp>
          <p:nvSpPr>
            <p:cNvPr id="11" name="Freeform 11"/>
            <p:cNvSpPr/>
            <p:nvPr/>
          </p:nvSpPr>
          <p:spPr>
            <a:xfrm rot="-10800000">
              <a:off x="804705" y="6120277"/>
              <a:ext cx="1300438" cy="2600877"/>
            </a:xfrm>
            <a:custGeom>
              <a:avLst/>
              <a:gdLst/>
              <a:ahLst/>
              <a:cxnLst/>
              <a:rect l="l" t="t" r="r" b="b"/>
              <a:pathLst>
                <a:path w="1300438" h="2600877">
                  <a:moveTo>
                    <a:pt x="0" y="0"/>
                  </a:moveTo>
                  <a:lnTo>
                    <a:pt x="1300439" y="0"/>
                  </a:lnTo>
                  <a:lnTo>
                    <a:pt x="1300439" y="2600877"/>
                  </a:lnTo>
                  <a:lnTo>
                    <a:pt x="0" y="260087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2" name="Freeform 12"/>
            <p:cNvSpPr/>
            <p:nvPr/>
          </p:nvSpPr>
          <p:spPr>
            <a:xfrm rot="-10800000" flipH="1">
              <a:off x="5962999" y="6120277"/>
              <a:ext cx="1300438" cy="2600877"/>
            </a:xfrm>
            <a:custGeom>
              <a:avLst/>
              <a:gdLst/>
              <a:ahLst/>
              <a:cxnLst/>
              <a:rect l="l" t="t" r="r" b="b"/>
              <a:pathLst>
                <a:path w="1300438" h="2600877">
                  <a:moveTo>
                    <a:pt x="1300439" y="0"/>
                  </a:moveTo>
                  <a:lnTo>
                    <a:pt x="0" y="0"/>
                  </a:lnTo>
                  <a:lnTo>
                    <a:pt x="0" y="2600877"/>
                  </a:lnTo>
                  <a:lnTo>
                    <a:pt x="1300439" y="2600877"/>
                  </a:lnTo>
                  <a:lnTo>
                    <a:pt x="1300439"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AutoShape 13"/>
            <p:cNvSpPr/>
            <p:nvPr/>
          </p:nvSpPr>
          <p:spPr>
            <a:xfrm>
              <a:off x="1198956" y="3530084"/>
              <a:ext cx="5725803" cy="2590193"/>
            </a:xfrm>
            <a:prstGeom prst="rect">
              <a:avLst/>
            </a:prstGeom>
            <a:solidFill>
              <a:srgbClr val="628060"/>
            </a:solidFill>
          </p:spPr>
        </p:sp>
        <p:sp>
          <p:nvSpPr>
            <p:cNvPr id="14" name="Freeform 14"/>
            <p:cNvSpPr/>
            <p:nvPr/>
          </p:nvSpPr>
          <p:spPr>
            <a:xfrm rot="-10800000">
              <a:off x="1465900" y="945921"/>
              <a:ext cx="1300438" cy="2600877"/>
            </a:xfrm>
            <a:custGeom>
              <a:avLst/>
              <a:gdLst/>
              <a:ahLst/>
              <a:cxnLst/>
              <a:rect l="l" t="t" r="r" b="b"/>
              <a:pathLst>
                <a:path w="1300438" h="2600877">
                  <a:moveTo>
                    <a:pt x="0" y="0"/>
                  </a:moveTo>
                  <a:lnTo>
                    <a:pt x="1300438" y="0"/>
                  </a:lnTo>
                  <a:lnTo>
                    <a:pt x="1300438" y="2600877"/>
                  </a:lnTo>
                  <a:lnTo>
                    <a:pt x="0" y="260087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5" name="Freeform 15"/>
            <p:cNvSpPr/>
            <p:nvPr/>
          </p:nvSpPr>
          <p:spPr>
            <a:xfrm>
              <a:off x="1757777" y="1073573"/>
              <a:ext cx="2334027" cy="844493"/>
            </a:xfrm>
            <a:custGeom>
              <a:avLst/>
              <a:gdLst/>
              <a:ahLst/>
              <a:cxnLst/>
              <a:rect l="l" t="t" r="r" b="b"/>
              <a:pathLst>
                <a:path w="2334027" h="844493">
                  <a:moveTo>
                    <a:pt x="0" y="0"/>
                  </a:moveTo>
                  <a:lnTo>
                    <a:pt x="2334027" y="0"/>
                  </a:lnTo>
                  <a:lnTo>
                    <a:pt x="2334027" y="844493"/>
                  </a:lnTo>
                  <a:lnTo>
                    <a:pt x="0" y="84449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6" name="Freeform 16"/>
            <p:cNvSpPr/>
            <p:nvPr/>
          </p:nvSpPr>
          <p:spPr>
            <a:xfrm rot="-10800000" flipH="1">
              <a:off x="5344675" y="945921"/>
              <a:ext cx="1300438" cy="2600877"/>
            </a:xfrm>
            <a:custGeom>
              <a:avLst/>
              <a:gdLst/>
              <a:ahLst/>
              <a:cxnLst/>
              <a:rect l="l" t="t" r="r" b="b"/>
              <a:pathLst>
                <a:path w="1300438" h="2600877">
                  <a:moveTo>
                    <a:pt x="1300439" y="0"/>
                  </a:moveTo>
                  <a:lnTo>
                    <a:pt x="0" y="0"/>
                  </a:lnTo>
                  <a:lnTo>
                    <a:pt x="0" y="2600877"/>
                  </a:lnTo>
                  <a:lnTo>
                    <a:pt x="1300439" y="2600877"/>
                  </a:lnTo>
                  <a:lnTo>
                    <a:pt x="1300439"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7" name="Freeform 17"/>
            <p:cNvSpPr/>
            <p:nvPr/>
          </p:nvSpPr>
          <p:spPr>
            <a:xfrm rot="-10800000" flipH="1">
              <a:off x="6835581" y="3530084"/>
              <a:ext cx="1295096" cy="2590193"/>
            </a:xfrm>
            <a:custGeom>
              <a:avLst/>
              <a:gdLst/>
              <a:ahLst/>
              <a:cxnLst/>
              <a:rect l="l" t="t" r="r" b="b"/>
              <a:pathLst>
                <a:path w="1295096" h="2590193">
                  <a:moveTo>
                    <a:pt x="1295096" y="0"/>
                  </a:moveTo>
                  <a:lnTo>
                    <a:pt x="0" y="0"/>
                  </a:lnTo>
                  <a:lnTo>
                    <a:pt x="0" y="2590193"/>
                  </a:lnTo>
                  <a:lnTo>
                    <a:pt x="1295096" y="2590193"/>
                  </a:lnTo>
                  <a:lnTo>
                    <a:pt x="1295096"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8" name="Freeform 18"/>
            <p:cNvSpPr/>
            <p:nvPr/>
          </p:nvSpPr>
          <p:spPr>
            <a:xfrm>
              <a:off x="3392658" y="0"/>
              <a:ext cx="2424271" cy="2384601"/>
            </a:xfrm>
            <a:custGeom>
              <a:avLst/>
              <a:gdLst/>
              <a:ahLst/>
              <a:cxnLst/>
              <a:rect l="l" t="t" r="r" b="b"/>
              <a:pathLst>
                <a:path w="2424271" h="2384601">
                  <a:moveTo>
                    <a:pt x="0" y="0"/>
                  </a:moveTo>
                  <a:lnTo>
                    <a:pt x="2424270" y="0"/>
                  </a:lnTo>
                  <a:lnTo>
                    <a:pt x="2424270" y="2384601"/>
                  </a:lnTo>
                  <a:lnTo>
                    <a:pt x="0" y="238460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9" name="AutoShape 19"/>
            <p:cNvSpPr/>
            <p:nvPr/>
          </p:nvSpPr>
          <p:spPr>
            <a:xfrm>
              <a:off x="2021499" y="6120277"/>
              <a:ext cx="2821876" cy="2613577"/>
            </a:xfrm>
            <a:prstGeom prst="rect">
              <a:avLst/>
            </a:prstGeom>
            <a:solidFill>
              <a:srgbClr val="FDE0A0"/>
            </a:solidFill>
          </p:spPr>
        </p:sp>
        <p:sp>
          <p:nvSpPr>
            <p:cNvPr id="20" name="Freeform 20"/>
            <p:cNvSpPr/>
            <p:nvPr/>
          </p:nvSpPr>
          <p:spPr>
            <a:xfrm>
              <a:off x="4970007" y="1824113"/>
              <a:ext cx="2334027" cy="844493"/>
            </a:xfrm>
            <a:custGeom>
              <a:avLst/>
              <a:gdLst/>
              <a:ahLst/>
              <a:cxnLst/>
              <a:rect l="l" t="t" r="r" b="b"/>
              <a:pathLst>
                <a:path w="2334027" h="844493">
                  <a:moveTo>
                    <a:pt x="0" y="0"/>
                  </a:moveTo>
                  <a:lnTo>
                    <a:pt x="2334026" y="0"/>
                  </a:lnTo>
                  <a:lnTo>
                    <a:pt x="2334026" y="844493"/>
                  </a:lnTo>
                  <a:lnTo>
                    <a:pt x="0" y="84449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1" name="Freeform 21"/>
            <p:cNvSpPr/>
            <p:nvPr/>
          </p:nvSpPr>
          <p:spPr>
            <a:xfrm>
              <a:off x="1821277" y="1201010"/>
              <a:ext cx="2894708" cy="2884182"/>
            </a:xfrm>
            <a:custGeom>
              <a:avLst/>
              <a:gdLst/>
              <a:ahLst/>
              <a:cxnLst/>
              <a:rect l="l" t="t" r="r" b="b"/>
              <a:pathLst>
                <a:path w="2894708" h="2884182">
                  <a:moveTo>
                    <a:pt x="0" y="0"/>
                  </a:moveTo>
                  <a:lnTo>
                    <a:pt x="2894709" y="0"/>
                  </a:lnTo>
                  <a:lnTo>
                    <a:pt x="2894709" y="2884182"/>
                  </a:lnTo>
                  <a:lnTo>
                    <a:pt x="0" y="288418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2" name="Freeform 22"/>
            <p:cNvSpPr/>
            <p:nvPr/>
          </p:nvSpPr>
          <p:spPr>
            <a:xfrm>
              <a:off x="744077" y="3005119"/>
              <a:ext cx="1656601" cy="2128810"/>
            </a:xfrm>
            <a:custGeom>
              <a:avLst/>
              <a:gdLst/>
              <a:ahLst/>
              <a:cxnLst/>
              <a:rect l="l" t="t" r="r" b="b"/>
              <a:pathLst>
                <a:path w="1656601" h="2128810">
                  <a:moveTo>
                    <a:pt x="0" y="0"/>
                  </a:moveTo>
                  <a:lnTo>
                    <a:pt x="1656601" y="0"/>
                  </a:lnTo>
                  <a:lnTo>
                    <a:pt x="1656601" y="2128809"/>
                  </a:lnTo>
                  <a:lnTo>
                    <a:pt x="0" y="212880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3" name="Freeform 23"/>
            <p:cNvSpPr/>
            <p:nvPr/>
          </p:nvSpPr>
          <p:spPr>
            <a:xfrm rot="5400000">
              <a:off x="4754512" y="3774835"/>
              <a:ext cx="2621937" cy="2068947"/>
            </a:xfrm>
            <a:custGeom>
              <a:avLst/>
              <a:gdLst/>
              <a:ahLst/>
              <a:cxnLst/>
              <a:rect l="l" t="t" r="r" b="b"/>
              <a:pathLst>
                <a:path w="2621937" h="2068947">
                  <a:moveTo>
                    <a:pt x="0" y="0"/>
                  </a:moveTo>
                  <a:lnTo>
                    <a:pt x="2621937" y="0"/>
                  </a:lnTo>
                  <a:lnTo>
                    <a:pt x="2621937" y="2068947"/>
                  </a:lnTo>
                  <a:lnTo>
                    <a:pt x="0" y="2068947"/>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4" name="Freeform 24"/>
            <p:cNvSpPr/>
            <p:nvPr/>
          </p:nvSpPr>
          <p:spPr>
            <a:xfrm>
              <a:off x="7474258" y="3881451"/>
              <a:ext cx="772750" cy="772750"/>
            </a:xfrm>
            <a:custGeom>
              <a:avLst/>
              <a:gdLst/>
              <a:ahLst/>
              <a:cxnLst/>
              <a:rect l="l" t="t" r="r" b="b"/>
              <a:pathLst>
                <a:path w="772750" h="772750">
                  <a:moveTo>
                    <a:pt x="0" y="0"/>
                  </a:moveTo>
                  <a:lnTo>
                    <a:pt x="772750" y="0"/>
                  </a:lnTo>
                  <a:lnTo>
                    <a:pt x="772750" y="772750"/>
                  </a:lnTo>
                  <a:lnTo>
                    <a:pt x="0" y="77275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5" name="Freeform 25"/>
            <p:cNvSpPr/>
            <p:nvPr/>
          </p:nvSpPr>
          <p:spPr>
            <a:xfrm>
              <a:off x="6387041" y="2904408"/>
              <a:ext cx="1350849" cy="1350849"/>
            </a:xfrm>
            <a:custGeom>
              <a:avLst/>
              <a:gdLst/>
              <a:ahLst/>
              <a:cxnLst/>
              <a:rect l="l" t="t" r="r" b="b"/>
              <a:pathLst>
                <a:path w="1350849" h="1350849">
                  <a:moveTo>
                    <a:pt x="0" y="0"/>
                  </a:moveTo>
                  <a:lnTo>
                    <a:pt x="1350849" y="0"/>
                  </a:lnTo>
                  <a:lnTo>
                    <a:pt x="1350849" y="1350849"/>
                  </a:lnTo>
                  <a:lnTo>
                    <a:pt x="0" y="1350849"/>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6" name="Freeform 26"/>
            <p:cNvSpPr/>
            <p:nvPr/>
          </p:nvSpPr>
          <p:spPr>
            <a:xfrm>
              <a:off x="6289715" y="4548532"/>
              <a:ext cx="772750" cy="772750"/>
            </a:xfrm>
            <a:custGeom>
              <a:avLst/>
              <a:gdLst/>
              <a:ahLst/>
              <a:cxnLst/>
              <a:rect l="l" t="t" r="r" b="b"/>
              <a:pathLst>
                <a:path w="772750" h="772750">
                  <a:moveTo>
                    <a:pt x="0" y="0"/>
                  </a:moveTo>
                  <a:lnTo>
                    <a:pt x="772750" y="0"/>
                  </a:lnTo>
                  <a:lnTo>
                    <a:pt x="772750" y="772750"/>
                  </a:lnTo>
                  <a:lnTo>
                    <a:pt x="0" y="77275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7" name="Freeform 27"/>
            <p:cNvSpPr/>
            <p:nvPr/>
          </p:nvSpPr>
          <p:spPr>
            <a:xfrm rot="-5400000">
              <a:off x="2763389" y="3817333"/>
              <a:ext cx="2574429" cy="2031459"/>
            </a:xfrm>
            <a:custGeom>
              <a:avLst/>
              <a:gdLst/>
              <a:ahLst/>
              <a:cxnLst/>
              <a:rect l="l" t="t" r="r" b="b"/>
              <a:pathLst>
                <a:path w="2574429" h="2031459">
                  <a:moveTo>
                    <a:pt x="0" y="0"/>
                  </a:moveTo>
                  <a:lnTo>
                    <a:pt x="2574429" y="0"/>
                  </a:lnTo>
                  <a:lnTo>
                    <a:pt x="2574429" y="2031459"/>
                  </a:lnTo>
                  <a:lnTo>
                    <a:pt x="0" y="2031459"/>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8" name="Freeform 28"/>
            <p:cNvSpPr/>
            <p:nvPr/>
          </p:nvSpPr>
          <p:spPr>
            <a:xfrm>
              <a:off x="3187997" y="2465816"/>
              <a:ext cx="2949023" cy="1608558"/>
            </a:xfrm>
            <a:custGeom>
              <a:avLst/>
              <a:gdLst/>
              <a:ahLst/>
              <a:cxnLst/>
              <a:rect l="l" t="t" r="r" b="b"/>
              <a:pathLst>
                <a:path w="2949023" h="1608558">
                  <a:moveTo>
                    <a:pt x="0" y="0"/>
                  </a:moveTo>
                  <a:lnTo>
                    <a:pt x="2949023" y="0"/>
                  </a:lnTo>
                  <a:lnTo>
                    <a:pt x="2949023" y="1608558"/>
                  </a:lnTo>
                  <a:lnTo>
                    <a:pt x="0" y="1608558"/>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9" name="Freeform 29"/>
            <p:cNvSpPr/>
            <p:nvPr/>
          </p:nvSpPr>
          <p:spPr>
            <a:xfrm flipH="1">
              <a:off x="2411957" y="2922306"/>
              <a:ext cx="743608" cy="1152068"/>
            </a:xfrm>
            <a:custGeom>
              <a:avLst/>
              <a:gdLst/>
              <a:ahLst/>
              <a:cxnLst/>
              <a:rect l="l" t="t" r="r" b="b"/>
              <a:pathLst>
                <a:path w="743608" h="1152068">
                  <a:moveTo>
                    <a:pt x="743608" y="0"/>
                  </a:moveTo>
                  <a:lnTo>
                    <a:pt x="0" y="0"/>
                  </a:lnTo>
                  <a:lnTo>
                    <a:pt x="0" y="1152068"/>
                  </a:lnTo>
                  <a:lnTo>
                    <a:pt x="743608" y="1152068"/>
                  </a:lnTo>
                  <a:lnTo>
                    <a:pt x="743608"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30" name="Freeform 30"/>
            <p:cNvSpPr/>
            <p:nvPr/>
          </p:nvSpPr>
          <p:spPr>
            <a:xfrm>
              <a:off x="2931167" y="2444049"/>
              <a:ext cx="1048677" cy="1624710"/>
            </a:xfrm>
            <a:custGeom>
              <a:avLst/>
              <a:gdLst/>
              <a:ahLst/>
              <a:cxnLst/>
              <a:rect l="l" t="t" r="r" b="b"/>
              <a:pathLst>
                <a:path w="1048677" h="1624710">
                  <a:moveTo>
                    <a:pt x="0" y="0"/>
                  </a:moveTo>
                  <a:lnTo>
                    <a:pt x="1048676" y="0"/>
                  </a:lnTo>
                  <a:lnTo>
                    <a:pt x="1048676" y="1624710"/>
                  </a:lnTo>
                  <a:lnTo>
                    <a:pt x="0" y="1624710"/>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31" name="Freeform 31"/>
            <p:cNvSpPr/>
            <p:nvPr/>
          </p:nvSpPr>
          <p:spPr>
            <a:xfrm>
              <a:off x="2520940" y="3797001"/>
              <a:ext cx="1334114" cy="1714399"/>
            </a:xfrm>
            <a:custGeom>
              <a:avLst/>
              <a:gdLst/>
              <a:ahLst/>
              <a:cxnLst/>
              <a:rect l="l" t="t" r="r" b="b"/>
              <a:pathLst>
                <a:path w="1334114" h="1714399">
                  <a:moveTo>
                    <a:pt x="0" y="0"/>
                  </a:moveTo>
                  <a:lnTo>
                    <a:pt x="1334114" y="0"/>
                  </a:lnTo>
                  <a:lnTo>
                    <a:pt x="1334114" y="1714399"/>
                  </a:lnTo>
                  <a:lnTo>
                    <a:pt x="0" y="171439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32" name="Freeform 32"/>
            <p:cNvSpPr/>
            <p:nvPr/>
          </p:nvSpPr>
          <p:spPr>
            <a:xfrm>
              <a:off x="2021499" y="5662920"/>
              <a:ext cx="3044834" cy="916368"/>
            </a:xfrm>
            <a:custGeom>
              <a:avLst/>
              <a:gdLst/>
              <a:ahLst/>
              <a:cxnLst/>
              <a:rect l="l" t="t" r="r" b="b"/>
              <a:pathLst>
                <a:path w="3044834" h="916368">
                  <a:moveTo>
                    <a:pt x="0" y="0"/>
                  </a:moveTo>
                  <a:lnTo>
                    <a:pt x="3044834" y="0"/>
                  </a:lnTo>
                  <a:lnTo>
                    <a:pt x="3044834" y="916368"/>
                  </a:lnTo>
                  <a:lnTo>
                    <a:pt x="0" y="916368"/>
                  </a:lnTo>
                  <a:lnTo>
                    <a:pt x="0" y="0"/>
                  </a:lnTo>
                  <a:close/>
                </a:path>
              </a:pathLst>
            </a:custGeom>
            <a:blipFill>
              <a:blip r:embed="rId24">
                <a:extLst>
                  <a:ext uri="{96DAC541-7B7A-43D3-8B79-37D633B846F1}">
                    <asvg:svgBlip xmlns:asvg="http://schemas.microsoft.com/office/drawing/2016/SVG/main" xmlns="" r:embed="rId25"/>
                  </a:ext>
                </a:extLst>
              </a:blip>
              <a:stretch>
                <a:fillRect r="-1075" b="-24540"/>
              </a:stretch>
            </a:blipFill>
          </p:spPr>
        </p:sp>
        <p:sp>
          <p:nvSpPr>
            <p:cNvPr id="33" name="Freeform 33"/>
            <p:cNvSpPr/>
            <p:nvPr/>
          </p:nvSpPr>
          <p:spPr>
            <a:xfrm flipH="1">
              <a:off x="4091804" y="4390907"/>
              <a:ext cx="2553310" cy="2544025"/>
            </a:xfrm>
            <a:custGeom>
              <a:avLst/>
              <a:gdLst/>
              <a:ahLst/>
              <a:cxnLst/>
              <a:rect l="l" t="t" r="r" b="b"/>
              <a:pathLst>
                <a:path w="2553310" h="2544025">
                  <a:moveTo>
                    <a:pt x="2553310" y="0"/>
                  </a:moveTo>
                  <a:lnTo>
                    <a:pt x="0" y="0"/>
                  </a:lnTo>
                  <a:lnTo>
                    <a:pt x="0" y="2544025"/>
                  </a:lnTo>
                  <a:lnTo>
                    <a:pt x="2553310" y="2544025"/>
                  </a:lnTo>
                  <a:lnTo>
                    <a:pt x="255331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34" name="Freeform 34"/>
            <p:cNvSpPr/>
            <p:nvPr/>
          </p:nvSpPr>
          <p:spPr>
            <a:xfrm flipH="1">
              <a:off x="3670978" y="6533618"/>
              <a:ext cx="885768" cy="1372316"/>
            </a:xfrm>
            <a:custGeom>
              <a:avLst/>
              <a:gdLst/>
              <a:ahLst/>
              <a:cxnLst/>
              <a:rect l="l" t="t" r="r" b="b"/>
              <a:pathLst>
                <a:path w="885768" h="1372316">
                  <a:moveTo>
                    <a:pt x="885768" y="0"/>
                  </a:moveTo>
                  <a:lnTo>
                    <a:pt x="0" y="0"/>
                  </a:lnTo>
                  <a:lnTo>
                    <a:pt x="0" y="1372316"/>
                  </a:lnTo>
                  <a:lnTo>
                    <a:pt x="885768" y="1372316"/>
                  </a:lnTo>
                  <a:lnTo>
                    <a:pt x="885768"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35" name="Freeform 35"/>
            <p:cNvSpPr/>
            <p:nvPr/>
          </p:nvSpPr>
          <p:spPr>
            <a:xfrm>
              <a:off x="4289449" y="5963930"/>
              <a:ext cx="1249159" cy="1935316"/>
            </a:xfrm>
            <a:custGeom>
              <a:avLst/>
              <a:gdLst/>
              <a:ahLst/>
              <a:cxnLst/>
              <a:rect l="l" t="t" r="r" b="b"/>
              <a:pathLst>
                <a:path w="1249159" h="1935316">
                  <a:moveTo>
                    <a:pt x="0" y="0"/>
                  </a:moveTo>
                  <a:lnTo>
                    <a:pt x="1249159" y="0"/>
                  </a:lnTo>
                  <a:lnTo>
                    <a:pt x="1249159" y="1935316"/>
                  </a:lnTo>
                  <a:lnTo>
                    <a:pt x="0" y="1935316"/>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36" name="Freeform 36"/>
            <p:cNvSpPr/>
            <p:nvPr/>
          </p:nvSpPr>
          <p:spPr>
            <a:xfrm>
              <a:off x="2021499" y="7490899"/>
              <a:ext cx="4129989" cy="1242955"/>
            </a:xfrm>
            <a:custGeom>
              <a:avLst/>
              <a:gdLst/>
              <a:ahLst/>
              <a:cxnLst/>
              <a:rect l="l" t="t" r="r" b="b"/>
              <a:pathLst>
                <a:path w="4129989" h="1242955">
                  <a:moveTo>
                    <a:pt x="0" y="0"/>
                  </a:moveTo>
                  <a:lnTo>
                    <a:pt x="4129989" y="0"/>
                  </a:lnTo>
                  <a:lnTo>
                    <a:pt x="4129989" y="1242955"/>
                  </a:lnTo>
                  <a:lnTo>
                    <a:pt x="0" y="1242955"/>
                  </a:lnTo>
                  <a:lnTo>
                    <a:pt x="0" y="0"/>
                  </a:lnTo>
                  <a:close/>
                </a:path>
              </a:pathLst>
            </a:custGeom>
            <a:blipFill>
              <a:blip r:embed="rId26">
                <a:extLst>
                  <a:ext uri="{96DAC541-7B7A-43D3-8B79-37D633B846F1}">
                    <asvg:svgBlip xmlns:asvg="http://schemas.microsoft.com/office/drawing/2016/SVG/main" xmlns="" r:embed="rId27"/>
                  </a:ext>
                </a:extLst>
              </a:blip>
              <a:stretch>
                <a:fillRect r="-1075" b="-24540"/>
              </a:stretch>
            </a:blipFill>
          </p:spPr>
        </p:sp>
        <p:sp>
          <p:nvSpPr>
            <p:cNvPr id="37" name="Freeform 37"/>
            <p:cNvSpPr/>
            <p:nvPr/>
          </p:nvSpPr>
          <p:spPr>
            <a:xfrm>
              <a:off x="6351906" y="6655070"/>
              <a:ext cx="1385984" cy="1380944"/>
            </a:xfrm>
            <a:custGeom>
              <a:avLst/>
              <a:gdLst/>
              <a:ahLst/>
              <a:cxnLst/>
              <a:rect l="l" t="t" r="r" b="b"/>
              <a:pathLst>
                <a:path w="1385984" h="1380944">
                  <a:moveTo>
                    <a:pt x="0" y="0"/>
                  </a:moveTo>
                  <a:lnTo>
                    <a:pt x="1385984" y="0"/>
                  </a:lnTo>
                  <a:lnTo>
                    <a:pt x="1385984" y="1380944"/>
                  </a:lnTo>
                  <a:lnTo>
                    <a:pt x="0" y="1380944"/>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38" name="Freeform 38"/>
            <p:cNvSpPr/>
            <p:nvPr/>
          </p:nvSpPr>
          <p:spPr>
            <a:xfrm>
              <a:off x="1306375" y="6456461"/>
              <a:ext cx="2211164" cy="1535754"/>
            </a:xfrm>
            <a:custGeom>
              <a:avLst/>
              <a:gdLst/>
              <a:ahLst/>
              <a:cxnLst/>
              <a:rect l="l" t="t" r="r" b="b"/>
              <a:pathLst>
                <a:path w="2211164" h="1535754">
                  <a:moveTo>
                    <a:pt x="0" y="0"/>
                  </a:moveTo>
                  <a:lnTo>
                    <a:pt x="2211164" y="0"/>
                  </a:lnTo>
                  <a:lnTo>
                    <a:pt x="2211164" y="1535754"/>
                  </a:lnTo>
                  <a:lnTo>
                    <a:pt x="0" y="1535754"/>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39" name="Freeform 39"/>
            <p:cNvSpPr/>
            <p:nvPr/>
          </p:nvSpPr>
          <p:spPr>
            <a:xfrm rot="806744">
              <a:off x="2499065" y="7331340"/>
              <a:ext cx="1086480" cy="1409348"/>
            </a:xfrm>
            <a:custGeom>
              <a:avLst/>
              <a:gdLst/>
              <a:ahLst/>
              <a:cxnLst/>
              <a:rect l="l" t="t" r="r" b="b"/>
              <a:pathLst>
                <a:path w="1086480" h="1409348">
                  <a:moveTo>
                    <a:pt x="0" y="0"/>
                  </a:moveTo>
                  <a:lnTo>
                    <a:pt x="1086479" y="0"/>
                  </a:lnTo>
                  <a:lnTo>
                    <a:pt x="1086479" y="1409348"/>
                  </a:lnTo>
                  <a:lnTo>
                    <a:pt x="0" y="1409348"/>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40" name="Freeform 40"/>
            <p:cNvSpPr/>
            <p:nvPr/>
          </p:nvSpPr>
          <p:spPr>
            <a:xfrm rot="-1585154">
              <a:off x="1699025" y="7639339"/>
              <a:ext cx="1086480" cy="1409348"/>
            </a:xfrm>
            <a:custGeom>
              <a:avLst/>
              <a:gdLst/>
              <a:ahLst/>
              <a:cxnLst/>
              <a:rect l="l" t="t" r="r" b="b"/>
              <a:pathLst>
                <a:path w="1086480" h="1409348">
                  <a:moveTo>
                    <a:pt x="0" y="0"/>
                  </a:moveTo>
                  <a:lnTo>
                    <a:pt x="1086479" y="0"/>
                  </a:lnTo>
                  <a:lnTo>
                    <a:pt x="1086479" y="1409348"/>
                  </a:lnTo>
                  <a:lnTo>
                    <a:pt x="0" y="1409348"/>
                  </a:lnTo>
                  <a:lnTo>
                    <a:pt x="0" y="0"/>
                  </a:lnTo>
                  <a:close/>
                </a:path>
              </a:pathLst>
            </a:custGeom>
            <a:blipFill>
              <a:blip r:embed="rId34">
                <a:extLst>
                  <a:ext uri="{96DAC541-7B7A-43D3-8B79-37D633B846F1}">
                    <asvg:svgBlip xmlns:asvg="http://schemas.microsoft.com/office/drawing/2016/SVG/main" xmlns="" r:embed="rId35"/>
                  </a:ext>
                </a:extLst>
              </a:blip>
              <a:stretch>
                <a:fillRect/>
              </a:stretch>
            </a:blipFill>
          </p:spPr>
        </p:sp>
        <p:sp>
          <p:nvSpPr>
            <p:cNvPr id="41" name="Freeform 41"/>
            <p:cNvSpPr/>
            <p:nvPr/>
          </p:nvSpPr>
          <p:spPr>
            <a:xfrm>
              <a:off x="5668567" y="5611968"/>
              <a:ext cx="1923054" cy="695796"/>
            </a:xfrm>
            <a:custGeom>
              <a:avLst/>
              <a:gdLst/>
              <a:ahLst/>
              <a:cxnLst/>
              <a:rect l="l" t="t" r="r" b="b"/>
              <a:pathLst>
                <a:path w="1923054" h="695796">
                  <a:moveTo>
                    <a:pt x="0" y="0"/>
                  </a:moveTo>
                  <a:lnTo>
                    <a:pt x="1923055" y="0"/>
                  </a:lnTo>
                  <a:lnTo>
                    <a:pt x="1923055" y="695796"/>
                  </a:lnTo>
                  <a:lnTo>
                    <a:pt x="0" y="69579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pic>
        <p:nvPicPr>
          <p:cNvPr id="49" name="图片 2"/>
          <p:cNvPicPr>
            <a:picLocks noChangeAspect="1"/>
          </p:cNvPicPr>
          <p:nvPr/>
        </p:nvPicPr>
        <p:blipFill>
          <a:blip r:embed="rId36">
            <a:extLst>
              <a:ext uri="{28A0092B-C50C-407E-A947-70E740481C1C}">
                <a14:useLocalDpi xmlns:a14="http://schemas.microsoft.com/office/drawing/2010/main" val="0"/>
              </a:ext>
            </a:extLst>
          </a:blip>
          <a:srcRect/>
          <a:stretch>
            <a:fillRect/>
          </a:stretch>
        </p:blipFill>
        <p:spPr bwMode="auto">
          <a:xfrm>
            <a:off x="6032857" y="788669"/>
            <a:ext cx="11277600" cy="4269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Rectangle 52"/>
          <p:cNvSpPr/>
          <p:nvPr/>
        </p:nvSpPr>
        <p:spPr>
          <a:xfrm>
            <a:off x="7147030" y="1084580"/>
            <a:ext cx="9159770" cy="3785652"/>
          </a:xfrm>
          <a:prstGeom prst="rect">
            <a:avLst/>
          </a:prstGeom>
        </p:spPr>
        <p:txBody>
          <a:bodyPr wrap="square">
            <a:spAutoFit/>
          </a:bodyPr>
          <a:lstStyle/>
          <a:p>
            <a:pPr algn="just"/>
            <a:r>
              <a:rPr lang="en-US" sz="4000" b="1">
                <a:solidFill>
                  <a:srgbClr val="0D0D0D"/>
                </a:solidFill>
                <a:latin typeface="Times New Roman" panose="02020603050405020304" pitchFamily="18" charset="0"/>
                <a:ea typeface="Calibri" panose="020F0502020204030204" pitchFamily="34" charset="0"/>
                <a:cs typeface="Times New Roman" panose="02020603050405020304" pitchFamily="18" charset="0"/>
              </a:rPr>
              <a:t>Công </a:t>
            </a:r>
            <a:r>
              <a:rPr lang="vi-VN" sz="4000" b="1" smtClean="0">
                <a:solidFill>
                  <a:srgbClr val="0D0D0D"/>
                </a:solidFill>
                <a:latin typeface="Times New Roman" panose="02020603050405020304" pitchFamily="18" charset="0"/>
                <a:ea typeface="Calibri" panose="020F0502020204030204" pitchFamily="34" charset="0"/>
                <a:cs typeface="Times New Roman" panose="02020603050405020304" pitchFamily="18" charset="0"/>
              </a:rPr>
              <a:t>việc</a:t>
            </a:r>
            <a:r>
              <a:rPr lang="vi-VN" sz="4000" smtClean="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vi-VN" sz="4000">
                <a:latin typeface="Times New Roman" panose="02020603050405020304" pitchFamily="18" charset="0"/>
                <a:cs typeface="Times New Roman" panose="02020603050405020304" pitchFamily="18" charset="0"/>
              </a:rPr>
              <a:t>Làm công tác khí tượng kiêm vật lí địa cầu trên đỉnh Yên Sơn cao 2600m: đo gió, đo mưa, đo nắng, tính mây, đo chấn động mặt đất; dự báo thời tiết hằng ngày, phục vụ sản xuất, phục vụ chiến đấu,…. </a:t>
            </a:r>
            <a:endParaRPr lang="en-GB" sz="4000">
              <a:latin typeface="Times New Roman" panose="02020603050405020304" pitchFamily="18" charset="0"/>
              <a:cs typeface="Times New Roman" panose="02020603050405020304" pitchFamily="18" charset="0"/>
            </a:endParaRPr>
          </a:p>
          <a:p>
            <a:pPr algn="just"/>
            <a:endParaRPr lang="en-GB" sz="4000">
              <a:latin typeface="Times New Roman" panose="02020603050405020304" pitchFamily="18" charset="0"/>
              <a:cs typeface="Times New Roman" panose="02020603050405020304" pitchFamily="18" charset="0"/>
            </a:endParaRPr>
          </a:p>
        </p:txBody>
      </p:sp>
      <p:pic>
        <p:nvPicPr>
          <p:cNvPr id="54" name="图片 2"/>
          <p:cNvPicPr>
            <a:picLocks noChangeAspect="1"/>
          </p:cNvPicPr>
          <p:nvPr/>
        </p:nvPicPr>
        <p:blipFill>
          <a:blip r:embed="rId36">
            <a:extLst>
              <a:ext uri="{28A0092B-C50C-407E-A947-70E740481C1C}">
                <a14:useLocalDpi xmlns:a14="http://schemas.microsoft.com/office/drawing/2010/main" val="0"/>
              </a:ext>
            </a:extLst>
          </a:blip>
          <a:srcRect/>
          <a:stretch>
            <a:fillRect/>
          </a:stretch>
        </p:blipFill>
        <p:spPr bwMode="auto">
          <a:xfrm>
            <a:off x="6262962" y="5717347"/>
            <a:ext cx="11159338" cy="3880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Rectangle 54"/>
          <p:cNvSpPr/>
          <p:nvPr/>
        </p:nvSpPr>
        <p:spPr>
          <a:xfrm rot="10800000" flipV="1">
            <a:off x="7051786" y="6309396"/>
            <a:ext cx="9407413" cy="2554545"/>
          </a:xfrm>
          <a:prstGeom prst="rect">
            <a:avLst/>
          </a:prstGeom>
        </p:spPr>
        <p:txBody>
          <a:bodyPr wrap="square">
            <a:spAutoFit/>
          </a:bodyPr>
          <a:lstStyle/>
          <a:p>
            <a:pPr algn="just"/>
            <a:r>
              <a:rPr lang="en-US" sz="4000" b="1">
                <a:solidFill>
                  <a:srgbClr val="0D0D0D"/>
                </a:solidFill>
                <a:latin typeface="Times New Roman" panose="02020603050405020304" pitchFamily="18" charset="0"/>
                <a:ea typeface="Calibri" panose="020F0502020204030204" pitchFamily="34" charset="0"/>
                <a:cs typeface="Times New Roman" panose="02020603050405020304" pitchFamily="18" charset="0"/>
              </a:rPr>
              <a:t>Lời </a:t>
            </a:r>
            <a:r>
              <a:rPr lang="vi-VN" sz="4000" b="1" smtClean="0">
                <a:solidFill>
                  <a:srgbClr val="0D0D0D"/>
                </a:solidFill>
                <a:latin typeface="Times New Roman" panose="02020603050405020304" pitchFamily="18" charset="0"/>
                <a:ea typeface="Calibri" panose="020F0502020204030204" pitchFamily="34" charset="0"/>
                <a:cs typeface="Times New Roman" panose="02020603050405020304" pitchFamily="18" charset="0"/>
              </a:rPr>
              <a:t>nói</a:t>
            </a:r>
            <a:r>
              <a:rPr lang="vi-VN" sz="4000" smtClean="0">
                <a:solidFill>
                  <a:srgbClr val="0D0D0D"/>
                </a:solidFill>
                <a:latin typeface="Times New Roman" panose="02020603050405020304" pitchFamily="18" charset="0"/>
                <a:ea typeface="Calibri" panose="020F0502020204030204" pitchFamily="34" charset="0"/>
                <a:cs typeface="Times New Roman" panose="02020603050405020304" pitchFamily="18" charset="0"/>
              </a:rPr>
              <a:t>: </a:t>
            </a:r>
            <a:r>
              <a:rPr lang="en-US" sz="4000">
                <a:latin typeface="Times New Roman" panose="02020603050405020304" pitchFamily="18" charset="0"/>
                <a:cs typeface="Times New Roman" panose="02020603050405020304" pitchFamily="18" charset="0"/>
              </a:rPr>
              <a:t>Anh tâm sự với ông họa sĩ và cô kĩ sư về công việc của mình; từ chối được vẽ và giới thiệu cho ông họa sĩ những người khác xứng đáng vẽ hơn mình.</a:t>
            </a:r>
            <a:endParaRPr lang="en-GB"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77618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fade">
                                      <p:cBhvr>
                                        <p:cTn id="7" dur="1000"/>
                                        <p:tgtEl>
                                          <p:spTgt spid="49"/>
                                        </p:tgtEl>
                                      </p:cBhvr>
                                    </p:animEffect>
                                    <p:anim calcmode="lin" valueType="num">
                                      <p:cBhvr>
                                        <p:cTn id="8" dur="1000" fill="hold"/>
                                        <p:tgtEl>
                                          <p:spTgt spid="49"/>
                                        </p:tgtEl>
                                        <p:attrNameLst>
                                          <p:attrName>ppt_x</p:attrName>
                                        </p:attrNameLst>
                                      </p:cBhvr>
                                      <p:tavLst>
                                        <p:tav tm="0">
                                          <p:val>
                                            <p:strVal val="#ppt_x"/>
                                          </p:val>
                                        </p:tav>
                                        <p:tav tm="100000">
                                          <p:val>
                                            <p:strVal val="#ppt_x"/>
                                          </p:val>
                                        </p:tav>
                                      </p:tavLst>
                                    </p:anim>
                                    <p:anim calcmode="lin" valueType="num">
                                      <p:cBhvr>
                                        <p:cTn id="9" dur="1000" fill="hold"/>
                                        <p:tgtEl>
                                          <p:spTgt spid="4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3"/>
                                        </p:tgtEl>
                                        <p:attrNameLst>
                                          <p:attrName>style.visibility</p:attrName>
                                        </p:attrNameLst>
                                      </p:cBhvr>
                                      <p:to>
                                        <p:strVal val="visible"/>
                                      </p:to>
                                    </p:set>
                                    <p:animEffect transition="in" filter="fade">
                                      <p:cBhvr>
                                        <p:cTn id="12" dur="1000"/>
                                        <p:tgtEl>
                                          <p:spTgt spid="53"/>
                                        </p:tgtEl>
                                      </p:cBhvr>
                                    </p:animEffect>
                                    <p:anim calcmode="lin" valueType="num">
                                      <p:cBhvr>
                                        <p:cTn id="13" dur="1000" fill="hold"/>
                                        <p:tgtEl>
                                          <p:spTgt spid="53"/>
                                        </p:tgtEl>
                                        <p:attrNameLst>
                                          <p:attrName>ppt_x</p:attrName>
                                        </p:attrNameLst>
                                      </p:cBhvr>
                                      <p:tavLst>
                                        <p:tav tm="0">
                                          <p:val>
                                            <p:strVal val="#ppt_x"/>
                                          </p:val>
                                        </p:tav>
                                        <p:tav tm="100000">
                                          <p:val>
                                            <p:strVal val="#ppt_x"/>
                                          </p:val>
                                        </p:tav>
                                      </p:tavLst>
                                    </p:anim>
                                    <p:anim calcmode="lin" valueType="num">
                                      <p:cBhvr>
                                        <p:cTn id="14"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fade">
                                      <p:cBhvr>
                                        <p:cTn id="19" dur="1000"/>
                                        <p:tgtEl>
                                          <p:spTgt spid="55"/>
                                        </p:tgtEl>
                                      </p:cBhvr>
                                    </p:animEffect>
                                    <p:anim calcmode="lin" valueType="num">
                                      <p:cBhvr>
                                        <p:cTn id="20" dur="1000" fill="hold"/>
                                        <p:tgtEl>
                                          <p:spTgt spid="55"/>
                                        </p:tgtEl>
                                        <p:attrNameLst>
                                          <p:attrName>ppt_x</p:attrName>
                                        </p:attrNameLst>
                                      </p:cBhvr>
                                      <p:tavLst>
                                        <p:tav tm="0">
                                          <p:val>
                                            <p:strVal val="#ppt_x"/>
                                          </p:val>
                                        </p:tav>
                                        <p:tav tm="100000">
                                          <p:val>
                                            <p:strVal val="#ppt_x"/>
                                          </p:val>
                                        </p:tav>
                                      </p:tavLst>
                                    </p:anim>
                                    <p:anim calcmode="lin" valueType="num">
                                      <p:cBhvr>
                                        <p:cTn id="21" dur="1000" fill="hold"/>
                                        <p:tgtEl>
                                          <p:spTgt spid="5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fade">
                                      <p:cBhvr>
                                        <p:cTn id="24" dur="1000"/>
                                        <p:tgtEl>
                                          <p:spTgt spid="54"/>
                                        </p:tgtEl>
                                      </p:cBhvr>
                                    </p:animEffect>
                                    <p:anim calcmode="lin" valueType="num">
                                      <p:cBhvr>
                                        <p:cTn id="25" dur="1000" fill="hold"/>
                                        <p:tgtEl>
                                          <p:spTgt spid="54"/>
                                        </p:tgtEl>
                                        <p:attrNameLst>
                                          <p:attrName>ppt_x</p:attrName>
                                        </p:attrNameLst>
                                      </p:cBhvr>
                                      <p:tavLst>
                                        <p:tav tm="0">
                                          <p:val>
                                            <p:strVal val="#ppt_x"/>
                                          </p:val>
                                        </p:tav>
                                        <p:tav tm="100000">
                                          <p:val>
                                            <p:strVal val="#ppt_x"/>
                                          </p:val>
                                        </p:tav>
                                      </p:tavLst>
                                    </p:anim>
                                    <p:anim calcmode="lin" valueType="num">
                                      <p:cBhvr>
                                        <p:cTn id="26"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6E1B2"/>
        </a:solidFill>
        <a:effectLst/>
      </p:bgPr>
    </p:bg>
    <p:spTree>
      <p:nvGrpSpPr>
        <p:cNvPr id="1" name=""/>
        <p:cNvGrpSpPr/>
        <p:nvPr/>
      </p:nvGrpSpPr>
      <p:grpSpPr>
        <a:xfrm>
          <a:off x="0" y="0"/>
          <a:ext cx="0" cy="0"/>
          <a:chOff x="0" y="0"/>
          <a:chExt cx="0" cy="0"/>
        </a:xfrm>
      </p:grpSpPr>
      <p:sp>
        <p:nvSpPr>
          <p:cNvPr id="2" name="TextBox 2"/>
          <p:cNvSpPr txBox="1"/>
          <p:nvPr/>
        </p:nvSpPr>
        <p:spPr>
          <a:xfrm>
            <a:off x="803005" y="2869561"/>
            <a:ext cx="10651974" cy="2708434"/>
          </a:xfrm>
          <a:prstGeom prst="rect">
            <a:avLst/>
          </a:prstGeom>
        </p:spPr>
        <p:txBody>
          <a:bodyPr wrap="square" lIns="0" tIns="0" rIns="0" bIns="0" rtlCol="0" anchor="t">
            <a:spAutoFit/>
          </a:bodyPr>
          <a:lstStyle/>
          <a:p>
            <a:pPr algn="just"/>
            <a:r>
              <a:rPr lang="vi-VN" sz="4400" smtClean="0">
                <a:latin typeface="Times New Roman" panose="02020603050405020304" pitchFamily="18" charset="0"/>
                <a:cs typeface="Times New Roman" panose="02020603050405020304" pitchFamily="18" charset="0"/>
              </a:rPr>
              <a:t>- Kiếm </a:t>
            </a:r>
            <a:r>
              <a:rPr lang="vi-VN" sz="4400">
                <a:latin typeface="Times New Roman" panose="02020603050405020304" pitchFamily="18" charset="0"/>
                <a:cs typeface="Times New Roman" panose="02020603050405020304" pitchFamily="18" charset="0"/>
              </a:rPr>
              <a:t>kế lấy khúc cây chắn ngang đường để gặp mọi người; tặng bác tài xế củ tam thất; trao bó hoa cho cô kĩ sư trẻ; pha trà mời khách lên chơi; tặng làn trứng cho mọi người,…</a:t>
            </a:r>
            <a:endParaRPr lang="en-US" sz="4400">
              <a:solidFill>
                <a:srgbClr val="144A6F"/>
              </a:solidFill>
              <a:latin typeface="Times New Roman" panose="02020603050405020304" pitchFamily="18" charset="0"/>
              <a:cs typeface="Times New Roman" panose="02020603050405020304" pitchFamily="18" charset="0"/>
            </a:endParaRPr>
          </a:p>
        </p:txBody>
      </p:sp>
      <p:sp>
        <p:nvSpPr>
          <p:cNvPr id="3" name="TextBox 3"/>
          <p:cNvSpPr txBox="1"/>
          <p:nvPr/>
        </p:nvSpPr>
        <p:spPr>
          <a:xfrm>
            <a:off x="3335606" y="743310"/>
            <a:ext cx="9127278" cy="1015663"/>
          </a:xfrm>
          <a:prstGeom prst="rect">
            <a:avLst/>
          </a:prstGeom>
        </p:spPr>
        <p:txBody>
          <a:bodyPr lIns="0" tIns="0" rIns="0" bIns="0" rtlCol="0" anchor="t">
            <a:spAutoFit/>
          </a:bodyPr>
          <a:lstStyle/>
          <a:p>
            <a:pPr>
              <a:spcBef>
                <a:spcPct val="0"/>
              </a:spcBef>
            </a:pPr>
            <a:r>
              <a:rPr lang="en-US" sz="6600" b="1">
                <a:effectLst>
                  <a:glow rad="139700">
                    <a:schemeClr val="accent1">
                      <a:satMod val="175000"/>
                      <a:alpha val="40000"/>
                    </a:schemeClr>
                  </a:glow>
                </a:effectLst>
                <a:latin typeface="Times New Roman" panose="02020603050405020304" pitchFamily="18" charset="0"/>
                <a:cs typeface="Times New Roman" panose="02020603050405020304" pitchFamily="18" charset="0"/>
              </a:rPr>
              <a:t>Hành động</a:t>
            </a:r>
            <a:endParaRPr lang="en-US" sz="6600" b="1">
              <a:solidFill>
                <a:srgbClr val="1D5175"/>
              </a:solidFill>
              <a:effectLst>
                <a:glow rad="139700">
                  <a:schemeClr val="accent1">
                    <a:satMod val="175000"/>
                    <a:alpha val="40000"/>
                  </a:schemeClr>
                </a:glow>
              </a:effectLst>
              <a:latin typeface="Times New Roman" panose="02020603050405020304" pitchFamily="18" charset="0"/>
              <a:cs typeface="Times New Roman" panose="02020603050405020304" pitchFamily="18" charset="0"/>
            </a:endParaRPr>
          </a:p>
        </p:txBody>
      </p:sp>
      <p:grpSp>
        <p:nvGrpSpPr>
          <p:cNvPr id="4" name="Group 4"/>
          <p:cNvGrpSpPr/>
          <p:nvPr/>
        </p:nvGrpSpPr>
        <p:grpSpPr>
          <a:xfrm>
            <a:off x="10181612" y="0"/>
            <a:ext cx="13755325" cy="6419708"/>
            <a:chOff x="0" y="0"/>
            <a:chExt cx="18340434" cy="8559611"/>
          </a:xfrm>
        </p:grpSpPr>
        <p:sp>
          <p:nvSpPr>
            <p:cNvPr id="5" name="AutoShape 5"/>
            <p:cNvSpPr/>
            <p:nvPr/>
          </p:nvSpPr>
          <p:spPr>
            <a:xfrm>
              <a:off x="1394544" y="0"/>
              <a:ext cx="9413973" cy="2814488"/>
            </a:xfrm>
            <a:prstGeom prst="rect">
              <a:avLst/>
            </a:prstGeom>
            <a:solidFill>
              <a:srgbClr val="1D5175"/>
            </a:solidFill>
          </p:spPr>
        </p:sp>
        <p:sp>
          <p:nvSpPr>
            <p:cNvPr id="6" name="Freeform 6"/>
            <p:cNvSpPr/>
            <p:nvPr/>
          </p:nvSpPr>
          <p:spPr>
            <a:xfrm rot="-10800000">
              <a:off x="0" y="0"/>
              <a:ext cx="1407244" cy="2814488"/>
            </a:xfrm>
            <a:custGeom>
              <a:avLst/>
              <a:gdLst/>
              <a:ahLst/>
              <a:cxnLst/>
              <a:rect l="l" t="t" r="r" b="b"/>
              <a:pathLst>
                <a:path w="1407244" h="2814488">
                  <a:moveTo>
                    <a:pt x="0" y="0"/>
                  </a:moveTo>
                  <a:lnTo>
                    <a:pt x="1407244" y="0"/>
                  </a:lnTo>
                  <a:lnTo>
                    <a:pt x="1407244" y="2814488"/>
                  </a:lnTo>
                  <a:lnTo>
                    <a:pt x="0" y="281448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AutoShape 7"/>
            <p:cNvSpPr/>
            <p:nvPr/>
          </p:nvSpPr>
          <p:spPr>
            <a:xfrm>
              <a:off x="3618191" y="2814488"/>
              <a:ext cx="11102743" cy="2814488"/>
            </a:xfrm>
            <a:prstGeom prst="rect">
              <a:avLst/>
            </a:prstGeom>
            <a:solidFill>
              <a:srgbClr val="829B62"/>
            </a:solidFill>
          </p:spPr>
        </p:sp>
        <p:sp>
          <p:nvSpPr>
            <p:cNvPr id="8" name="Freeform 8"/>
            <p:cNvSpPr/>
            <p:nvPr/>
          </p:nvSpPr>
          <p:spPr>
            <a:xfrm rot="-10800000">
              <a:off x="2223647" y="2814488"/>
              <a:ext cx="1407244" cy="2814488"/>
            </a:xfrm>
            <a:custGeom>
              <a:avLst/>
              <a:gdLst/>
              <a:ahLst/>
              <a:cxnLst/>
              <a:rect l="l" t="t" r="r" b="b"/>
              <a:pathLst>
                <a:path w="1407244" h="2814488">
                  <a:moveTo>
                    <a:pt x="0" y="0"/>
                  </a:moveTo>
                  <a:lnTo>
                    <a:pt x="1407244" y="0"/>
                  </a:lnTo>
                  <a:lnTo>
                    <a:pt x="1407244" y="2814488"/>
                  </a:lnTo>
                  <a:lnTo>
                    <a:pt x="0" y="281448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AutoShape 9"/>
            <p:cNvSpPr/>
            <p:nvPr/>
          </p:nvSpPr>
          <p:spPr>
            <a:xfrm>
              <a:off x="6597454" y="5628976"/>
              <a:ext cx="11742979" cy="2814488"/>
            </a:xfrm>
            <a:prstGeom prst="rect">
              <a:avLst/>
            </a:prstGeom>
            <a:solidFill>
              <a:srgbClr val="F9B61A"/>
            </a:solidFill>
          </p:spPr>
        </p:sp>
        <p:sp>
          <p:nvSpPr>
            <p:cNvPr id="10" name="Freeform 10"/>
            <p:cNvSpPr/>
            <p:nvPr/>
          </p:nvSpPr>
          <p:spPr>
            <a:xfrm rot="-10800000">
              <a:off x="5228310" y="5628976"/>
              <a:ext cx="1407244" cy="2814488"/>
            </a:xfrm>
            <a:custGeom>
              <a:avLst/>
              <a:gdLst/>
              <a:ahLst/>
              <a:cxnLst/>
              <a:rect l="l" t="t" r="r" b="b"/>
              <a:pathLst>
                <a:path w="1407244" h="2814488">
                  <a:moveTo>
                    <a:pt x="0" y="0"/>
                  </a:moveTo>
                  <a:lnTo>
                    <a:pt x="1407244" y="0"/>
                  </a:lnTo>
                  <a:lnTo>
                    <a:pt x="1407244" y="2814489"/>
                  </a:lnTo>
                  <a:lnTo>
                    <a:pt x="0" y="281448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1" name="Freeform 11"/>
            <p:cNvSpPr/>
            <p:nvPr/>
          </p:nvSpPr>
          <p:spPr>
            <a:xfrm>
              <a:off x="4312460" y="645367"/>
              <a:ext cx="1831701" cy="1835038"/>
            </a:xfrm>
            <a:custGeom>
              <a:avLst/>
              <a:gdLst/>
              <a:ahLst/>
              <a:cxnLst/>
              <a:rect l="l" t="t" r="r" b="b"/>
              <a:pathLst>
                <a:path w="1831701" h="1835038">
                  <a:moveTo>
                    <a:pt x="0" y="0"/>
                  </a:moveTo>
                  <a:lnTo>
                    <a:pt x="1831701" y="0"/>
                  </a:lnTo>
                  <a:lnTo>
                    <a:pt x="1831701" y="1835037"/>
                  </a:lnTo>
                  <a:lnTo>
                    <a:pt x="0" y="183503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Freeform 12"/>
            <p:cNvSpPr/>
            <p:nvPr/>
          </p:nvSpPr>
          <p:spPr>
            <a:xfrm>
              <a:off x="3618191" y="1707771"/>
              <a:ext cx="4245835" cy="2035395"/>
            </a:xfrm>
            <a:custGeom>
              <a:avLst/>
              <a:gdLst/>
              <a:ahLst/>
              <a:cxnLst/>
              <a:rect l="l" t="t" r="r" b="b"/>
              <a:pathLst>
                <a:path w="4245835" h="2035395">
                  <a:moveTo>
                    <a:pt x="0" y="0"/>
                  </a:moveTo>
                  <a:lnTo>
                    <a:pt x="4245834" y="0"/>
                  </a:lnTo>
                  <a:lnTo>
                    <a:pt x="4245834" y="2035395"/>
                  </a:lnTo>
                  <a:lnTo>
                    <a:pt x="0" y="203539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3" name="Freeform 13"/>
            <p:cNvSpPr/>
            <p:nvPr/>
          </p:nvSpPr>
          <p:spPr>
            <a:xfrm>
              <a:off x="8006430" y="2339272"/>
              <a:ext cx="3929829" cy="1182715"/>
            </a:xfrm>
            <a:custGeom>
              <a:avLst/>
              <a:gdLst/>
              <a:ahLst/>
              <a:cxnLst/>
              <a:rect l="l" t="t" r="r" b="b"/>
              <a:pathLst>
                <a:path w="3929829" h="1182715">
                  <a:moveTo>
                    <a:pt x="0" y="0"/>
                  </a:moveTo>
                  <a:lnTo>
                    <a:pt x="3929829" y="0"/>
                  </a:lnTo>
                  <a:lnTo>
                    <a:pt x="3929829" y="1182715"/>
                  </a:lnTo>
                  <a:lnTo>
                    <a:pt x="0" y="1182715"/>
                  </a:lnTo>
                  <a:lnTo>
                    <a:pt x="0" y="0"/>
                  </a:lnTo>
                  <a:close/>
                </a:path>
              </a:pathLst>
            </a:custGeom>
            <a:blipFill>
              <a:blip r:embed="rId12">
                <a:extLst>
                  <a:ext uri="{96DAC541-7B7A-43D3-8B79-37D633B846F1}">
                    <asvg:svgBlip xmlns:asvg="http://schemas.microsoft.com/office/drawing/2016/SVG/main" xmlns="" r:embed="rId13"/>
                  </a:ext>
                </a:extLst>
              </a:blip>
              <a:stretch>
                <a:fillRect r="-1075" b="-24540"/>
              </a:stretch>
            </a:blipFill>
          </p:spPr>
        </p:sp>
        <p:sp>
          <p:nvSpPr>
            <p:cNvPr id="14" name="Freeform 14"/>
            <p:cNvSpPr/>
            <p:nvPr/>
          </p:nvSpPr>
          <p:spPr>
            <a:xfrm>
              <a:off x="5741108" y="2480404"/>
              <a:ext cx="3632410" cy="1741328"/>
            </a:xfrm>
            <a:custGeom>
              <a:avLst/>
              <a:gdLst/>
              <a:ahLst/>
              <a:cxnLst/>
              <a:rect l="l" t="t" r="r" b="b"/>
              <a:pathLst>
                <a:path w="3632410" h="1741328">
                  <a:moveTo>
                    <a:pt x="0" y="0"/>
                  </a:moveTo>
                  <a:lnTo>
                    <a:pt x="3632410" y="0"/>
                  </a:lnTo>
                  <a:lnTo>
                    <a:pt x="3632410" y="1741328"/>
                  </a:lnTo>
                  <a:lnTo>
                    <a:pt x="0" y="174132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5" name="Freeform 15"/>
            <p:cNvSpPr/>
            <p:nvPr/>
          </p:nvSpPr>
          <p:spPr>
            <a:xfrm>
              <a:off x="7253309" y="4048338"/>
              <a:ext cx="4771850" cy="4200572"/>
            </a:xfrm>
            <a:custGeom>
              <a:avLst/>
              <a:gdLst/>
              <a:ahLst/>
              <a:cxnLst/>
              <a:rect l="l" t="t" r="r" b="b"/>
              <a:pathLst>
                <a:path w="4771850" h="4200572">
                  <a:moveTo>
                    <a:pt x="0" y="0"/>
                  </a:moveTo>
                  <a:lnTo>
                    <a:pt x="4771850" y="0"/>
                  </a:lnTo>
                  <a:lnTo>
                    <a:pt x="4771850" y="4200572"/>
                  </a:lnTo>
                  <a:lnTo>
                    <a:pt x="0" y="420057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6" name="Freeform 16"/>
            <p:cNvSpPr/>
            <p:nvPr/>
          </p:nvSpPr>
          <p:spPr>
            <a:xfrm>
              <a:off x="6459974" y="6148624"/>
              <a:ext cx="4764856" cy="2284207"/>
            </a:xfrm>
            <a:custGeom>
              <a:avLst/>
              <a:gdLst/>
              <a:ahLst/>
              <a:cxnLst/>
              <a:rect l="l" t="t" r="r" b="b"/>
              <a:pathLst>
                <a:path w="4764856" h="2284207">
                  <a:moveTo>
                    <a:pt x="0" y="0"/>
                  </a:moveTo>
                  <a:lnTo>
                    <a:pt x="4764857" y="0"/>
                  </a:lnTo>
                  <a:lnTo>
                    <a:pt x="4764857" y="2284207"/>
                  </a:lnTo>
                  <a:lnTo>
                    <a:pt x="0" y="2284207"/>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7" name="Freeform 17"/>
            <p:cNvSpPr/>
            <p:nvPr/>
          </p:nvSpPr>
          <p:spPr>
            <a:xfrm flipH="1">
              <a:off x="5931932" y="6661128"/>
              <a:ext cx="1150417" cy="1782336"/>
            </a:xfrm>
            <a:custGeom>
              <a:avLst/>
              <a:gdLst/>
              <a:ahLst/>
              <a:cxnLst/>
              <a:rect l="l" t="t" r="r" b="b"/>
              <a:pathLst>
                <a:path w="1150417" h="1782336">
                  <a:moveTo>
                    <a:pt x="1150417" y="0"/>
                  </a:moveTo>
                  <a:lnTo>
                    <a:pt x="0" y="0"/>
                  </a:lnTo>
                  <a:lnTo>
                    <a:pt x="0" y="1782337"/>
                  </a:lnTo>
                  <a:lnTo>
                    <a:pt x="1150417" y="1782337"/>
                  </a:lnTo>
                  <a:lnTo>
                    <a:pt x="1150417"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8" name="Freeform 18"/>
            <p:cNvSpPr/>
            <p:nvPr/>
          </p:nvSpPr>
          <p:spPr>
            <a:xfrm>
              <a:off x="6786771" y="6015664"/>
              <a:ext cx="1381321" cy="2140075"/>
            </a:xfrm>
            <a:custGeom>
              <a:avLst/>
              <a:gdLst/>
              <a:ahLst/>
              <a:cxnLst/>
              <a:rect l="l" t="t" r="r" b="b"/>
              <a:pathLst>
                <a:path w="1381321" h="2140075">
                  <a:moveTo>
                    <a:pt x="0" y="0"/>
                  </a:moveTo>
                  <a:lnTo>
                    <a:pt x="1381322" y="0"/>
                  </a:lnTo>
                  <a:lnTo>
                    <a:pt x="1381322" y="2140075"/>
                  </a:lnTo>
                  <a:lnTo>
                    <a:pt x="0" y="2140075"/>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9" name="Freeform 19"/>
            <p:cNvSpPr/>
            <p:nvPr/>
          </p:nvSpPr>
          <p:spPr>
            <a:xfrm>
              <a:off x="7460767" y="6896100"/>
              <a:ext cx="6841067" cy="1663511"/>
            </a:xfrm>
            <a:custGeom>
              <a:avLst/>
              <a:gdLst/>
              <a:ahLst/>
              <a:cxnLst/>
              <a:rect l="l" t="t" r="r" b="b"/>
              <a:pathLst>
                <a:path w="6841067" h="1663511">
                  <a:moveTo>
                    <a:pt x="0" y="0"/>
                  </a:moveTo>
                  <a:lnTo>
                    <a:pt x="6841067" y="0"/>
                  </a:lnTo>
                  <a:lnTo>
                    <a:pt x="6841067" y="1663511"/>
                  </a:lnTo>
                  <a:lnTo>
                    <a:pt x="0" y="1663511"/>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0" name="Freeform 20"/>
            <p:cNvSpPr/>
            <p:nvPr/>
          </p:nvSpPr>
          <p:spPr>
            <a:xfrm>
              <a:off x="1849040" y="3036805"/>
              <a:ext cx="6491686" cy="1578554"/>
            </a:xfrm>
            <a:custGeom>
              <a:avLst/>
              <a:gdLst/>
              <a:ahLst/>
              <a:cxnLst/>
              <a:rect l="l" t="t" r="r" b="b"/>
              <a:pathLst>
                <a:path w="6491686" h="1578554">
                  <a:moveTo>
                    <a:pt x="0" y="0"/>
                  </a:moveTo>
                  <a:lnTo>
                    <a:pt x="6491687" y="0"/>
                  </a:lnTo>
                  <a:lnTo>
                    <a:pt x="6491687" y="1578554"/>
                  </a:lnTo>
                  <a:lnTo>
                    <a:pt x="0" y="1578554"/>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1" name="Freeform 21"/>
            <p:cNvSpPr/>
            <p:nvPr/>
          </p:nvSpPr>
          <p:spPr>
            <a:xfrm>
              <a:off x="4106044" y="1324422"/>
              <a:ext cx="758369" cy="1014849"/>
            </a:xfrm>
            <a:custGeom>
              <a:avLst/>
              <a:gdLst/>
              <a:ahLst/>
              <a:cxnLst/>
              <a:rect l="l" t="t" r="r" b="b"/>
              <a:pathLst>
                <a:path w="758369" h="1014849">
                  <a:moveTo>
                    <a:pt x="0" y="0"/>
                  </a:moveTo>
                  <a:lnTo>
                    <a:pt x="758370" y="0"/>
                  </a:lnTo>
                  <a:lnTo>
                    <a:pt x="758370" y="1014850"/>
                  </a:lnTo>
                  <a:lnTo>
                    <a:pt x="0" y="1014850"/>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2" name="Freeform 22"/>
            <p:cNvSpPr/>
            <p:nvPr/>
          </p:nvSpPr>
          <p:spPr>
            <a:xfrm flipH="1">
              <a:off x="6818372" y="643657"/>
              <a:ext cx="1017435" cy="1361531"/>
            </a:xfrm>
            <a:custGeom>
              <a:avLst/>
              <a:gdLst/>
              <a:ahLst/>
              <a:cxnLst/>
              <a:rect l="l" t="t" r="r" b="b"/>
              <a:pathLst>
                <a:path w="1017435" h="1361531">
                  <a:moveTo>
                    <a:pt x="1017435" y="0"/>
                  </a:moveTo>
                  <a:lnTo>
                    <a:pt x="0" y="0"/>
                  </a:lnTo>
                  <a:lnTo>
                    <a:pt x="0" y="1361531"/>
                  </a:lnTo>
                  <a:lnTo>
                    <a:pt x="1017435" y="1361531"/>
                  </a:lnTo>
                  <a:lnTo>
                    <a:pt x="1017435"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3" name="Freeform 23"/>
            <p:cNvSpPr/>
            <p:nvPr/>
          </p:nvSpPr>
          <p:spPr>
            <a:xfrm>
              <a:off x="7995459" y="643657"/>
              <a:ext cx="345268" cy="462037"/>
            </a:xfrm>
            <a:custGeom>
              <a:avLst/>
              <a:gdLst/>
              <a:ahLst/>
              <a:cxnLst/>
              <a:rect l="l" t="t" r="r" b="b"/>
              <a:pathLst>
                <a:path w="345268" h="462037">
                  <a:moveTo>
                    <a:pt x="0" y="0"/>
                  </a:moveTo>
                  <a:lnTo>
                    <a:pt x="345268" y="0"/>
                  </a:lnTo>
                  <a:lnTo>
                    <a:pt x="345268" y="462037"/>
                  </a:lnTo>
                  <a:lnTo>
                    <a:pt x="0" y="462037"/>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4" name="Freeform 24"/>
            <p:cNvSpPr/>
            <p:nvPr/>
          </p:nvSpPr>
          <p:spPr>
            <a:xfrm>
              <a:off x="3285623" y="645367"/>
              <a:ext cx="345268" cy="462037"/>
            </a:xfrm>
            <a:custGeom>
              <a:avLst/>
              <a:gdLst/>
              <a:ahLst/>
              <a:cxnLst/>
              <a:rect l="l" t="t" r="r" b="b"/>
              <a:pathLst>
                <a:path w="345268" h="462037">
                  <a:moveTo>
                    <a:pt x="0" y="0"/>
                  </a:moveTo>
                  <a:lnTo>
                    <a:pt x="345268" y="0"/>
                  </a:lnTo>
                  <a:lnTo>
                    <a:pt x="345268" y="462037"/>
                  </a:lnTo>
                  <a:lnTo>
                    <a:pt x="0" y="462037"/>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5" name="Freeform 25"/>
            <p:cNvSpPr/>
            <p:nvPr/>
          </p:nvSpPr>
          <p:spPr>
            <a:xfrm>
              <a:off x="9799604" y="5343430"/>
              <a:ext cx="1008913" cy="440253"/>
            </a:xfrm>
            <a:custGeom>
              <a:avLst/>
              <a:gdLst/>
              <a:ahLst/>
              <a:cxnLst/>
              <a:rect l="l" t="t" r="r" b="b"/>
              <a:pathLst>
                <a:path w="1008913" h="440253">
                  <a:moveTo>
                    <a:pt x="0" y="0"/>
                  </a:moveTo>
                  <a:lnTo>
                    <a:pt x="1008913" y="0"/>
                  </a:lnTo>
                  <a:lnTo>
                    <a:pt x="1008913" y="440253"/>
                  </a:lnTo>
                  <a:lnTo>
                    <a:pt x="0" y="440253"/>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26" name="Freeform 26"/>
            <p:cNvSpPr/>
            <p:nvPr/>
          </p:nvSpPr>
          <p:spPr>
            <a:xfrm>
              <a:off x="9238356" y="4801506"/>
              <a:ext cx="1008913" cy="440253"/>
            </a:xfrm>
            <a:custGeom>
              <a:avLst/>
              <a:gdLst/>
              <a:ahLst/>
              <a:cxnLst/>
              <a:rect l="l" t="t" r="r" b="b"/>
              <a:pathLst>
                <a:path w="1008913" h="440253">
                  <a:moveTo>
                    <a:pt x="0" y="0"/>
                  </a:moveTo>
                  <a:lnTo>
                    <a:pt x="1008913" y="0"/>
                  </a:lnTo>
                  <a:lnTo>
                    <a:pt x="1008913" y="440253"/>
                  </a:lnTo>
                  <a:lnTo>
                    <a:pt x="0" y="440253"/>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27" name="Freeform 27"/>
            <p:cNvSpPr/>
            <p:nvPr/>
          </p:nvSpPr>
          <p:spPr>
            <a:xfrm>
              <a:off x="7327090" y="3756548"/>
              <a:ext cx="984466" cy="1265085"/>
            </a:xfrm>
            <a:custGeom>
              <a:avLst/>
              <a:gdLst/>
              <a:ahLst/>
              <a:cxnLst/>
              <a:rect l="l" t="t" r="r" b="b"/>
              <a:pathLst>
                <a:path w="984466" h="1265085">
                  <a:moveTo>
                    <a:pt x="0" y="0"/>
                  </a:moveTo>
                  <a:lnTo>
                    <a:pt x="984466" y="0"/>
                  </a:lnTo>
                  <a:lnTo>
                    <a:pt x="984466" y="1265085"/>
                  </a:lnTo>
                  <a:lnTo>
                    <a:pt x="0" y="1265085"/>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28" name="Freeform 28"/>
            <p:cNvSpPr/>
            <p:nvPr/>
          </p:nvSpPr>
          <p:spPr>
            <a:xfrm>
              <a:off x="8815138" y="3036805"/>
              <a:ext cx="984466" cy="1265085"/>
            </a:xfrm>
            <a:custGeom>
              <a:avLst/>
              <a:gdLst/>
              <a:ahLst/>
              <a:cxnLst/>
              <a:rect l="l" t="t" r="r" b="b"/>
              <a:pathLst>
                <a:path w="984466" h="1265085">
                  <a:moveTo>
                    <a:pt x="0" y="0"/>
                  </a:moveTo>
                  <a:lnTo>
                    <a:pt x="984466" y="0"/>
                  </a:lnTo>
                  <a:lnTo>
                    <a:pt x="984466" y="1265085"/>
                  </a:lnTo>
                  <a:lnTo>
                    <a:pt x="0" y="1265085"/>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29" name="Freeform 29"/>
            <p:cNvSpPr/>
            <p:nvPr/>
          </p:nvSpPr>
          <p:spPr>
            <a:xfrm>
              <a:off x="4363594" y="3826082"/>
              <a:ext cx="2889715" cy="1385290"/>
            </a:xfrm>
            <a:custGeom>
              <a:avLst/>
              <a:gdLst/>
              <a:ahLst/>
              <a:cxnLst/>
              <a:rect l="l" t="t" r="r" b="b"/>
              <a:pathLst>
                <a:path w="2889715" h="1385290">
                  <a:moveTo>
                    <a:pt x="0" y="0"/>
                  </a:moveTo>
                  <a:lnTo>
                    <a:pt x="2889715" y="0"/>
                  </a:lnTo>
                  <a:lnTo>
                    <a:pt x="2889715" y="1385290"/>
                  </a:lnTo>
                  <a:lnTo>
                    <a:pt x="0" y="138529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sp>
        <p:nvSpPr>
          <p:cNvPr id="30" name="Rectangle 29"/>
          <p:cNvSpPr/>
          <p:nvPr/>
        </p:nvSpPr>
        <p:spPr>
          <a:xfrm>
            <a:off x="874417" y="6531287"/>
            <a:ext cx="10693976" cy="2123658"/>
          </a:xfrm>
          <a:prstGeom prst="rect">
            <a:avLst/>
          </a:prstGeom>
        </p:spPr>
        <p:txBody>
          <a:bodyPr wrap="square">
            <a:spAutoFit/>
          </a:bodyPr>
          <a:lstStyle/>
          <a:p>
            <a:pPr algn="just"/>
            <a:r>
              <a:rPr lang="en-US" sz="4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Ngoài ra, anh còn thích </a:t>
            </a:r>
            <a:r>
              <a:rPr lang="en-US" sz="4400">
                <a:solidFill>
                  <a:srgbClr val="000000"/>
                </a:solidFill>
                <a:latin typeface="Times New Roman" panose="02020603050405020304" pitchFamily="18" charset="0"/>
                <a:ea typeface="Arial" panose="020B0604020202020204" pitchFamily="34" charset="0"/>
                <a:cs typeface="Times New Roman" panose="02020603050405020304" pitchFamily="18" charset="0"/>
              </a:rPr>
              <a:t>đọc sách, trồng hoa,…tự sắp xếp cuộc sống ngăn nắp, gọn gàng.</a:t>
            </a:r>
            <a:endParaRPr lang="en-GB" sz="4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2158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barn(inVertical)">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1D5175"/>
        </a:solidFill>
        <a:effectLst/>
      </p:bgPr>
    </p:bg>
    <p:spTree>
      <p:nvGrpSpPr>
        <p:cNvPr id="1" name=""/>
        <p:cNvGrpSpPr/>
        <p:nvPr/>
      </p:nvGrpSpPr>
      <p:grpSpPr>
        <a:xfrm>
          <a:off x="0" y="0"/>
          <a:ext cx="0" cy="0"/>
          <a:chOff x="0" y="0"/>
          <a:chExt cx="0" cy="0"/>
        </a:xfrm>
      </p:grpSpPr>
      <p:grpSp>
        <p:nvGrpSpPr>
          <p:cNvPr id="35" name="Group 4"/>
          <p:cNvGrpSpPr/>
          <p:nvPr/>
        </p:nvGrpSpPr>
        <p:grpSpPr>
          <a:xfrm>
            <a:off x="10181612" y="0"/>
            <a:ext cx="13755325" cy="6419708"/>
            <a:chOff x="0" y="0"/>
            <a:chExt cx="18340434" cy="8559611"/>
          </a:xfrm>
        </p:grpSpPr>
        <p:sp>
          <p:nvSpPr>
            <p:cNvPr id="36" name="AutoShape 5"/>
            <p:cNvSpPr/>
            <p:nvPr/>
          </p:nvSpPr>
          <p:spPr>
            <a:xfrm>
              <a:off x="1394544" y="0"/>
              <a:ext cx="9413973" cy="2814488"/>
            </a:xfrm>
            <a:prstGeom prst="rect">
              <a:avLst/>
            </a:prstGeom>
            <a:solidFill>
              <a:srgbClr val="1D5175"/>
            </a:solidFill>
          </p:spPr>
        </p:sp>
        <p:sp>
          <p:nvSpPr>
            <p:cNvPr id="37" name="Freeform 6"/>
            <p:cNvSpPr/>
            <p:nvPr/>
          </p:nvSpPr>
          <p:spPr>
            <a:xfrm rot="-10800000">
              <a:off x="0" y="0"/>
              <a:ext cx="1407244" cy="2814488"/>
            </a:xfrm>
            <a:custGeom>
              <a:avLst/>
              <a:gdLst/>
              <a:ahLst/>
              <a:cxnLst/>
              <a:rect l="l" t="t" r="r" b="b"/>
              <a:pathLst>
                <a:path w="1407244" h="2814488">
                  <a:moveTo>
                    <a:pt x="0" y="0"/>
                  </a:moveTo>
                  <a:lnTo>
                    <a:pt x="1407244" y="0"/>
                  </a:lnTo>
                  <a:lnTo>
                    <a:pt x="1407244" y="2814488"/>
                  </a:lnTo>
                  <a:lnTo>
                    <a:pt x="0" y="281448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38" name="AutoShape 7"/>
            <p:cNvSpPr/>
            <p:nvPr/>
          </p:nvSpPr>
          <p:spPr>
            <a:xfrm>
              <a:off x="3618191" y="2814488"/>
              <a:ext cx="11102743" cy="2814488"/>
            </a:xfrm>
            <a:prstGeom prst="rect">
              <a:avLst/>
            </a:prstGeom>
            <a:solidFill>
              <a:srgbClr val="829B62"/>
            </a:solidFill>
          </p:spPr>
        </p:sp>
        <p:sp>
          <p:nvSpPr>
            <p:cNvPr id="39" name="Freeform 8"/>
            <p:cNvSpPr/>
            <p:nvPr/>
          </p:nvSpPr>
          <p:spPr>
            <a:xfrm rot="-10800000">
              <a:off x="2223647" y="2814488"/>
              <a:ext cx="1407244" cy="2814488"/>
            </a:xfrm>
            <a:custGeom>
              <a:avLst/>
              <a:gdLst/>
              <a:ahLst/>
              <a:cxnLst/>
              <a:rect l="l" t="t" r="r" b="b"/>
              <a:pathLst>
                <a:path w="1407244" h="2814488">
                  <a:moveTo>
                    <a:pt x="0" y="0"/>
                  </a:moveTo>
                  <a:lnTo>
                    <a:pt x="1407244" y="0"/>
                  </a:lnTo>
                  <a:lnTo>
                    <a:pt x="1407244" y="2814488"/>
                  </a:lnTo>
                  <a:lnTo>
                    <a:pt x="0" y="281448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40" name="AutoShape 9"/>
            <p:cNvSpPr/>
            <p:nvPr/>
          </p:nvSpPr>
          <p:spPr>
            <a:xfrm>
              <a:off x="6597454" y="5628976"/>
              <a:ext cx="11742979" cy="2814488"/>
            </a:xfrm>
            <a:prstGeom prst="rect">
              <a:avLst/>
            </a:prstGeom>
            <a:solidFill>
              <a:srgbClr val="F9B61A"/>
            </a:solidFill>
          </p:spPr>
        </p:sp>
        <p:sp>
          <p:nvSpPr>
            <p:cNvPr id="41" name="Freeform 10"/>
            <p:cNvSpPr/>
            <p:nvPr/>
          </p:nvSpPr>
          <p:spPr>
            <a:xfrm rot="-10800000">
              <a:off x="5228310" y="5628976"/>
              <a:ext cx="1407244" cy="2814488"/>
            </a:xfrm>
            <a:custGeom>
              <a:avLst/>
              <a:gdLst/>
              <a:ahLst/>
              <a:cxnLst/>
              <a:rect l="l" t="t" r="r" b="b"/>
              <a:pathLst>
                <a:path w="1407244" h="2814488">
                  <a:moveTo>
                    <a:pt x="0" y="0"/>
                  </a:moveTo>
                  <a:lnTo>
                    <a:pt x="1407244" y="0"/>
                  </a:lnTo>
                  <a:lnTo>
                    <a:pt x="1407244" y="2814489"/>
                  </a:lnTo>
                  <a:lnTo>
                    <a:pt x="0" y="281448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42" name="Freeform 11"/>
            <p:cNvSpPr/>
            <p:nvPr/>
          </p:nvSpPr>
          <p:spPr>
            <a:xfrm>
              <a:off x="4312460" y="645367"/>
              <a:ext cx="1831701" cy="1835038"/>
            </a:xfrm>
            <a:custGeom>
              <a:avLst/>
              <a:gdLst/>
              <a:ahLst/>
              <a:cxnLst/>
              <a:rect l="l" t="t" r="r" b="b"/>
              <a:pathLst>
                <a:path w="1831701" h="1835038">
                  <a:moveTo>
                    <a:pt x="0" y="0"/>
                  </a:moveTo>
                  <a:lnTo>
                    <a:pt x="1831701" y="0"/>
                  </a:lnTo>
                  <a:lnTo>
                    <a:pt x="1831701" y="1835037"/>
                  </a:lnTo>
                  <a:lnTo>
                    <a:pt x="0" y="183503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43" name="Freeform 12"/>
            <p:cNvSpPr/>
            <p:nvPr/>
          </p:nvSpPr>
          <p:spPr>
            <a:xfrm>
              <a:off x="3618191" y="1707771"/>
              <a:ext cx="4245835" cy="2035395"/>
            </a:xfrm>
            <a:custGeom>
              <a:avLst/>
              <a:gdLst/>
              <a:ahLst/>
              <a:cxnLst/>
              <a:rect l="l" t="t" r="r" b="b"/>
              <a:pathLst>
                <a:path w="4245835" h="2035395">
                  <a:moveTo>
                    <a:pt x="0" y="0"/>
                  </a:moveTo>
                  <a:lnTo>
                    <a:pt x="4245834" y="0"/>
                  </a:lnTo>
                  <a:lnTo>
                    <a:pt x="4245834" y="2035395"/>
                  </a:lnTo>
                  <a:lnTo>
                    <a:pt x="0" y="203539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44" name="Freeform 13"/>
            <p:cNvSpPr/>
            <p:nvPr/>
          </p:nvSpPr>
          <p:spPr>
            <a:xfrm>
              <a:off x="8006430" y="2339272"/>
              <a:ext cx="3929829" cy="1182715"/>
            </a:xfrm>
            <a:custGeom>
              <a:avLst/>
              <a:gdLst/>
              <a:ahLst/>
              <a:cxnLst/>
              <a:rect l="l" t="t" r="r" b="b"/>
              <a:pathLst>
                <a:path w="3929829" h="1182715">
                  <a:moveTo>
                    <a:pt x="0" y="0"/>
                  </a:moveTo>
                  <a:lnTo>
                    <a:pt x="3929829" y="0"/>
                  </a:lnTo>
                  <a:lnTo>
                    <a:pt x="3929829" y="1182715"/>
                  </a:lnTo>
                  <a:lnTo>
                    <a:pt x="0" y="1182715"/>
                  </a:lnTo>
                  <a:lnTo>
                    <a:pt x="0" y="0"/>
                  </a:lnTo>
                  <a:close/>
                </a:path>
              </a:pathLst>
            </a:custGeom>
            <a:blipFill>
              <a:blip r:embed="rId12">
                <a:extLst>
                  <a:ext uri="{96DAC541-7B7A-43D3-8B79-37D633B846F1}">
                    <asvg:svgBlip xmlns:asvg="http://schemas.microsoft.com/office/drawing/2016/SVG/main" xmlns="" r:embed="rId13"/>
                  </a:ext>
                </a:extLst>
              </a:blip>
              <a:stretch>
                <a:fillRect r="-1075" b="-24540"/>
              </a:stretch>
            </a:blipFill>
          </p:spPr>
        </p:sp>
        <p:sp>
          <p:nvSpPr>
            <p:cNvPr id="45" name="Freeform 14"/>
            <p:cNvSpPr/>
            <p:nvPr/>
          </p:nvSpPr>
          <p:spPr>
            <a:xfrm>
              <a:off x="5741108" y="2480404"/>
              <a:ext cx="3632410" cy="1741328"/>
            </a:xfrm>
            <a:custGeom>
              <a:avLst/>
              <a:gdLst/>
              <a:ahLst/>
              <a:cxnLst/>
              <a:rect l="l" t="t" r="r" b="b"/>
              <a:pathLst>
                <a:path w="3632410" h="1741328">
                  <a:moveTo>
                    <a:pt x="0" y="0"/>
                  </a:moveTo>
                  <a:lnTo>
                    <a:pt x="3632410" y="0"/>
                  </a:lnTo>
                  <a:lnTo>
                    <a:pt x="3632410" y="1741328"/>
                  </a:lnTo>
                  <a:lnTo>
                    <a:pt x="0" y="174132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46" name="Freeform 15"/>
            <p:cNvSpPr/>
            <p:nvPr/>
          </p:nvSpPr>
          <p:spPr>
            <a:xfrm>
              <a:off x="7253309" y="4048338"/>
              <a:ext cx="4771850" cy="4200572"/>
            </a:xfrm>
            <a:custGeom>
              <a:avLst/>
              <a:gdLst/>
              <a:ahLst/>
              <a:cxnLst/>
              <a:rect l="l" t="t" r="r" b="b"/>
              <a:pathLst>
                <a:path w="4771850" h="4200572">
                  <a:moveTo>
                    <a:pt x="0" y="0"/>
                  </a:moveTo>
                  <a:lnTo>
                    <a:pt x="4771850" y="0"/>
                  </a:lnTo>
                  <a:lnTo>
                    <a:pt x="4771850" y="4200572"/>
                  </a:lnTo>
                  <a:lnTo>
                    <a:pt x="0" y="420057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47" name="Freeform 16"/>
            <p:cNvSpPr/>
            <p:nvPr/>
          </p:nvSpPr>
          <p:spPr>
            <a:xfrm>
              <a:off x="6459974" y="6148624"/>
              <a:ext cx="4764856" cy="2284207"/>
            </a:xfrm>
            <a:custGeom>
              <a:avLst/>
              <a:gdLst/>
              <a:ahLst/>
              <a:cxnLst/>
              <a:rect l="l" t="t" r="r" b="b"/>
              <a:pathLst>
                <a:path w="4764856" h="2284207">
                  <a:moveTo>
                    <a:pt x="0" y="0"/>
                  </a:moveTo>
                  <a:lnTo>
                    <a:pt x="4764857" y="0"/>
                  </a:lnTo>
                  <a:lnTo>
                    <a:pt x="4764857" y="2284207"/>
                  </a:lnTo>
                  <a:lnTo>
                    <a:pt x="0" y="2284207"/>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48" name="Freeform 17"/>
            <p:cNvSpPr/>
            <p:nvPr/>
          </p:nvSpPr>
          <p:spPr>
            <a:xfrm flipH="1">
              <a:off x="5931932" y="6661128"/>
              <a:ext cx="1150417" cy="1782336"/>
            </a:xfrm>
            <a:custGeom>
              <a:avLst/>
              <a:gdLst/>
              <a:ahLst/>
              <a:cxnLst/>
              <a:rect l="l" t="t" r="r" b="b"/>
              <a:pathLst>
                <a:path w="1150417" h="1782336">
                  <a:moveTo>
                    <a:pt x="1150417" y="0"/>
                  </a:moveTo>
                  <a:lnTo>
                    <a:pt x="0" y="0"/>
                  </a:lnTo>
                  <a:lnTo>
                    <a:pt x="0" y="1782337"/>
                  </a:lnTo>
                  <a:lnTo>
                    <a:pt x="1150417" y="1782337"/>
                  </a:lnTo>
                  <a:lnTo>
                    <a:pt x="1150417"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49" name="Freeform 18"/>
            <p:cNvSpPr/>
            <p:nvPr/>
          </p:nvSpPr>
          <p:spPr>
            <a:xfrm>
              <a:off x="6786771" y="6015664"/>
              <a:ext cx="1381321" cy="2140075"/>
            </a:xfrm>
            <a:custGeom>
              <a:avLst/>
              <a:gdLst/>
              <a:ahLst/>
              <a:cxnLst/>
              <a:rect l="l" t="t" r="r" b="b"/>
              <a:pathLst>
                <a:path w="1381321" h="2140075">
                  <a:moveTo>
                    <a:pt x="0" y="0"/>
                  </a:moveTo>
                  <a:lnTo>
                    <a:pt x="1381322" y="0"/>
                  </a:lnTo>
                  <a:lnTo>
                    <a:pt x="1381322" y="2140075"/>
                  </a:lnTo>
                  <a:lnTo>
                    <a:pt x="0" y="2140075"/>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50" name="Freeform 19"/>
            <p:cNvSpPr/>
            <p:nvPr/>
          </p:nvSpPr>
          <p:spPr>
            <a:xfrm>
              <a:off x="7460767" y="6896100"/>
              <a:ext cx="6841067" cy="1663511"/>
            </a:xfrm>
            <a:custGeom>
              <a:avLst/>
              <a:gdLst/>
              <a:ahLst/>
              <a:cxnLst/>
              <a:rect l="l" t="t" r="r" b="b"/>
              <a:pathLst>
                <a:path w="6841067" h="1663511">
                  <a:moveTo>
                    <a:pt x="0" y="0"/>
                  </a:moveTo>
                  <a:lnTo>
                    <a:pt x="6841067" y="0"/>
                  </a:lnTo>
                  <a:lnTo>
                    <a:pt x="6841067" y="1663511"/>
                  </a:lnTo>
                  <a:lnTo>
                    <a:pt x="0" y="1663511"/>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51" name="Freeform 20"/>
            <p:cNvSpPr/>
            <p:nvPr/>
          </p:nvSpPr>
          <p:spPr>
            <a:xfrm>
              <a:off x="1849040" y="3036805"/>
              <a:ext cx="6491686" cy="1578554"/>
            </a:xfrm>
            <a:custGeom>
              <a:avLst/>
              <a:gdLst/>
              <a:ahLst/>
              <a:cxnLst/>
              <a:rect l="l" t="t" r="r" b="b"/>
              <a:pathLst>
                <a:path w="6491686" h="1578554">
                  <a:moveTo>
                    <a:pt x="0" y="0"/>
                  </a:moveTo>
                  <a:lnTo>
                    <a:pt x="6491687" y="0"/>
                  </a:lnTo>
                  <a:lnTo>
                    <a:pt x="6491687" y="1578554"/>
                  </a:lnTo>
                  <a:lnTo>
                    <a:pt x="0" y="1578554"/>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52" name="Freeform 21"/>
            <p:cNvSpPr/>
            <p:nvPr/>
          </p:nvSpPr>
          <p:spPr>
            <a:xfrm>
              <a:off x="4106044" y="1324422"/>
              <a:ext cx="758369" cy="1014849"/>
            </a:xfrm>
            <a:custGeom>
              <a:avLst/>
              <a:gdLst/>
              <a:ahLst/>
              <a:cxnLst/>
              <a:rect l="l" t="t" r="r" b="b"/>
              <a:pathLst>
                <a:path w="758369" h="1014849">
                  <a:moveTo>
                    <a:pt x="0" y="0"/>
                  </a:moveTo>
                  <a:lnTo>
                    <a:pt x="758370" y="0"/>
                  </a:lnTo>
                  <a:lnTo>
                    <a:pt x="758370" y="1014850"/>
                  </a:lnTo>
                  <a:lnTo>
                    <a:pt x="0" y="1014850"/>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53" name="Freeform 22"/>
            <p:cNvSpPr/>
            <p:nvPr/>
          </p:nvSpPr>
          <p:spPr>
            <a:xfrm flipH="1">
              <a:off x="6818372" y="643657"/>
              <a:ext cx="1017435" cy="1361531"/>
            </a:xfrm>
            <a:custGeom>
              <a:avLst/>
              <a:gdLst/>
              <a:ahLst/>
              <a:cxnLst/>
              <a:rect l="l" t="t" r="r" b="b"/>
              <a:pathLst>
                <a:path w="1017435" h="1361531">
                  <a:moveTo>
                    <a:pt x="1017435" y="0"/>
                  </a:moveTo>
                  <a:lnTo>
                    <a:pt x="0" y="0"/>
                  </a:lnTo>
                  <a:lnTo>
                    <a:pt x="0" y="1361531"/>
                  </a:lnTo>
                  <a:lnTo>
                    <a:pt x="1017435" y="1361531"/>
                  </a:lnTo>
                  <a:lnTo>
                    <a:pt x="1017435"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54" name="Freeform 23"/>
            <p:cNvSpPr/>
            <p:nvPr/>
          </p:nvSpPr>
          <p:spPr>
            <a:xfrm>
              <a:off x="7995459" y="643657"/>
              <a:ext cx="345268" cy="462037"/>
            </a:xfrm>
            <a:custGeom>
              <a:avLst/>
              <a:gdLst/>
              <a:ahLst/>
              <a:cxnLst/>
              <a:rect l="l" t="t" r="r" b="b"/>
              <a:pathLst>
                <a:path w="345268" h="462037">
                  <a:moveTo>
                    <a:pt x="0" y="0"/>
                  </a:moveTo>
                  <a:lnTo>
                    <a:pt x="345268" y="0"/>
                  </a:lnTo>
                  <a:lnTo>
                    <a:pt x="345268" y="462037"/>
                  </a:lnTo>
                  <a:lnTo>
                    <a:pt x="0" y="462037"/>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55" name="Freeform 24"/>
            <p:cNvSpPr/>
            <p:nvPr/>
          </p:nvSpPr>
          <p:spPr>
            <a:xfrm>
              <a:off x="3285623" y="645367"/>
              <a:ext cx="345268" cy="462037"/>
            </a:xfrm>
            <a:custGeom>
              <a:avLst/>
              <a:gdLst/>
              <a:ahLst/>
              <a:cxnLst/>
              <a:rect l="l" t="t" r="r" b="b"/>
              <a:pathLst>
                <a:path w="345268" h="462037">
                  <a:moveTo>
                    <a:pt x="0" y="0"/>
                  </a:moveTo>
                  <a:lnTo>
                    <a:pt x="345268" y="0"/>
                  </a:lnTo>
                  <a:lnTo>
                    <a:pt x="345268" y="462037"/>
                  </a:lnTo>
                  <a:lnTo>
                    <a:pt x="0" y="462037"/>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56" name="Freeform 25"/>
            <p:cNvSpPr/>
            <p:nvPr/>
          </p:nvSpPr>
          <p:spPr>
            <a:xfrm>
              <a:off x="9799604" y="5343430"/>
              <a:ext cx="1008913" cy="440253"/>
            </a:xfrm>
            <a:custGeom>
              <a:avLst/>
              <a:gdLst/>
              <a:ahLst/>
              <a:cxnLst/>
              <a:rect l="l" t="t" r="r" b="b"/>
              <a:pathLst>
                <a:path w="1008913" h="440253">
                  <a:moveTo>
                    <a:pt x="0" y="0"/>
                  </a:moveTo>
                  <a:lnTo>
                    <a:pt x="1008913" y="0"/>
                  </a:lnTo>
                  <a:lnTo>
                    <a:pt x="1008913" y="440253"/>
                  </a:lnTo>
                  <a:lnTo>
                    <a:pt x="0" y="440253"/>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57" name="Freeform 26"/>
            <p:cNvSpPr/>
            <p:nvPr/>
          </p:nvSpPr>
          <p:spPr>
            <a:xfrm>
              <a:off x="9238356" y="4801506"/>
              <a:ext cx="1008913" cy="440253"/>
            </a:xfrm>
            <a:custGeom>
              <a:avLst/>
              <a:gdLst/>
              <a:ahLst/>
              <a:cxnLst/>
              <a:rect l="l" t="t" r="r" b="b"/>
              <a:pathLst>
                <a:path w="1008913" h="440253">
                  <a:moveTo>
                    <a:pt x="0" y="0"/>
                  </a:moveTo>
                  <a:lnTo>
                    <a:pt x="1008913" y="0"/>
                  </a:lnTo>
                  <a:lnTo>
                    <a:pt x="1008913" y="440253"/>
                  </a:lnTo>
                  <a:lnTo>
                    <a:pt x="0" y="440253"/>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58" name="Freeform 27"/>
            <p:cNvSpPr/>
            <p:nvPr/>
          </p:nvSpPr>
          <p:spPr>
            <a:xfrm>
              <a:off x="7327090" y="3756548"/>
              <a:ext cx="984466" cy="1265085"/>
            </a:xfrm>
            <a:custGeom>
              <a:avLst/>
              <a:gdLst/>
              <a:ahLst/>
              <a:cxnLst/>
              <a:rect l="l" t="t" r="r" b="b"/>
              <a:pathLst>
                <a:path w="984466" h="1265085">
                  <a:moveTo>
                    <a:pt x="0" y="0"/>
                  </a:moveTo>
                  <a:lnTo>
                    <a:pt x="984466" y="0"/>
                  </a:lnTo>
                  <a:lnTo>
                    <a:pt x="984466" y="1265085"/>
                  </a:lnTo>
                  <a:lnTo>
                    <a:pt x="0" y="1265085"/>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59" name="Freeform 28"/>
            <p:cNvSpPr/>
            <p:nvPr/>
          </p:nvSpPr>
          <p:spPr>
            <a:xfrm>
              <a:off x="8815138" y="3036805"/>
              <a:ext cx="984466" cy="1265085"/>
            </a:xfrm>
            <a:custGeom>
              <a:avLst/>
              <a:gdLst/>
              <a:ahLst/>
              <a:cxnLst/>
              <a:rect l="l" t="t" r="r" b="b"/>
              <a:pathLst>
                <a:path w="984466" h="1265085">
                  <a:moveTo>
                    <a:pt x="0" y="0"/>
                  </a:moveTo>
                  <a:lnTo>
                    <a:pt x="984466" y="0"/>
                  </a:lnTo>
                  <a:lnTo>
                    <a:pt x="984466" y="1265085"/>
                  </a:lnTo>
                  <a:lnTo>
                    <a:pt x="0" y="1265085"/>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60" name="Freeform 29"/>
            <p:cNvSpPr/>
            <p:nvPr/>
          </p:nvSpPr>
          <p:spPr>
            <a:xfrm>
              <a:off x="4363594" y="3826082"/>
              <a:ext cx="2889715" cy="1385290"/>
            </a:xfrm>
            <a:custGeom>
              <a:avLst/>
              <a:gdLst/>
              <a:ahLst/>
              <a:cxnLst/>
              <a:rect l="l" t="t" r="r" b="b"/>
              <a:pathLst>
                <a:path w="2889715" h="1385290">
                  <a:moveTo>
                    <a:pt x="0" y="0"/>
                  </a:moveTo>
                  <a:lnTo>
                    <a:pt x="2889715" y="0"/>
                  </a:lnTo>
                  <a:lnTo>
                    <a:pt x="2889715" y="1385290"/>
                  </a:lnTo>
                  <a:lnTo>
                    <a:pt x="0" y="138529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sp>
        <p:nvSpPr>
          <p:cNvPr id="61" name="Rectangle 60"/>
          <p:cNvSpPr/>
          <p:nvPr/>
        </p:nvSpPr>
        <p:spPr>
          <a:xfrm>
            <a:off x="1824436" y="574309"/>
            <a:ext cx="7995738" cy="1938992"/>
          </a:xfrm>
          <a:prstGeom prst="rect">
            <a:avLst/>
          </a:prstGeom>
        </p:spPr>
        <p:txBody>
          <a:bodyPr wrap="square">
            <a:spAutoFit/>
          </a:bodyPr>
          <a:lstStyle/>
          <a:p>
            <a:pPr algn="ctr"/>
            <a:r>
              <a:rPr lang="en-US" sz="6000" b="1">
                <a:solidFill>
                  <a:schemeClr val="bg1"/>
                </a:solidFill>
                <a:effectLst>
                  <a:glow rad="139700">
                    <a:schemeClr val="accent6">
                      <a:satMod val="175000"/>
                      <a:alpha val="40000"/>
                    </a:schemeClr>
                  </a:glow>
                </a:effectLst>
                <a:latin typeface="Times New Roman" panose="02020603050405020304" pitchFamily="18" charset="0"/>
                <a:ea typeface="Calibri" panose="020F0502020204030204" pitchFamily="34" charset="0"/>
                <a:cs typeface="Times New Roman" panose="02020603050405020304" pitchFamily="18" charset="0"/>
              </a:rPr>
              <a:t>Cảm xúc, suy nghĩ về công việc, cuộc sống</a:t>
            </a:r>
            <a:endParaRPr lang="en-GB" sz="6000" b="1">
              <a:solidFill>
                <a:schemeClr val="bg1"/>
              </a:solidFill>
              <a:effectLst>
                <a:glow rad="139700">
                  <a:schemeClr val="accent6">
                    <a:satMod val="175000"/>
                    <a:alpha val="40000"/>
                  </a:schemeClr>
                </a:glow>
              </a:effectLst>
              <a:latin typeface="Times New Roman" panose="02020603050405020304" pitchFamily="18" charset="0"/>
              <a:cs typeface="Times New Roman" panose="02020603050405020304" pitchFamily="18" charset="0"/>
            </a:endParaRPr>
          </a:p>
        </p:txBody>
      </p:sp>
      <p:sp>
        <p:nvSpPr>
          <p:cNvPr id="62" name="Rectangle 61"/>
          <p:cNvSpPr/>
          <p:nvPr/>
        </p:nvSpPr>
        <p:spPr>
          <a:xfrm>
            <a:off x="650702" y="3321423"/>
            <a:ext cx="10950909" cy="3207032"/>
          </a:xfrm>
          <a:prstGeom prst="rect">
            <a:avLst/>
          </a:prstGeom>
        </p:spPr>
        <p:txBody>
          <a:bodyPr wrap="square">
            <a:spAutoFit/>
          </a:bodyPr>
          <a:lstStyle/>
          <a:p>
            <a:pPr indent="197485" algn="just">
              <a:lnSpc>
                <a:spcPct val="115000"/>
              </a:lnSpc>
              <a:spcAft>
                <a:spcPts val="0"/>
              </a:spcAft>
            </a:pPr>
            <a:r>
              <a:rPr lang="vi-VN" sz="44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Coi công việc như một người bạn:</a:t>
            </a:r>
            <a:r>
              <a:rPr lang="vi-VN" sz="4400" i="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"Khi ta làm việc, ta với công việc là đôi, sao gọi là một mình được?...Công việc của cháu gian khổ thế đấy chứ cất nó đi, cháu buồn chết mất".</a:t>
            </a:r>
            <a:endParaRPr lang="en-GB" sz="4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63" name="Rectangle 62"/>
          <p:cNvSpPr/>
          <p:nvPr/>
        </p:nvSpPr>
        <p:spPr>
          <a:xfrm>
            <a:off x="538524" y="7015737"/>
            <a:ext cx="11063088" cy="2123658"/>
          </a:xfrm>
          <a:prstGeom prst="rect">
            <a:avLst/>
          </a:prstGeom>
        </p:spPr>
        <p:txBody>
          <a:bodyPr wrap="square">
            <a:spAutoFit/>
          </a:bodyPr>
          <a:lstStyle/>
          <a:p>
            <a:pPr algn="just"/>
            <a:r>
              <a:rPr lang="en-US" sz="4400" i="1">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r>
              <a:rPr lang="en-US" sz="4400">
                <a:solidFill>
                  <a:schemeClr val="bg1"/>
                </a:solidFill>
                <a:latin typeface="Times New Roman" panose="02020603050405020304" pitchFamily="18" charset="0"/>
                <a:ea typeface="Calibri" panose="020F0502020204030204" pitchFamily="34" charset="0"/>
                <a:cs typeface="Times New Roman" panose="02020603050405020304" pitchFamily="18" charset="0"/>
              </a:rPr>
              <a:t>Tự hào về công việc không chỉ giúp ích cho lao động mà cả trong chiến đấu: “</a:t>
            </a:r>
            <a:r>
              <a:rPr lang="en-US" sz="4400" i="1">
                <a:solidFill>
                  <a:schemeClr val="bg1"/>
                </a:solidFill>
                <a:latin typeface="Times New Roman" panose="02020603050405020304" pitchFamily="18" charset="0"/>
                <a:ea typeface="Calibri" panose="020F0502020204030204" pitchFamily="34" charset="0"/>
                <a:cs typeface="Times New Roman" panose="02020603050405020304" pitchFamily="18" charset="0"/>
              </a:rPr>
              <a:t>Nhưng từ hôm ấy, cháu sống thật hạnh phúc”</a:t>
            </a:r>
            <a:endParaRPr lang="en-GB" sz="440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5954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1000"/>
                                        <p:tgtEl>
                                          <p:spTgt spid="61"/>
                                        </p:tgtEl>
                                      </p:cBhvr>
                                    </p:animEffect>
                                    <p:anim calcmode="lin" valueType="num">
                                      <p:cBhvr>
                                        <p:cTn id="8" dur="1000" fill="hold"/>
                                        <p:tgtEl>
                                          <p:spTgt spid="61"/>
                                        </p:tgtEl>
                                        <p:attrNameLst>
                                          <p:attrName>ppt_x</p:attrName>
                                        </p:attrNameLst>
                                      </p:cBhvr>
                                      <p:tavLst>
                                        <p:tav tm="0">
                                          <p:val>
                                            <p:strVal val="#ppt_x"/>
                                          </p:val>
                                        </p:tav>
                                        <p:tav tm="100000">
                                          <p:val>
                                            <p:strVal val="#ppt_x"/>
                                          </p:val>
                                        </p:tav>
                                      </p:tavLst>
                                    </p:anim>
                                    <p:anim calcmode="lin" valueType="num">
                                      <p:cBhvr>
                                        <p:cTn id="9"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2"/>
                                        </p:tgtEl>
                                        <p:attrNameLst>
                                          <p:attrName>style.visibility</p:attrName>
                                        </p:attrNameLst>
                                      </p:cBhvr>
                                      <p:to>
                                        <p:strVal val="visible"/>
                                      </p:to>
                                    </p:set>
                                    <p:animEffect transition="in" filter="barn(inVertical)">
                                      <p:cBhvr>
                                        <p:cTn id="14" dur="500"/>
                                        <p:tgtEl>
                                          <p:spTgt spid="6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3"/>
                                        </p:tgtEl>
                                        <p:attrNameLst>
                                          <p:attrName>style.visibility</p:attrName>
                                        </p:attrNameLst>
                                      </p:cBhvr>
                                      <p:to>
                                        <p:strVal val="visible"/>
                                      </p:to>
                                    </p:set>
                                    <p:animEffect transition="in" filter="barn(inVertical)">
                                      <p:cBhvr>
                                        <p:cTn id="19"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2" grpId="0"/>
      <p:bldP spid="6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1D5175"/>
        </a:solidFill>
        <a:effectLst/>
      </p:bgPr>
    </p:bg>
    <p:spTree>
      <p:nvGrpSpPr>
        <p:cNvPr id="1" name=""/>
        <p:cNvGrpSpPr/>
        <p:nvPr/>
      </p:nvGrpSpPr>
      <p:grpSpPr>
        <a:xfrm>
          <a:off x="0" y="0"/>
          <a:ext cx="0" cy="0"/>
          <a:chOff x="0" y="0"/>
          <a:chExt cx="0" cy="0"/>
        </a:xfrm>
      </p:grpSpPr>
      <p:sp>
        <p:nvSpPr>
          <p:cNvPr id="4" name="TextBox 4"/>
          <p:cNvSpPr txBox="1"/>
          <p:nvPr/>
        </p:nvSpPr>
        <p:spPr>
          <a:xfrm>
            <a:off x="7391400" y="606039"/>
            <a:ext cx="7620000" cy="2103140"/>
          </a:xfrm>
          <a:prstGeom prst="rect">
            <a:avLst/>
          </a:prstGeom>
        </p:spPr>
        <p:txBody>
          <a:bodyPr wrap="square" lIns="0" tIns="0" rIns="0" bIns="0" rtlCol="0" anchor="t">
            <a:spAutoFit/>
          </a:bodyPr>
          <a:lstStyle/>
          <a:p>
            <a:pPr algn="ctr">
              <a:lnSpc>
                <a:spcPts val="8189"/>
              </a:lnSpc>
              <a:spcBef>
                <a:spcPct val="0"/>
              </a:spcBef>
            </a:pPr>
            <a:r>
              <a:rPr lang="en-US" sz="6600">
                <a:solidFill>
                  <a:schemeClr val="bg1"/>
                </a:solidFill>
                <a:effectLst>
                  <a:glow rad="139700">
                    <a:schemeClr val="accent6">
                      <a:satMod val="175000"/>
                      <a:alpha val="40000"/>
                    </a:schemeClr>
                  </a:glow>
                </a:effectLst>
                <a:latin typeface="Times New Roman" panose="02020603050405020304" pitchFamily="18" charset="0"/>
                <a:cs typeface="Times New Roman" panose="02020603050405020304" pitchFamily="18" charset="0"/>
              </a:rPr>
              <a:t>Quan hệ với các nhân vật khác</a:t>
            </a:r>
          </a:p>
        </p:txBody>
      </p:sp>
      <p:grpSp>
        <p:nvGrpSpPr>
          <p:cNvPr id="10" name="Group 10"/>
          <p:cNvGrpSpPr/>
          <p:nvPr/>
        </p:nvGrpSpPr>
        <p:grpSpPr>
          <a:xfrm>
            <a:off x="-1520737" y="534470"/>
            <a:ext cx="5901347" cy="8969079"/>
            <a:chOff x="0" y="0"/>
            <a:chExt cx="7868463" cy="11958772"/>
          </a:xfrm>
        </p:grpSpPr>
        <p:sp>
          <p:nvSpPr>
            <p:cNvPr id="11" name="AutoShape 11"/>
            <p:cNvSpPr/>
            <p:nvPr/>
          </p:nvSpPr>
          <p:spPr>
            <a:xfrm>
              <a:off x="231381" y="3347787"/>
              <a:ext cx="3665000" cy="2886207"/>
            </a:xfrm>
            <a:prstGeom prst="rect">
              <a:avLst/>
            </a:prstGeom>
            <a:solidFill>
              <a:srgbClr val="628060"/>
            </a:solidFill>
          </p:spPr>
        </p:sp>
        <p:sp>
          <p:nvSpPr>
            <p:cNvPr id="12" name="Freeform 12"/>
            <p:cNvSpPr/>
            <p:nvPr/>
          </p:nvSpPr>
          <p:spPr>
            <a:xfrm rot="-10800000" flipH="1">
              <a:off x="3842298" y="3347787"/>
              <a:ext cx="1443103" cy="2886207"/>
            </a:xfrm>
            <a:custGeom>
              <a:avLst/>
              <a:gdLst/>
              <a:ahLst/>
              <a:cxnLst/>
              <a:rect l="l" t="t" r="r" b="b"/>
              <a:pathLst>
                <a:path w="1443103" h="2886207">
                  <a:moveTo>
                    <a:pt x="1443103" y="0"/>
                  </a:moveTo>
                  <a:lnTo>
                    <a:pt x="0" y="0"/>
                  </a:lnTo>
                  <a:lnTo>
                    <a:pt x="0" y="2886206"/>
                  </a:lnTo>
                  <a:lnTo>
                    <a:pt x="1443103" y="2886206"/>
                  </a:lnTo>
                  <a:lnTo>
                    <a:pt x="1443103"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rot="5400000">
              <a:off x="1545743" y="3652150"/>
              <a:ext cx="2886207" cy="2277479"/>
            </a:xfrm>
            <a:custGeom>
              <a:avLst/>
              <a:gdLst/>
              <a:ahLst/>
              <a:cxnLst/>
              <a:rect l="l" t="t" r="r" b="b"/>
              <a:pathLst>
                <a:path w="2886207" h="2277479">
                  <a:moveTo>
                    <a:pt x="0" y="0"/>
                  </a:moveTo>
                  <a:lnTo>
                    <a:pt x="2886207" y="0"/>
                  </a:lnTo>
                  <a:lnTo>
                    <a:pt x="2886207" y="2277480"/>
                  </a:lnTo>
                  <a:lnTo>
                    <a:pt x="0" y="227748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4" name="Freeform 14"/>
            <p:cNvSpPr/>
            <p:nvPr/>
          </p:nvSpPr>
          <p:spPr>
            <a:xfrm>
              <a:off x="4589249" y="3724033"/>
              <a:ext cx="866334" cy="866334"/>
            </a:xfrm>
            <a:custGeom>
              <a:avLst/>
              <a:gdLst/>
              <a:ahLst/>
              <a:cxnLst/>
              <a:rect l="l" t="t" r="r" b="b"/>
              <a:pathLst>
                <a:path w="866334" h="866334">
                  <a:moveTo>
                    <a:pt x="0" y="0"/>
                  </a:moveTo>
                  <a:lnTo>
                    <a:pt x="866334" y="0"/>
                  </a:lnTo>
                  <a:lnTo>
                    <a:pt x="866334" y="866334"/>
                  </a:lnTo>
                  <a:lnTo>
                    <a:pt x="0" y="86633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5" name="AutoShape 15"/>
            <p:cNvSpPr/>
            <p:nvPr/>
          </p:nvSpPr>
          <p:spPr>
            <a:xfrm>
              <a:off x="2027650" y="480389"/>
              <a:ext cx="4451794" cy="2886207"/>
            </a:xfrm>
            <a:prstGeom prst="rect">
              <a:avLst/>
            </a:prstGeom>
            <a:solidFill>
              <a:srgbClr val="F9943B"/>
            </a:solidFill>
          </p:spPr>
        </p:sp>
        <p:sp>
          <p:nvSpPr>
            <p:cNvPr id="16" name="Freeform 16"/>
            <p:cNvSpPr/>
            <p:nvPr/>
          </p:nvSpPr>
          <p:spPr>
            <a:xfrm rot="-10800000" flipH="1">
              <a:off x="6425360" y="480389"/>
              <a:ext cx="1443103" cy="2886207"/>
            </a:xfrm>
            <a:custGeom>
              <a:avLst/>
              <a:gdLst/>
              <a:ahLst/>
              <a:cxnLst/>
              <a:rect l="l" t="t" r="r" b="b"/>
              <a:pathLst>
                <a:path w="1443103" h="2886207">
                  <a:moveTo>
                    <a:pt x="1443103" y="0"/>
                  </a:moveTo>
                  <a:lnTo>
                    <a:pt x="0" y="0"/>
                  </a:lnTo>
                  <a:lnTo>
                    <a:pt x="0" y="2886206"/>
                  </a:lnTo>
                  <a:lnTo>
                    <a:pt x="1443103" y="2886206"/>
                  </a:lnTo>
                  <a:lnTo>
                    <a:pt x="1443103"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7" name="Freeform 17"/>
            <p:cNvSpPr/>
            <p:nvPr/>
          </p:nvSpPr>
          <p:spPr>
            <a:xfrm>
              <a:off x="1486565" y="0"/>
              <a:ext cx="3398244" cy="3385887"/>
            </a:xfrm>
            <a:custGeom>
              <a:avLst/>
              <a:gdLst/>
              <a:ahLst/>
              <a:cxnLst/>
              <a:rect l="l" t="t" r="r" b="b"/>
              <a:pathLst>
                <a:path w="3398244" h="3385887">
                  <a:moveTo>
                    <a:pt x="0" y="0"/>
                  </a:moveTo>
                  <a:lnTo>
                    <a:pt x="3398244" y="0"/>
                  </a:lnTo>
                  <a:lnTo>
                    <a:pt x="3398244" y="3385887"/>
                  </a:lnTo>
                  <a:lnTo>
                    <a:pt x="0" y="338588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8" name="Freeform 18"/>
            <p:cNvSpPr/>
            <p:nvPr/>
          </p:nvSpPr>
          <p:spPr>
            <a:xfrm>
              <a:off x="3091025" y="1497519"/>
              <a:ext cx="3462007" cy="1888367"/>
            </a:xfrm>
            <a:custGeom>
              <a:avLst/>
              <a:gdLst/>
              <a:ahLst/>
              <a:cxnLst/>
              <a:rect l="l" t="t" r="r" b="b"/>
              <a:pathLst>
                <a:path w="3462007" h="1888367">
                  <a:moveTo>
                    <a:pt x="0" y="0"/>
                  </a:moveTo>
                  <a:lnTo>
                    <a:pt x="3462007" y="0"/>
                  </a:lnTo>
                  <a:lnTo>
                    <a:pt x="3462007" y="1888368"/>
                  </a:lnTo>
                  <a:lnTo>
                    <a:pt x="0" y="188836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9" name="Freeform 19"/>
            <p:cNvSpPr/>
            <p:nvPr/>
          </p:nvSpPr>
          <p:spPr>
            <a:xfrm>
              <a:off x="3370364" y="2628664"/>
              <a:ext cx="1514444" cy="1514444"/>
            </a:xfrm>
            <a:custGeom>
              <a:avLst/>
              <a:gdLst/>
              <a:ahLst/>
              <a:cxnLst/>
              <a:rect l="l" t="t" r="r" b="b"/>
              <a:pathLst>
                <a:path w="1514444" h="1514444">
                  <a:moveTo>
                    <a:pt x="0" y="0"/>
                  </a:moveTo>
                  <a:lnTo>
                    <a:pt x="1514445" y="0"/>
                  </a:lnTo>
                  <a:lnTo>
                    <a:pt x="1514445" y="1514445"/>
                  </a:lnTo>
                  <a:lnTo>
                    <a:pt x="0" y="151444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0" name="Freeform 20"/>
            <p:cNvSpPr/>
            <p:nvPr/>
          </p:nvSpPr>
          <p:spPr>
            <a:xfrm>
              <a:off x="3261252" y="4471902"/>
              <a:ext cx="866334" cy="866334"/>
            </a:xfrm>
            <a:custGeom>
              <a:avLst/>
              <a:gdLst/>
              <a:ahLst/>
              <a:cxnLst/>
              <a:rect l="l" t="t" r="r" b="b"/>
              <a:pathLst>
                <a:path w="866334" h="866334">
                  <a:moveTo>
                    <a:pt x="0" y="0"/>
                  </a:moveTo>
                  <a:lnTo>
                    <a:pt x="866334" y="0"/>
                  </a:lnTo>
                  <a:lnTo>
                    <a:pt x="866334" y="866334"/>
                  </a:lnTo>
                  <a:lnTo>
                    <a:pt x="0" y="86633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1" name="Freeform 21"/>
            <p:cNvSpPr/>
            <p:nvPr/>
          </p:nvSpPr>
          <p:spPr>
            <a:xfrm flipH="1">
              <a:off x="2179993" y="2020716"/>
              <a:ext cx="872958" cy="1352471"/>
            </a:xfrm>
            <a:custGeom>
              <a:avLst/>
              <a:gdLst/>
              <a:ahLst/>
              <a:cxnLst/>
              <a:rect l="l" t="t" r="r" b="b"/>
              <a:pathLst>
                <a:path w="872958" h="1352471">
                  <a:moveTo>
                    <a:pt x="872959" y="0"/>
                  </a:moveTo>
                  <a:lnTo>
                    <a:pt x="0" y="0"/>
                  </a:lnTo>
                  <a:lnTo>
                    <a:pt x="0" y="1352471"/>
                  </a:lnTo>
                  <a:lnTo>
                    <a:pt x="872959" y="1352471"/>
                  </a:lnTo>
                  <a:lnTo>
                    <a:pt x="872959"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2" name="Freeform 22"/>
            <p:cNvSpPr/>
            <p:nvPr/>
          </p:nvSpPr>
          <p:spPr>
            <a:xfrm>
              <a:off x="2789520" y="1459266"/>
              <a:ext cx="1231094" cy="1907329"/>
            </a:xfrm>
            <a:custGeom>
              <a:avLst/>
              <a:gdLst/>
              <a:ahLst/>
              <a:cxnLst/>
              <a:rect l="l" t="t" r="r" b="b"/>
              <a:pathLst>
                <a:path w="1231094" h="1907329">
                  <a:moveTo>
                    <a:pt x="0" y="0"/>
                  </a:moveTo>
                  <a:lnTo>
                    <a:pt x="1231094" y="0"/>
                  </a:lnTo>
                  <a:lnTo>
                    <a:pt x="1231094" y="1907329"/>
                  </a:lnTo>
                  <a:lnTo>
                    <a:pt x="0" y="190732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3" name="AutoShape 23"/>
            <p:cNvSpPr/>
            <p:nvPr/>
          </p:nvSpPr>
          <p:spPr>
            <a:xfrm rot="-10800000">
              <a:off x="0" y="9025188"/>
              <a:ext cx="3725162" cy="2933584"/>
            </a:xfrm>
            <a:prstGeom prst="rect">
              <a:avLst/>
            </a:prstGeom>
            <a:solidFill>
              <a:srgbClr val="FDE0A0"/>
            </a:solidFill>
          </p:spPr>
        </p:sp>
        <p:sp>
          <p:nvSpPr>
            <p:cNvPr id="24" name="Freeform 24"/>
            <p:cNvSpPr/>
            <p:nvPr/>
          </p:nvSpPr>
          <p:spPr>
            <a:xfrm>
              <a:off x="3712462" y="9025188"/>
              <a:ext cx="1466792" cy="2933584"/>
            </a:xfrm>
            <a:custGeom>
              <a:avLst/>
              <a:gdLst/>
              <a:ahLst/>
              <a:cxnLst/>
              <a:rect l="l" t="t" r="r" b="b"/>
              <a:pathLst>
                <a:path w="1466792" h="2933584">
                  <a:moveTo>
                    <a:pt x="0" y="0"/>
                  </a:moveTo>
                  <a:lnTo>
                    <a:pt x="1466793" y="0"/>
                  </a:lnTo>
                  <a:lnTo>
                    <a:pt x="1466793" y="2933584"/>
                  </a:lnTo>
                  <a:lnTo>
                    <a:pt x="0" y="2933584"/>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5" name="AutoShape 25"/>
            <p:cNvSpPr/>
            <p:nvPr/>
          </p:nvSpPr>
          <p:spPr>
            <a:xfrm rot="-10800000">
              <a:off x="2020591" y="6145374"/>
              <a:ext cx="3725162" cy="2933584"/>
            </a:xfrm>
            <a:prstGeom prst="rect">
              <a:avLst/>
            </a:prstGeom>
            <a:solidFill>
              <a:srgbClr val="F9B61A"/>
            </a:solidFill>
          </p:spPr>
        </p:sp>
        <p:sp>
          <p:nvSpPr>
            <p:cNvPr id="26" name="Freeform 26"/>
            <p:cNvSpPr/>
            <p:nvPr/>
          </p:nvSpPr>
          <p:spPr>
            <a:xfrm>
              <a:off x="533908" y="6389148"/>
              <a:ext cx="5355517" cy="1611788"/>
            </a:xfrm>
            <a:custGeom>
              <a:avLst/>
              <a:gdLst/>
              <a:ahLst/>
              <a:cxnLst/>
              <a:rect l="l" t="t" r="r" b="b"/>
              <a:pathLst>
                <a:path w="5355517" h="1611788">
                  <a:moveTo>
                    <a:pt x="0" y="0"/>
                  </a:moveTo>
                  <a:lnTo>
                    <a:pt x="5355517" y="0"/>
                  </a:lnTo>
                  <a:lnTo>
                    <a:pt x="5355517" y="1611787"/>
                  </a:lnTo>
                  <a:lnTo>
                    <a:pt x="0" y="1611787"/>
                  </a:lnTo>
                  <a:lnTo>
                    <a:pt x="0" y="0"/>
                  </a:lnTo>
                  <a:close/>
                </a:path>
              </a:pathLst>
            </a:custGeom>
            <a:blipFill>
              <a:blip r:embed="rId18">
                <a:extLst>
                  <a:ext uri="{96DAC541-7B7A-43D3-8B79-37D633B846F1}">
                    <asvg:svgBlip xmlns:asvg="http://schemas.microsoft.com/office/drawing/2016/SVG/main" xmlns="" r:embed="rId19"/>
                  </a:ext>
                </a:extLst>
              </a:blip>
              <a:stretch>
                <a:fillRect r="-1075" b="-24540"/>
              </a:stretch>
            </a:blipFill>
          </p:spPr>
        </p:sp>
        <p:sp>
          <p:nvSpPr>
            <p:cNvPr id="27" name="Freeform 27"/>
            <p:cNvSpPr/>
            <p:nvPr/>
          </p:nvSpPr>
          <p:spPr>
            <a:xfrm>
              <a:off x="5604104" y="6145374"/>
              <a:ext cx="1466792" cy="2933584"/>
            </a:xfrm>
            <a:custGeom>
              <a:avLst/>
              <a:gdLst/>
              <a:ahLst/>
              <a:cxnLst/>
              <a:rect l="l" t="t" r="r" b="b"/>
              <a:pathLst>
                <a:path w="1466792" h="2933584">
                  <a:moveTo>
                    <a:pt x="0" y="0"/>
                  </a:moveTo>
                  <a:lnTo>
                    <a:pt x="1466792" y="0"/>
                  </a:lnTo>
                  <a:lnTo>
                    <a:pt x="1466792" y="2933584"/>
                  </a:lnTo>
                  <a:lnTo>
                    <a:pt x="0" y="2933584"/>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8" name="Freeform 28"/>
            <p:cNvSpPr/>
            <p:nvPr/>
          </p:nvSpPr>
          <p:spPr>
            <a:xfrm>
              <a:off x="2027650" y="9109400"/>
              <a:ext cx="1445409" cy="2849372"/>
            </a:xfrm>
            <a:custGeom>
              <a:avLst/>
              <a:gdLst/>
              <a:ahLst/>
              <a:cxnLst/>
              <a:rect l="l" t="t" r="r" b="b"/>
              <a:pathLst>
                <a:path w="1445409" h="2849372">
                  <a:moveTo>
                    <a:pt x="0" y="0"/>
                  </a:moveTo>
                  <a:lnTo>
                    <a:pt x="1445408" y="0"/>
                  </a:lnTo>
                  <a:lnTo>
                    <a:pt x="1445408" y="2849372"/>
                  </a:lnTo>
                  <a:lnTo>
                    <a:pt x="0" y="2849372"/>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9" name="Freeform 29"/>
            <p:cNvSpPr/>
            <p:nvPr/>
          </p:nvSpPr>
          <p:spPr>
            <a:xfrm>
              <a:off x="2567804" y="9494882"/>
              <a:ext cx="1662891" cy="2136892"/>
            </a:xfrm>
            <a:custGeom>
              <a:avLst/>
              <a:gdLst/>
              <a:ahLst/>
              <a:cxnLst/>
              <a:rect l="l" t="t" r="r" b="b"/>
              <a:pathLst>
                <a:path w="1662891" h="2136892">
                  <a:moveTo>
                    <a:pt x="0" y="0"/>
                  </a:moveTo>
                  <a:lnTo>
                    <a:pt x="1662891" y="0"/>
                  </a:lnTo>
                  <a:lnTo>
                    <a:pt x="1662891" y="2136892"/>
                  </a:lnTo>
                  <a:lnTo>
                    <a:pt x="0" y="2136892"/>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30" name="Freeform 30"/>
            <p:cNvSpPr/>
            <p:nvPr/>
          </p:nvSpPr>
          <p:spPr>
            <a:xfrm>
              <a:off x="4676221" y="6847730"/>
              <a:ext cx="2889715" cy="1385290"/>
            </a:xfrm>
            <a:custGeom>
              <a:avLst/>
              <a:gdLst/>
              <a:ahLst/>
              <a:cxnLst/>
              <a:rect l="l" t="t" r="r" b="b"/>
              <a:pathLst>
                <a:path w="2889715" h="1385290">
                  <a:moveTo>
                    <a:pt x="0" y="0"/>
                  </a:moveTo>
                  <a:lnTo>
                    <a:pt x="2889715" y="0"/>
                  </a:lnTo>
                  <a:lnTo>
                    <a:pt x="2889715" y="1385290"/>
                  </a:lnTo>
                  <a:lnTo>
                    <a:pt x="0" y="1385290"/>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31" name="Freeform 31"/>
            <p:cNvSpPr/>
            <p:nvPr/>
          </p:nvSpPr>
          <p:spPr>
            <a:xfrm>
              <a:off x="2179993" y="8000935"/>
              <a:ext cx="1132951" cy="1455895"/>
            </a:xfrm>
            <a:custGeom>
              <a:avLst/>
              <a:gdLst/>
              <a:ahLst/>
              <a:cxnLst/>
              <a:rect l="l" t="t" r="r" b="b"/>
              <a:pathLst>
                <a:path w="1132951" h="1455895">
                  <a:moveTo>
                    <a:pt x="0" y="0"/>
                  </a:moveTo>
                  <a:lnTo>
                    <a:pt x="1132951" y="0"/>
                  </a:lnTo>
                  <a:lnTo>
                    <a:pt x="1132951" y="1455895"/>
                  </a:lnTo>
                  <a:lnTo>
                    <a:pt x="0" y="1455895"/>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32" name="Freeform 32"/>
            <p:cNvSpPr/>
            <p:nvPr/>
          </p:nvSpPr>
          <p:spPr>
            <a:xfrm flipH="1">
              <a:off x="4280458" y="7726488"/>
              <a:ext cx="872958" cy="1352471"/>
            </a:xfrm>
            <a:custGeom>
              <a:avLst/>
              <a:gdLst/>
              <a:ahLst/>
              <a:cxnLst/>
              <a:rect l="l" t="t" r="r" b="b"/>
              <a:pathLst>
                <a:path w="872958" h="1352471">
                  <a:moveTo>
                    <a:pt x="872958" y="0"/>
                  </a:moveTo>
                  <a:lnTo>
                    <a:pt x="0" y="0"/>
                  </a:lnTo>
                  <a:lnTo>
                    <a:pt x="0" y="1352470"/>
                  </a:lnTo>
                  <a:lnTo>
                    <a:pt x="872958" y="1352470"/>
                  </a:lnTo>
                  <a:lnTo>
                    <a:pt x="872958"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33" name="Freeform 33"/>
            <p:cNvSpPr/>
            <p:nvPr/>
          </p:nvSpPr>
          <p:spPr>
            <a:xfrm>
              <a:off x="4889984" y="7165038"/>
              <a:ext cx="1231094" cy="1907329"/>
            </a:xfrm>
            <a:custGeom>
              <a:avLst/>
              <a:gdLst/>
              <a:ahLst/>
              <a:cxnLst/>
              <a:rect l="l" t="t" r="r" b="b"/>
              <a:pathLst>
                <a:path w="1231094" h="1907329">
                  <a:moveTo>
                    <a:pt x="0" y="0"/>
                  </a:moveTo>
                  <a:lnTo>
                    <a:pt x="1231094" y="0"/>
                  </a:lnTo>
                  <a:lnTo>
                    <a:pt x="1231094" y="1907329"/>
                  </a:lnTo>
                  <a:lnTo>
                    <a:pt x="0" y="190732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34" name="Freeform 34"/>
            <p:cNvSpPr/>
            <p:nvPr/>
          </p:nvSpPr>
          <p:spPr>
            <a:xfrm>
              <a:off x="3566588" y="8368486"/>
              <a:ext cx="1758541" cy="1752146"/>
            </a:xfrm>
            <a:custGeom>
              <a:avLst/>
              <a:gdLst/>
              <a:ahLst/>
              <a:cxnLst/>
              <a:rect l="l" t="t" r="r" b="b"/>
              <a:pathLst>
                <a:path w="1758541" h="1752146">
                  <a:moveTo>
                    <a:pt x="0" y="0"/>
                  </a:moveTo>
                  <a:lnTo>
                    <a:pt x="1758541" y="0"/>
                  </a:lnTo>
                  <a:lnTo>
                    <a:pt x="1758541" y="1752146"/>
                  </a:lnTo>
                  <a:lnTo>
                    <a:pt x="0" y="1752146"/>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grpSp>
      <p:sp>
        <p:nvSpPr>
          <p:cNvPr id="35" name="Rectangle 34"/>
          <p:cNvSpPr/>
          <p:nvPr/>
        </p:nvSpPr>
        <p:spPr>
          <a:xfrm>
            <a:off x="6470070" y="4208292"/>
            <a:ext cx="10446330" cy="3785652"/>
          </a:xfrm>
          <a:prstGeom prst="rect">
            <a:avLst/>
          </a:prstGeom>
        </p:spPr>
        <p:txBody>
          <a:bodyPr wrap="square">
            <a:spAutoFit/>
          </a:bodyPr>
          <a:lstStyle/>
          <a:p>
            <a:pPr algn="just"/>
            <a:r>
              <a:rPr lang="en-US" sz="4800">
                <a:solidFill>
                  <a:schemeClr val="bg1"/>
                </a:solidFill>
                <a:latin typeface="Times New Roman" panose="02020603050405020304" pitchFamily="18" charset="0"/>
                <a:ea typeface="Calibri" panose="020F0502020204030204" pitchFamily="34" charset="0"/>
                <a:cs typeface="Times New Roman" panose="02020603050405020304" pitchFamily="18" charset="0"/>
              </a:rPr>
              <a:t>Nồng nhiệt, chân thành, chu đáo với mọi người: tặng tam thất cho với lái xe; tặng hoa cho cô kĩ sư; tặng cho mọi người một làn trứng; lưu luyến với khách khi chia tay, xúc động phải “quay mặt đi”.</a:t>
            </a:r>
            <a:endParaRPr lang="en-GB" sz="480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1266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fade">
                                      <p:cBhvr>
                                        <p:cTn id="12" dur="1000"/>
                                        <p:tgtEl>
                                          <p:spTgt spid="35"/>
                                        </p:tgtEl>
                                      </p:cBhvr>
                                    </p:animEffect>
                                    <p:anim calcmode="lin" valueType="num">
                                      <p:cBhvr>
                                        <p:cTn id="13" dur="1000" fill="hold"/>
                                        <p:tgtEl>
                                          <p:spTgt spid="35"/>
                                        </p:tgtEl>
                                        <p:attrNameLst>
                                          <p:attrName>ppt_x</p:attrName>
                                        </p:attrNameLst>
                                      </p:cBhvr>
                                      <p:tavLst>
                                        <p:tav tm="0">
                                          <p:val>
                                            <p:strVal val="#ppt_x"/>
                                          </p:val>
                                        </p:tav>
                                        <p:tav tm="100000">
                                          <p:val>
                                            <p:strVal val="#ppt_x"/>
                                          </p:val>
                                        </p:tav>
                                      </p:tavLst>
                                    </p:anim>
                                    <p:anim calcmode="lin" valueType="num">
                                      <p:cBhvr>
                                        <p:cTn id="14"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AFD4E1"/>
        </a:solidFill>
        <a:effectLst/>
      </p:bgPr>
    </p:bg>
    <p:spTree>
      <p:nvGrpSpPr>
        <p:cNvPr id="1" name=""/>
        <p:cNvGrpSpPr/>
        <p:nvPr/>
      </p:nvGrpSpPr>
      <p:grpSpPr>
        <a:xfrm>
          <a:off x="0" y="0"/>
          <a:ext cx="0" cy="0"/>
          <a:chOff x="0" y="0"/>
          <a:chExt cx="0" cy="0"/>
        </a:xfrm>
      </p:grpSpPr>
      <p:sp>
        <p:nvSpPr>
          <p:cNvPr id="2" name="TextBox 2"/>
          <p:cNvSpPr txBox="1"/>
          <p:nvPr/>
        </p:nvSpPr>
        <p:spPr>
          <a:xfrm>
            <a:off x="1985385" y="342900"/>
            <a:ext cx="14236700" cy="1077218"/>
          </a:xfrm>
          <a:prstGeom prst="rect">
            <a:avLst/>
          </a:prstGeom>
        </p:spPr>
        <p:txBody>
          <a:bodyPr lIns="0" tIns="0" rIns="0" bIns="0" rtlCol="0" anchor="t">
            <a:spAutoFit/>
          </a:bodyPr>
          <a:lstStyle/>
          <a:p>
            <a:pPr algn="ctr">
              <a:lnSpc>
                <a:spcPts val="8400"/>
              </a:lnSpc>
              <a:spcBef>
                <a:spcPct val="0"/>
              </a:spcBef>
            </a:pPr>
            <a:r>
              <a:rPr lang="en-US" sz="7200" b="1">
                <a:effectLst>
                  <a:glow rad="228600">
                    <a:schemeClr val="accent6">
                      <a:satMod val="175000"/>
                      <a:alpha val="40000"/>
                    </a:schemeClr>
                  </a:glow>
                </a:effectLst>
                <a:latin typeface="Times New Roman" panose="02020603050405020304" pitchFamily="18" charset="0"/>
                <a:cs typeface="Times New Roman" panose="02020603050405020304" pitchFamily="18" charset="0"/>
              </a:rPr>
              <a:t>Nhận xét</a:t>
            </a:r>
            <a:endParaRPr lang="en-US" sz="7000">
              <a:solidFill>
                <a:srgbClr val="1D5175"/>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endParaRPr>
          </a:p>
        </p:txBody>
      </p:sp>
      <p:sp>
        <p:nvSpPr>
          <p:cNvPr id="4" name="TextBox 4"/>
          <p:cNvSpPr txBox="1"/>
          <p:nvPr/>
        </p:nvSpPr>
        <p:spPr>
          <a:xfrm>
            <a:off x="456836" y="2747689"/>
            <a:ext cx="4014940" cy="4924425"/>
          </a:xfrm>
          <a:prstGeom prst="rect">
            <a:avLst/>
          </a:prstGeom>
        </p:spPr>
        <p:txBody>
          <a:bodyPr wrap="square" lIns="0" tIns="0" rIns="0" bIns="0" rtlCol="0" anchor="t">
            <a:spAutoFit/>
          </a:bodyPr>
          <a:lstStyle/>
          <a:p>
            <a:pPr algn="just"/>
            <a:r>
              <a:rPr lang="en-US" sz="4000">
                <a:latin typeface="Times New Roman" panose="02020603050405020304" pitchFamily="18" charset="0"/>
                <a:cs typeface="Times New Roman" panose="02020603050405020304" pitchFamily="18" charset="0"/>
              </a:rPr>
              <a:t>Nhân vật anh thanh niên</a:t>
            </a:r>
            <a:r>
              <a:rPr lang="en-US" sz="4000" b="1">
                <a:latin typeface="Times New Roman" panose="02020603050405020304" pitchFamily="18" charset="0"/>
                <a:cs typeface="Times New Roman" panose="02020603050405020304" pitchFamily="18" charset="0"/>
              </a:rPr>
              <a:t> </a:t>
            </a:r>
            <a:r>
              <a:rPr lang="en-US" sz="4000">
                <a:latin typeface="Times New Roman" panose="02020603050405020304" pitchFamily="18" charset="0"/>
                <a:cs typeface="Times New Roman" panose="02020603050405020304" pitchFamily="18" charset="0"/>
              </a:rPr>
              <a:t>được hiện ra qua cảm nhận, suy nghĩ của các nhân vật trong tác phẩm, đặc biệt là nhân vật bác lái xe và ông hoạ sĩ </a:t>
            </a:r>
            <a:endParaRPr lang="en-US" sz="3600">
              <a:solidFill>
                <a:srgbClr val="1D5175"/>
              </a:solidFill>
              <a:latin typeface="Times New Roman" panose="02020603050405020304" pitchFamily="18" charset="0"/>
              <a:cs typeface="Times New Roman" panose="02020603050405020304" pitchFamily="18" charset="0"/>
            </a:endParaRPr>
          </a:p>
        </p:txBody>
      </p:sp>
      <p:sp>
        <p:nvSpPr>
          <p:cNvPr id="7" name="TextBox 7"/>
          <p:cNvSpPr txBox="1"/>
          <p:nvPr/>
        </p:nvSpPr>
        <p:spPr>
          <a:xfrm>
            <a:off x="5533336" y="1931161"/>
            <a:ext cx="6135036" cy="4924425"/>
          </a:xfrm>
          <a:prstGeom prst="rect">
            <a:avLst/>
          </a:prstGeom>
        </p:spPr>
        <p:txBody>
          <a:bodyPr wrap="square" lIns="0" tIns="0" rIns="0" bIns="0" rtlCol="0" anchor="t">
            <a:spAutoFit/>
          </a:bodyPr>
          <a:lstStyle/>
          <a:p>
            <a:pPr algn="just"/>
            <a:r>
              <a:rPr lang="vi-VN" sz="4000">
                <a:latin typeface="Times New Roman" panose="02020603050405020304" pitchFamily="18" charset="0"/>
                <a:cs typeface="Times New Roman" panose="02020603050405020304" pitchFamily="18" charset="0"/>
              </a:rPr>
              <a:t>Anh thanh niên là người có lí tưởng sống đẹp đẽ; say mê, gắn bó với công việc; có tinh thần trách nhiệm cao; lạc quan, yêu cuộc sống; khiêm tốn, cởi mở; ân cần, chu đáo; quý trọng tình cảm của những người xung quanh,...</a:t>
            </a:r>
            <a:endParaRPr lang="en-US" sz="3600">
              <a:solidFill>
                <a:srgbClr val="1D5175"/>
              </a:solidFill>
              <a:latin typeface="Times New Roman" panose="02020603050405020304" pitchFamily="18" charset="0"/>
              <a:cs typeface="Times New Roman" panose="02020603050405020304" pitchFamily="18" charset="0"/>
            </a:endParaRPr>
          </a:p>
        </p:txBody>
      </p:sp>
      <p:sp>
        <p:nvSpPr>
          <p:cNvPr id="10" name="TextBox 10"/>
          <p:cNvSpPr txBox="1"/>
          <p:nvPr/>
        </p:nvSpPr>
        <p:spPr>
          <a:xfrm>
            <a:off x="12525208" y="2838534"/>
            <a:ext cx="4799863" cy="4308872"/>
          </a:xfrm>
          <a:prstGeom prst="rect">
            <a:avLst/>
          </a:prstGeom>
        </p:spPr>
        <p:txBody>
          <a:bodyPr wrap="square" lIns="0" tIns="0" rIns="0" bIns="0" rtlCol="0" anchor="t">
            <a:spAutoFit/>
          </a:bodyPr>
          <a:lstStyle/>
          <a:p>
            <a:pPr algn="just"/>
            <a:r>
              <a:rPr lang="vi-VN" sz="4000">
                <a:latin typeface="Times New Roman" panose="02020603050405020304" pitchFamily="18" charset="0"/>
                <a:cs typeface="Times New Roman" panose="02020603050405020304" pitchFamily="18" charset="0"/>
              </a:rPr>
              <a:t>Anh thanh niên là hiện thân cho những con người lao động mới trong công cuộc xây dựng và bảo vệ quê hương, đất nước thêm giàu đẹp.</a:t>
            </a:r>
            <a:endParaRPr lang="en-US" sz="3600">
              <a:solidFill>
                <a:srgbClr val="1D5175"/>
              </a:solidFill>
              <a:latin typeface="Times New Roman" panose="02020603050405020304" pitchFamily="18" charset="0"/>
              <a:cs typeface="Times New Roman" panose="02020603050405020304" pitchFamily="18" charset="0"/>
            </a:endParaRPr>
          </a:p>
        </p:txBody>
      </p:sp>
      <p:grpSp>
        <p:nvGrpSpPr>
          <p:cNvPr id="12" name="Group 12"/>
          <p:cNvGrpSpPr/>
          <p:nvPr/>
        </p:nvGrpSpPr>
        <p:grpSpPr>
          <a:xfrm>
            <a:off x="-311979" y="6800744"/>
            <a:ext cx="19200900" cy="3521705"/>
            <a:chOff x="0" y="0"/>
            <a:chExt cx="25601201" cy="4695607"/>
          </a:xfrm>
        </p:grpSpPr>
        <p:sp>
          <p:nvSpPr>
            <p:cNvPr id="13" name="Freeform 13"/>
            <p:cNvSpPr/>
            <p:nvPr/>
          </p:nvSpPr>
          <p:spPr>
            <a:xfrm flipH="1">
              <a:off x="3072570" y="776567"/>
              <a:ext cx="3907167" cy="3892960"/>
            </a:xfrm>
            <a:custGeom>
              <a:avLst/>
              <a:gdLst/>
              <a:ahLst/>
              <a:cxnLst/>
              <a:rect l="l" t="t" r="r" b="b"/>
              <a:pathLst>
                <a:path w="3907167" h="3892960">
                  <a:moveTo>
                    <a:pt x="3907167" y="0"/>
                  </a:moveTo>
                  <a:lnTo>
                    <a:pt x="0" y="0"/>
                  </a:lnTo>
                  <a:lnTo>
                    <a:pt x="0" y="3892959"/>
                  </a:lnTo>
                  <a:lnTo>
                    <a:pt x="3907167" y="3892959"/>
                  </a:lnTo>
                  <a:lnTo>
                    <a:pt x="3907167"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4" name="Freeform 14"/>
            <p:cNvSpPr/>
            <p:nvPr/>
          </p:nvSpPr>
          <p:spPr>
            <a:xfrm>
              <a:off x="9810564" y="802647"/>
              <a:ext cx="3907167" cy="3892960"/>
            </a:xfrm>
            <a:custGeom>
              <a:avLst/>
              <a:gdLst/>
              <a:ahLst/>
              <a:cxnLst/>
              <a:rect l="l" t="t" r="r" b="b"/>
              <a:pathLst>
                <a:path w="3907167" h="3892960">
                  <a:moveTo>
                    <a:pt x="0" y="0"/>
                  </a:moveTo>
                  <a:lnTo>
                    <a:pt x="3907167" y="0"/>
                  </a:lnTo>
                  <a:lnTo>
                    <a:pt x="3907167" y="3892960"/>
                  </a:lnTo>
                  <a:lnTo>
                    <a:pt x="0" y="38929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Freeform 15"/>
            <p:cNvSpPr/>
            <p:nvPr/>
          </p:nvSpPr>
          <p:spPr>
            <a:xfrm>
              <a:off x="6598737" y="3078949"/>
              <a:ext cx="5285040" cy="1590577"/>
            </a:xfrm>
            <a:custGeom>
              <a:avLst/>
              <a:gdLst/>
              <a:ahLst/>
              <a:cxnLst/>
              <a:rect l="l" t="t" r="r" b="b"/>
              <a:pathLst>
                <a:path w="5285040" h="1590577">
                  <a:moveTo>
                    <a:pt x="0" y="0"/>
                  </a:moveTo>
                  <a:lnTo>
                    <a:pt x="5285041" y="0"/>
                  </a:lnTo>
                  <a:lnTo>
                    <a:pt x="5285041" y="1590577"/>
                  </a:lnTo>
                  <a:lnTo>
                    <a:pt x="0" y="1590577"/>
                  </a:lnTo>
                  <a:lnTo>
                    <a:pt x="0" y="0"/>
                  </a:lnTo>
                  <a:close/>
                </a:path>
              </a:pathLst>
            </a:custGeom>
            <a:blipFill>
              <a:blip r:embed="rId4">
                <a:extLst>
                  <a:ext uri="{96DAC541-7B7A-43D3-8B79-37D633B846F1}">
                    <asvg:svgBlip xmlns:asvg="http://schemas.microsoft.com/office/drawing/2016/SVG/main" xmlns="" r:embed="rId5"/>
                  </a:ext>
                </a:extLst>
              </a:blip>
              <a:stretch>
                <a:fillRect r="-1075" b="-24540"/>
              </a:stretch>
            </a:blipFill>
          </p:spPr>
        </p:sp>
        <p:sp>
          <p:nvSpPr>
            <p:cNvPr id="16" name="Freeform 16"/>
            <p:cNvSpPr/>
            <p:nvPr/>
          </p:nvSpPr>
          <p:spPr>
            <a:xfrm>
              <a:off x="7365137" y="0"/>
              <a:ext cx="2563039" cy="2521098"/>
            </a:xfrm>
            <a:custGeom>
              <a:avLst/>
              <a:gdLst/>
              <a:ahLst/>
              <a:cxnLst/>
              <a:rect l="l" t="t" r="r" b="b"/>
              <a:pathLst>
                <a:path w="2563039" h="2521098">
                  <a:moveTo>
                    <a:pt x="0" y="0"/>
                  </a:moveTo>
                  <a:lnTo>
                    <a:pt x="2563039" y="0"/>
                  </a:lnTo>
                  <a:lnTo>
                    <a:pt x="2563039" y="2521098"/>
                  </a:lnTo>
                  <a:lnTo>
                    <a:pt x="0" y="252109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7" name="Freeform 17"/>
            <p:cNvSpPr/>
            <p:nvPr/>
          </p:nvSpPr>
          <p:spPr>
            <a:xfrm>
              <a:off x="9322423" y="569772"/>
              <a:ext cx="2306258" cy="834446"/>
            </a:xfrm>
            <a:custGeom>
              <a:avLst/>
              <a:gdLst/>
              <a:ahLst/>
              <a:cxnLst/>
              <a:rect l="l" t="t" r="r" b="b"/>
              <a:pathLst>
                <a:path w="2306258" h="834446">
                  <a:moveTo>
                    <a:pt x="0" y="0"/>
                  </a:moveTo>
                  <a:lnTo>
                    <a:pt x="2306258" y="0"/>
                  </a:lnTo>
                  <a:lnTo>
                    <a:pt x="2306258" y="834446"/>
                  </a:lnTo>
                  <a:lnTo>
                    <a:pt x="0" y="83444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8" name="Freeform 18"/>
            <p:cNvSpPr/>
            <p:nvPr/>
          </p:nvSpPr>
          <p:spPr>
            <a:xfrm>
              <a:off x="16770915" y="1004439"/>
              <a:ext cx="2751744" cy="995631"/>
            </a:xfrm>
            <a:custGeom>
              <a:avLst/>
              <a:gdLst/>
              <a:ahLst/>
              <a:cxnLst/>
              <a:rect l="l" t="t" r="r" b="b"/>
              <a:pathLst>
                <a:path w="2751744" h="995631">
                  <a:moveTo>
                    <a:pt x="0" y="0"/>
                  </a:moveTo>
                  <a:lnTo>
                    <a:pt x="2751744" y="0"/>
                  </a:lnTo>
                  <a:lnTo>
                    <a:pt x="2751744" y="995631"/>
                  </a:lnTo>
                  <a:lnTo>
                    <a:pt x="0" y="99563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9" name="Freeform 19"/>
            <p:cNvSpPr/>
            <p:nvPr/>
          </p:nvSpPr>
          <p:spPr>
            <a:xfrm>
              <a:off x="12554286" y="2325587"/>
              <a:ext cx="4318229" cy="2355398"/>
            </a:xfrm>
            <a:custGeom>
              <a:avLst/>
              <a:gdLst/>
              <a:ahLst/>
              <a:cxnLst/>
              <a:rect l="l" t="t" r="r" b="b"/>
              <a:pathLst>
                <a:path w="4318229" h="2355398">
                  <a:moveTo>
                    <a:pt x="0" y="0"/>
                  </a:moveTo>
                  <a:lnTo>
                    <a:pt x="4318229" y="0"/>
                  </a:lnTo>
                  <a:lnTo>
                    <a:pt x="4318229" y="2355398"/>
                  </a:lnTo>
                  <a:lnTo>
                    <a:pt x="0" y="235539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0" name="Freeform 20"/>
            <p:cNvSpPr/>
            <p:nvPr/>
          </p:nvSpPr>
          <p:spPr>
            <a:xfrm>
              <a:off x="13575552" y="2924653"/>
              <a:ext cx="1346826" cy="1730734"/>
            </a:xfrm>
            <a:custGeom>
              <a:avLst/>
              <a:gdLst/>
              <a:ahLst/>
              <a:cxnLst/>
              <a:rect l="l" t="t" r="r" b="b"/>
              <a:pathLst>
                <a:path w="1346826" h="1730734">
                  <a:moveTo>
                    <a:pt x="0" y="0"/>
                  </a:moveTo>
                  <a:lnTo>
                    <a:pt x="1346825" y="0"/>
                  </a:lnTo>
                  <a:lnTo>
                    <a:pt x="1346825" y="1730733"/>
                  </a:lnTo>
                  <a:lnTo>
                    <a:pt x="0" y="173073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1" name="Freeform 21"/>
            <p:cNvSpPr/>
            <p:nvPr/>
          </p:nvSpPr>
          <p:spPr>
            <a:xfrm flipH="1">
              <a:off x="11883778" y="2749127"/>
              <a:ext cx="1239531" cy="1920400"/>
            </a:xfrm>
            <a:custGeom>
              <a:avLst/>
              <a:gdLst/>
              <a:ahLst/>
              <a:cxnLst/>
              <a:rect l="l" t="t" r="r" b="b"/>
              <a:pathLst>
                <a:path w="1239531" h="1920400">
                  <a:moveTo>
                    <a:pt x="1239530" y="0"/>
                  </a:moveTo>
                  <a:lnTo>
                    <a:pt x="0" y="0"/>
                  </a:lnTo>
                  <a:lnTo>
                    <a:pt x="0" y="1920399"/>
                  </a:lnTo>
                  <a:lnTo>
                    <a:pt x="1239530" y="1920399"/>
                  </a:lnTo>
                  <a:lnTo>
                    <a:pt x="123953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2" name="Freeform 22"/>
            <p:cNvSpPr/>
            <p:nvPr/>
          </p:nvSpPr>
          <p:spPr>
            <a:xfrm>
              <a:off x="12737630" y="1888560"/>
              <a:ext cx="1802384" cy="2792425"/>
            </a:xfrm>
            <a:custGeom>
              <a:avLst/>
              <a:gdLst/>
              <a:ahLst/>
              <a:cxnLst/>
              <a:rect l="l" t="t" r="r" b="b"/>
              <a:pathLst>
                <a:path w="1802384" h="2792425">
                  <a:moveTo>
                    <a:pt x="0" y="0"/>
                  </a:moveTo>
                  <a:lnTo>
                    <a:pt x="1802384" y="0"/>
                  </a:lnTo>
                  <a:lnTo>
                    <a:pt x="1802384" y="2792425"/>
                  </a:lnTo>
                  <a:lnTo>
                    <a:pt x="0" y="279242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3" name="Freeform 23"/>
            <p:cNvSpPr/>
            <p:nvPr/>
          </p:nvSpPr>
          <p:spPr>
            <a:xfrm>
              <a:off x="16239354" y="1004439"/>
              <a:ext cx="6719327" cy="3665087"/>
            </a:xfrm>
            <a:custGeom>
              <a:avLst/>
              <a:gdLst/>
              <a:ahLst/>
              <a:cxnLst/>
              <a:rect l="l" t="t" r="r" b="b"/>
              <a:pathLst>
                <a:path w="6719327" h="3665087">
                  <a:moveTo>
                    <a:pt x="0" y="0"/>
                  </a:moveTo>
                  <a:lnTo>
                    <a:pt x="6719326" y="0"/>
                  </a:lnTo>
                  <a:lnTo>
                    <a:pt x="6719326" y="3665087"/>
                  </a:lnTo>
                  <a:lnTo>
                    <a:pt x="0" y="366508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4" name="Freeform 24"/>
            <p:cNvSpPr/>
            <p:nvPr/>
          </p:nvSpPr>
          <p:spPr>
            <a:xfrm>
              <a:off x="20316160" y="3105029"/>
              <a:ext cx="5285040" cy="1590577"/>
            </a:xfrm>
            <a:custGeom>
              <a:avLst/>
              <a:gdLst/>
              <a:ahLst/>
              <a:cxnLst/>
              <a:rect l="l" t="t" r="r" b="b"/>
              <a:pathLst>
                <a:path w="5285040" h="1590577">
                  <a:moveTo>
                    <a:pt x="0" y="0"/>
                  </a:moveTo>
                  <a:lnTo>
                    <a:pt x="5285041" y="0"/>
                  </a:lnTo>
                  <a:lnTo>
                    <a:pt x="5285041" y="1590578"/>
                  </a:lnTo>
                  <a:lnTo>
                    <a:pt x="0" y="1590578"/>
                  </a:lnTo>
                  <a:lnTo>
                    <a:pt x="0" y="0"/>
                  </a:lnTo>
                  <a:close/>
                </a:path>
              </a:pathLst>
            </a:custGeom>
            <a:blipFill>
              <a:blip r:embed="rId16">
                <a:extLst>
                  <a:ext uri="{96DAC541-7B7A-43D3-8B79-37D633B846F1}">
                    <asvg:svgBlip xmlns:asvg="http://schemas.microsoft.com/office/drawing/2016/SVG/main" xmlns="" r:embed="rId17"/>
                  </a:ext>
                </a:extLst>
              </a:blip>
              <a:stretch>
                <a:fillRect r="-1075" b="-24540"/>
              </a:stretch>
            </a:blipFill>
          </p:spPr>
        </p:sp>
        <p:sp>
          <p:nvSpPr>
            <p:cNvPr id="25" name="Freeform 25"/>
            <p:cNvSpPr/>
            <p:nvPr/>
          </p:nvSpPr>
          <p:spPr>
            <a:xfrm>
              <a:off x="0" y="2639266"/>
              <a:ext cx="4173387" cy="2000665"/>
            </a:xfrm>
            <a:custGeom>
              <a:avLst/>
              <a:gdLst/>
              <a:ahLst/>
              <a:cxnLst/>
              <a:rect l="l" t="t" r="r" b="b"/>
              <a:pathLst>
                <a:path w="4173387" h="2000665">
                  <a:moveTo>
                    <a:pt x="0" y="0"/>
                  </a:moveTo>
                  <a:lnTo>
                    <a:pt x="4173387" y="0"/>
                  </a:lnTo>
                  <a:lnTo>
                    <a:pt x="4173387" y="2000666"/>
                  </a:lnTo>
                  <a:lnTo>
                    <a:pt x="0" y="2000666"/>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6" name="Freeform 26"/>
            <p:cNvSpPr/>
            <p:nvPr/>
          </p:nvSpPr>
          <p:spPr>
            <a:xfrm>
              <a:off x="19530072" y="1620487"/>
              <a:ext cx="1917673" cy="693849"/>
            </a:xfrm>
            <a:custGeom>
              <a:avLst/>
              <a:gdLst/>
              <a:ahLst/>
              <a:cxnLst/>
              <a:rect l="l" t="t" r="r" b="b"/>
              <a:pathLst>
                <a:path w="1917673" h="693849">
                  <a:moveTo>
                    <a:pt x="0" y="0"/>
                  </a:moveTo>
                  <a:lnTo>
                    <a:pt x="1917673" y="0"/>
                  </a:lnTo>
                  <a:lnTo>
                    <a:pt x="1917673" y="693849"/>
                  </a:lnTo>
                  <a:lnTo>
                    <a:pt x="0" y="69384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7" name="Freeform 27"/>
            <p:cNvSpPr/>
            <p:nvPr/>
          </p:nvSpPr>
          <p:spPr>
            <a:xfrm>
              <a:off x="2600701" y="1583513"/>
              <a:ext cx="1889306" cy="683585"/>
            </a:xfrm>
            <a:custGeom>
              <a:avLst/>
              <a:gdLst/>
              <a:ahLst/>
              <a:cxnLst/>
              <a:rect l="l" t="t" r="r" b="b"/>
              <a:pathLst>
                <a:path w="1889306" h="683585">
                  <a:moveTo>
                    <a:pt x="0" y="0"/>
                  </a:moveTo>
                  <a:lnTo>
                    <a:pt x="1889306" y="0"/>
                  </a:lnTo>
                  <a:lnTo>
                    <a:pt x="1889306" y="683585"/>
                  </a:lnTo>
                  <a:lnTo>
                    <a:pt x="0" y="68358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spTree>
    <p:extLst>
      <p:ext uri="{BB962C8B-B14F-4D97-AF65-F5344CB8AC3E}">
        <p14:creationId xmlns:p14="http://schemas.microsoft.com/office/powerpoint/2010/main" val="1592320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AFD4E1"/>
        </a:solidFill>
        <a:effectLst/>
      </p:bgPr>
    </p:bg>
    <p:spTree>
      <p:nvGrpSpPr>
        <p:cNvPr id="1" name=""/>
        <p:cNvGrpSpPr/>
        <p:nvPr/>
      </p:nvGrpSpPr>
      <p:grpSpPr>
        <a:xfrm>
          <a:off x="0" y="0"/>
          <a:ext cx="0" cy="0"/>
          <a:chOff x="0" y="0"/>
          <a:chExt cx="0" cy="0"/>
        </a:xfrm>
      </p:grpSpPr>
      <p:sp>
        <p:nvSpPr>
          <p:cNvPr id="3" name="TextBox 3"/>
          <p:cNvSpPr txBox="1"/>
          <p:nvPr/>
        </p:nvSpPr>
        <p:spPr>
          <a:xfrm>
            <a:off x="4419600" y="342900"/>
            <a:ext cx="9317778" cy="1846659"/>
          </a:xfrm>
          <a:prstGeom prst="rect">
            <a:avLst/>
          </a:prstGeom>
        </p:spPr>
        <p:txBody>
          <a:bodyPr lIns="0" tIns="0" rIns="0" bIns="0" rtlCol="0" anchor="t">
            <a:spAutoFit/>
          </a:bodyPr>
          <a:lstStyle/>
          <a:p>
            <a:pPr algn="ctr">
              <a:spcBef>
                <a:spcPct val="0"/>
              </a:spcBef>
            </a:pPr>
            <a:r>
              <a:rPr lang="vi-VN" sz="6000" b="1">
                <a:effectLst>
                  <a:glow rad="228600">
                    <a:schemeClr val="accent6">
                      <a:satMod val="175000"/>
                      <a:alpha val="40000"/>
                    </a:schemeClr>
                  </a:glow>
                </a:effectLst>
                <a:latin typeface="Times New Roman" panose="02020603050405020304" pitchFamily="18" charset="0"/>
                <a:cs typeface="Times New Roman" panose="02020603050405020304" pitchFamily="18" charset="0"/>
              </a:rPr>
              <a:t>1.2. Những người lao động khác nơi Sa Pa</a:t>
            </a:r>
            <a:endParaRPr lang="en-US" sz="6000">
              <a:solidFill>
                <a:srgbClr val="1D5175"/>
              </a:solidFill>
              <a:effectLst>
                <a:glow rad="228600">
                  <a:schemeClr val="accent6">
                    <a:satMod val="175000"/>
                    <a:alpha val="40000"/>
                  </a:schemeClr>
                </a:glow>
              </a:effectLst>
              <a:latin typeface="Times New Roman" panose="02020603050405020304" pitchFamily="18" charset="0"/>
              <a:cs typeface="Times New Roman" panose="02020603050405020304" pitchFamily="18" charset="0"/>
            </a:endParaRPr>
          </a:p>
        </p:txBody>
      </p:sp>
      <p:grpSp>
        <p:nvGrpSpPr>
          <p:cNvPr id="4" name="Group 4"/>
          <p:cNvGrpSpPr/>
          <p:nvPr/>
        </p:nvGrpSpPr>
        <p:grpSpPr>
          <a:xfrm>
            <a:off x="15875000" y="773626"/>
            <a:ext cx="3984782" cy="2414204"/>
            <a:chOff x="0" y="0"/>
            <a:chExt cx="5313042" cy="3218938"/>
          </a:xfrm>
        </p:grpSpPr>
        <p:sp>
          <p:nvSpPr>
            <p:cNvPr id="5" name="AutoShape 5"/>
            <p:cNvSpPr/>
            <p:nvPr/>
          </p:nvSpPr>
          <p:spPr>
            <a:xfrm rot="-10800000">
              <a:off x="1587880" y="285354"/>
              <a:ext cx="3725162" cy="2933584"/>
            </a:xfrm>
            <a:prstGeom prst="rect">
              <a:avLst/>
            </a:prstGeom>
            <a:solidFill>
              <a:srgbClr val="F9943B"/>
            </a:solidFill>
          </p:spPr>
        </p:sp>
        <p:sp>
          <p:nvSpPr>
            <p:cNvPr id="6" name="Freeform 6"/>
            <p:cNvSpPr/>
            <p:nvPr/>
          </p:nvSpPr>
          <p:spPr>
            <a:xfrm flipH="1">
              <a:off x="176059" y="285354"/>
              <a:ext cx="1466792" cy="2933584"/>
            </a:xfrm>
            <a:custGeom>
              <a:avLst/>
              <a:gdLst/>
              <a:ahLst/>
              <a:cxnLst/>
              <a:rect l="l" t="t" r="r" b="b"/>
              <a:pathLst>
                <a:path w="1466792" h="2933584">
                  <a:moveTo>
                    <a:pt x="1466793" y="0"/>
                  </a:moveTo>
                  <a:lnTo>
                    <a:pt x="0" y="0"/>
                  </a:lnTo>
                  <a:lnTo>
                    <a:pt x="0" y="2933584"/>
                  </a:lnTo>
                  <a:lnTo>
                    <a:pt x="1466793" y="2933584"/>
                  </a:lnTo>
                  <a:lnTo>
                    <a:pt x="1466793"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0" y="0"/>
              <a:ext cx="1385984" cy="1380944"/>
            </a:xfrm>
            <a:custGeom>
              <a:avLst/>
              <a:gdLst/>
              <a:ahLst/>
              <a:cxnLst/>
              <a:rect l="l" t="t" r="r" b="b"/>
              <a:pathLst>
                <a:path w="1385984" h="1380944">
                  <a:moveTo>
                    <a:pt x="0" y="0"/>
                  </a:moveTo>
                  <a:lnTo>
                    <a:pt x="1385984" y="0"/>
                  </a:lnTo>
                  <a:lnTo>
                    <a:pt x="1385984" y="1380944"/>
                  </a:lnTo>
                  <a:lnTo>
                    <a:pt x="0" y="138094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flipH="1">
              <a:off x="1577366" y="0"/>
              <a:ext cx="1632880" cy="3218938"/>
            </a:xfrm>
            <a:custGeom>
              <a:avLst/>
              <a:gdLst/>
              <a:ahLst/>
              <a:cxnLst/>
              <a:rect l="l" t="t" r="r" b="b"/>
              <a:pathLst>
                <a:path w="1632880" h="3218938">
                  <a:moveTo>
                    <a:pt x="1632880" y="0"/>
                  </a:moveTo>
                  <a:lnTo>
                    <a:pt x="0" y="0"/>
                  </a:lnTo>
                  <a:lnTo>
                    <a:pt x="0" y="3218938"/>
                  </a:lnTo>
                  <a:lnTo>
                    <a:pt x="1632880" y="3218938"/>
                  </a:lnTo>
                  <a:lnTo>
                    <a:pt x="163288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grpSp>
        <p:nvGrpSpPr>
          <p:cNvPr id="9" name="Group 9"/>
          <p:cNvGrpSpPr/>
          <p:nvPr/>
        </p:nvGrpSpPr>
        <p:grpSpPr>
          <a:xfrm>
            <a:off x="-1600200" y="7634416"/>
            <a:ext cx="3874593" cy="2664853"/>
            <a:chOff x="0" y="0"/>
            <a:chExt cx="5166124" cy="3553138"/>
          </a:xfrm>
        </p:grpSpPr>
        <p:sp>
          <p:nvSpPr>
            <p:cNvPr id="10" name="AutoShape 10"/>
            <p:cNvSpPr/>
            <p:nvPr/>
          </p:nvSpPr>
          <p:spPr>
            <a:xfrm>
              <a:off x="0" y="666931"/>
              <a:ext cx="3665000" cy="2886207"/>
            </a:xfrm>
            <a:prstGeom prst="rect">
              <a:avLst/>
            </a:prstGeom>
            <a:solidFill>
              <a:srgbClr val="628060"/>
            </a:solidFill>
          </p:spPr>
        </p:sp>
        <p:sp>
          <p:nvSpPr>
            <p:cNvPr id="11" name="Freeform 11"/>
            <p:cNvSpPr/>
            <p:nvPr/>
          </p:nvSpPr>
          <p:spPr>
            <a:xfrm rot="-10800000" flipH="1">
              <a:off x="3610917" y="666931"/>
              <a:ext cx="1443103" cy="2886207"/>
            </a:xfrm>
            <a:custGeom>
              <a:avLst/>
              <a:gdLst/>
              <a:ahLst/>
              <a:cxnLst/>
              <a:rect l="l" t="t" r="r" b="b"/>
              <a:pathLst>
                <a:path w="1443103" h="2886207">
                  <a:moveTo>
                    <a:pt x="1443103" y="0"/>
                  </a:moveTo>
                  <a:lnTo>
                    <a:pt x="0" y="0"/>
                  </a:lnTo>
                  <a:lnTo>
                    <a:pt x="0" y="2886207"/>
                  </a:lnTo>
                  <a:lnTo>
                    <a:pt x="1443103" y="2886207"/>
                  </a:lnTo>
                  <a:lnTo>
                    <a:pt x="1443103"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Freeform 12"/>
            <p:cNvSpPr/>
            <p:nvPr/>
          </p:nvSpPr>
          <p:spPr>
            <a:xfrm rot="5400000">
              <a:off x="1314362" y="971295"/>
              <a:ext cx="2886207" cy="2277479"/>
            </a:xfrm>
            <a:custGeom>
              <a:avLst/>
              <a:gdLst/>
              <a:ahLst/>
              <a:cxnLst/>
              <a:rect l="l" t="t" r="r" b="b"/>
              <a:pathLst>
                <a:path w="2886207" h="2277479">
                  <a:moveTo>
                    <a:pt x="0" y="0"/>
                  </a:moveTo>
                  <a:lnTo>
                    <a:pt x="2886207" y="0"/>
                  </a:lnTo>
                  <a:lnTo>
                    <a:pt x="2886207" y="2277479"/>
                  </a:lnTo>
                  <a:lnTo>
                    <a:pt x="0" y="227747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3" name="Freeform 13"/>
            <p:cNvSpPr/>
            <p:nvPr/>
          </p:nvSpPr>
          <p:spPr>
            <a:xfrm>
              <a:off x="3138983" y="0"/>
              <a:ext cx="1514444" cy="1514444"/>
            </a:xfrm>
            <a:custGeom>
              <a:avLst/>
              <a:gdLst/>
              <a:ahLst/>
              <a:cxnLst/>
              <a:rect l="l" t="t" r="r" b="b"/>
              <a:pathLst>
                <a:path w="1514444" h="1514444">
                  <a:moveTo>
                    <a:pt x="0" y="0"/>
                  </a:moveTo>
                  <a:lnTo>
                    <a:pt x="1514445" y="0"/>
                  </a:lnTo>
                  <a:lnTo>
                    <a:pt x="1514445" y="1514444"/>
                  </a:lnTo>
                  <a:lnTo>
                    <a:pt x="0" y="151444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4" name="Freeform 14"/>
            <p:cNvSpPr/>
            <p:nvPr/>
          </p:nvSpPr>
          <p:spPr>
            <a:xfrm>
              <a:off x="4299790" y="1081277"/>
              <a:ext cx="866334" cy="866334"/>
            </a:xfrm>
            <a:custGeom>
              <a:avLst/>
              <a:gdLst/>
              <a:ahLst/>
              <a:cxnLst/>
              <a:rect l="l" t="t" r="r" b="b"/>
              <a:pathLst>
                <a:path w="866334" h="866334">
                  <a:moveTo>
                    <a:pt x="0" y="0"/>
                  </a:moveTo>
                  <a:lnTo>
                    <a:pt x="866334" y="0"/>
                  </a:lnTo>
                  <a:lnTo>
                    <a:pt x="866334" y="866334"/>
                  </a:lnTo>
                  <a:lnTo>
                    <a:pt x="0" y="86633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pic>
        <p:nvPicPr>
          <p:cNvPr id="15" name="图片 2"/>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096614" y="3008468"/>
            <a:ext cx="7332902" cy="5126146"/>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2"/>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9677400" y="3622930"/>
            <a:ext cx="8200916" cy="624497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p:nvSpPr>
        <p:spPr>
          <a:xfrm>
            <a:off x="1752600" y="3622930"/>
            <a:ext cx="6172200" cy="3631763"/>
          </a:xfrm>
          <a:prstGeom prst="rect">
            <a:avLst/>
          </a:prstGeom>
        </p:spPr>
        <p:txBody>
          <a:bodyPr wrap="square">
            <a:spAutoFit/>
          </a:bodyPr>
          <a:lstStyle/>
          <a:p>
            <a:pPr algn="just">
              <a:lnSpc>
                <a:spcPct val="115000"/>
              </a:lnSpc>
              <a:spcAft>
                <a:spcPts val="0"/>
              </a:spcAft>
            </a:pPr>
            <a:r>
              <a:rPr lang="vi-VN" sz="40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Ông kĩ sư vườn rau dưới Sa Pa: kiên nhẫn tìm hiểu cách ong thu phấn cho hoa su hào; miệt mài hàng ngày tự mình đi thụ phấn hoa thay ong.</a:t>
            </a:r>
            <a:endParaRPr lang="en-GB" sz="36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Rectangle 17"/>
          <p:cNvSpPr/>
          <p:nvPr/>
        </p:nvSpPr>
        <p:spPr>
          <a:xfrm>
            <a:off x="10447469" y="4210109"/>
            <a:ext cx="6659669" cy="5016758"/>
          </a:xfrm>
          <a:prstGeom prst="rect">
            <a:avLst/>
          </a:prstGeom>
        </p:spPr>
        <p:txBody>
          <a:bodyPr wrap="square">
            <a:spAutoFit/>
          </a:bodyPr>
          <a:lstStyle/>
          <a:p>
            <a:pPr algn="just"/>
            <a:r>
              <a:rPr lang="vi-VN" sz="4000">
                <a:solidFill>
                  <a:srgbClr val="0D0D0D"/>
                </a:solidFill>
                <a:latin typeface="Times New Roman" panose="02020603050405020304" pitchFamily="18" charset="0"/>
                <a:ea typeface="Calibri" panose="020F0502020204030204" pitchFamily="34" charset="0"/>
              </a:rPr>
              <a:t>Anh cán bộ nghiên cứu sét trên đỉnh Phan-xi-păng: luôn trong tư thế sẵn sàng chờ sét, cứ nghe thấy sét là chạy ra ngoài bất kể nửa đêm mưa gió rét buốt; đã 11 năm, không một ngày rời xa cơ quan để nghiên cứu làm một bản đồ sét riêng cho nước ta.</a:t>
            </a:r>
            <a:endParaRPr lang="en-GB" sz="5400"/>
          </a:p>
        </p:txBody>
      </p:sp>
    </p:spTree>
    <p:extLst>
      <p:ext uri="{BB962C8B-B14F-4D97-AF65-F5344CB8AC3E}">
        <p14:creationId xmlns:p14="http://schemas.microsoft.com/office/powerpoint/2010/main" val="3752030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down)">
                                      <p:cBhvr>
                                        <p:cTn id="14" dur="500"/>
                                        <p:tgtEl>
                                          <p:spTgt spid="15"/>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circle(in)">
                                      <p:cBhvr>
                                        <p:cTn id="22" dur="2000"/>
                                        <p:tgtEl>
                                          <p:spTgt spid="18"/>
                                        </p:tgtEl>
                                      </p:cBhvr>
                                    </p:animEffect>
                                  </p:childTnLst>
                                </p:cTn>
                              </p:par>
                              <p:par>
                                <p:cTn id="23" presetID="6" presetClass="entr" presetSubtype="16"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ircle(in)">
                                      <p:cBhvr>
                                        <p:cTn id="25"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D5175"/>
        </a:solidFill>
        <a:effectLst/>
      </p:bgPr>
    </p:bg>
    <p:spTree>
      <p:nvGrpSpPr>
        <p:cNvPr id="1" name=""/>
        <p:cNvGrpSpPr/>
        <p:nvPr/>
      </p:nvGrpSpPr>
      <p:grpSpPr>
        <a:xfrm>
          <a:off x="0" y="0"/>
          <a:ext cx="0" cy="0"/>
          <a:chOff x="0" y="0"/>
          <a:chExt cx="0" cy="0"/>
        </a:xfrm>
      </p:grpSpPr>
      <p:grpSp>
        <p:nvGrpSpPr>
          <p:cNvPr id="5" name="Group 5"/>
          <p:cNvGrpSpPr/>
          <p:nvPr/>
        </p:nvGrpSpPr>
        <p:grpSpPr>
          <a:xfrm>
            <a:off x="1803191" y="1784138"/>
            <a:ext cx="6098008" cy="6718725"/>
            <a:chOff x="0" y="0"/>
            <a:chExt cx="8130677" cy="8958300"/>
          </a:xfrm>
        </p:grpSpPr>
        <p:sp>
          <p:nvSpPr>
            <p:cNvPr id="6" name="AutoShape 6"/>
            <p:cNvSpPr/>
            <p:nvPr/>
          </p:nvSpPr>
          <p:spPr>
            <a:xfrm>
              <a:off x="2690404" y="687421"/>
              <a:ext cx="2687336" cy="2838989"/>
            </a:xfrm>
            <a:prstGeom prst="rect">
              <a:avLst/>
            </a:prstGeom>
            <a:solidFill>
              <a:srgbClr val="FFCE5C"/>
            </a:solidFill>
          </p:spPr>
        </p:sp>
        <p:sp>
          <p:nvSpPr>
            <p:cNvPr id="7" name="Freeform 7"/>
            <p:cNvSpPr/>
            <p:nvPr/>
          </p:nvSpPr>
          <p:spPr>
            <a:xfrm rot="-10800000">
              <a:off x="0" y="3271585"/>
              <a:ext cx="1295096" cy="2590193"/>
            </a:xfrm>
            <a:custGeom>
              <a:avLst/>
              <a:gdLst/>
              <a:ahLst/>
              <a:cxnLst/>
              <a:rect l="l" t="t" r="r" b="b"/>
              <a:pathLst>
                <a:path w="1295096" h="2590193">
                  <a:moveTo>
                    <a:pt x="0" y="0"/>
                  </a:moveTo>
                  <a:lnTo>
                    <a:pt x="1295096" y="0"/>
                  </a:lnTo>
                  <a:lnTo>
                    <a:pt x="1295096" y="2590192"/>
                  </a:lnTo>
                  <a:lnTo>
                    <a:pt x="0" y="259019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AutoShape 8"/>
            <p:cNvSpPr/>
            <p:nvPr/>
          </p:nvSpPr>
          <p:spPr>
            <a:xfrm>
              <a:off x="2105144" y="5861777"/>
              <a:ext cx="3890920" cy="2600877"/>
            </a:xfrm>
            <a:prstGeom prst="rect">
              <a:avLst/>
            </a:prstGeom>
            <a:solidFill>
              <a:srgbClr val="FDE0A0"/>
            </a:solidFill>
          </p:spPr>
        </p:sp>
        <p:sp>
          <p:nvSpPr>
            <p:cNvPr id="9" name="Freeform 9"/>
            <p:cNvSpPr/>
            <p:nvPr/>
          </p:nvSpPr>
          <p:spPr>
            <a:xfrm rot="-10800000">
              <a:off x="804705" y="5861777"/>
              <a:ext cx="1300438" cy="2600877"/>
            </a:xfrm>
            <a:custGeom>
              <a:avLst/>
              <a:gdLst/>
              <a:ahLst/>
              <a:cxnLst/>
              <a:rect l="l" t="t" r="r" b="b"/>
              <a:pathLst>
                <a:path w="1300438" h="2600877">
                  <a:moveTo>
                    <a:pt x="0" y="0"/>
                  </a:moveTo>
                  <a:lnTo>
                    <a:pt x="1300439" y="0"/>
                  </a:lnTo>
                  <a:lnTo>
                    <a:pt x="1300439" y="2600877"/>
                  </a:lnTo>
                  <a:lnTo>
                    <a:pt x="0" y="260087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rot="-10800000" flipH="1">
              <a:off x="5962999" y="5861777"/>
              <a:ext cx="1300438" cy="2600877"/>
            </a:xfrm>
            <a:custGeom>
              <a:avLst/>
              <a:gdLst/>
              <a:ahLst/>
              <a:cxnLst/>
              <a:rect l="l" t="t" r="r" b="b"/>
              <a:pathLst>
                <a:path w="1300438" h="2600877">
                  <a:moveTo>
                    <a:pt x="1300439" y="0"/>
                  </a:moveTo>
                  <a:lnTo>
                    <a:pt x="0" y="0"/>
                  </a:lnTo>
                  <a:lnTo>
                    <a:pt x="0" y="2600877"/>
                  </a:lnTo>
                  <a:lnTo>
                    <a:pt x="1300439" y="2600877"/>
                  </a:lnTo>
                  <a:lnTo>
                    <a:pt x="1300439"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1" name="AutoShape 11"/>
            <p:cNvSpPr/>
            <p:nvPr/>
          </p:nvSpPr>
          <p:spPr>
            <a:xfrm>
              <a:off x="1198956" y="3271585"/>
              <a:ext cx="5725803" cy="2590193"/>
            </a:xfrm>
            <a:prstGeom prst="rect">
              <a:avLst/>
            </a:prstGeom>
            <a:solidFill>
              <a:srgbClr val="628060"/>
            </a:solidFill>
          </p:spPr>
        </p:sp>
        <p:sp>
          <p:nvSpPr>
            <p:cNvPr id="12" name="Freeform 12"/>
            <p:cNvSpPr/>
            <p:nvPr/>
          </p:nvSpPr>
          <p:spPr>
            <a:xfrm rot="-10800000">
              <a:off x="1465900" y="687421"/>
              <a:ext cx="1300438" cy="2600877"/>
            </a:xfrm>
            <a:custGeom>
              <a:avLst/>
              <a:gdLst/>
              <a:ahLst/>
              <a:cxnLst/>
              <a:rect l="l" t="t" r="r" b="b"/>
              <a:pathLst>
                <a:path w="1300438" h="2600877">
                  <a:moveTo>
                    <a:pt x="0" y="0"/>
                  </a:moveTo>
                  <a:lnTo>
                    <a:pt x="1300438" y="0"/>
                  </a:lnTo>
                  <a:lnTo>
                    <a:pt x="1300438" y="2600877"/>
                  </a:lnTo>
                  <a:lnTo>
                    <a:pt x="0" y="260087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3" name="Freeform 13"/>
            <p:cNvSpPr/>
            <p:nvPr/>
          </p:nvSpPr>
          <p:spPr>
            <a:xfrm>
              <a:off x="1653348" y="1073573"/>
              <a:ext cx="2334027" cy="844493"/>
            </a:xfrm>
            <a:custGeom>
              <a:avLst/>
              <a:gdLst/>
              <a:ahLst/>
              <a:cxnLst/>
              <a:rect l="l" t="t" r="r" b="b"/>
              <a:pathLst>
                <a:path w="2334027" h="844493">
                  <a:moveTo>
                    <a:pt x="0" y="0"/>
                  </a:moveTo>
                  <a:lnTo>
                    <a:pt x="2334027" y="0"/>
                  </a:lnTo>
                  <a:lnTo>
                    <a:pt x="2334027" y="844493"/>
                  </a:lnTo>
                  <a:lnTo>
                    <a:pt x="0" y="84449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4" name="Freeform 14"/>
            <p:cNvSpPr/>
            <p:nvPr/>
          </p:nvSpPr>
          <p:spPr>
            <a:xfrm rot="-10800000" flipH="1">
              <a:off x="5344675" y="687421"/>
              <a:ext cx="1300438" cy="2600877"/>
            </a:xfrm>
            <a:custGeom>
              <a:avLst/>
              <a:gdLst/>
              <a:ahLst/>
              <a:cxnLst/>
              <a:rect l="l" t="t" r="r" b="b"/>
              <a:pathLst>
                <a:path w="1300438" h="2600877">
                  <a:moveTo>
                    <a:pt x="1300439" y="0"/>
                  </a:moveTo>
                  <a:lnTo>
                    <a:pt x="0" y="0"/>
                  </a:lnTo>
                  <a:lnTo>
                    <a:pt x="0" y="2600877"/>
                  </a:lnTo>
                  <a:lnTo>
                    <a:pt x="1300439" y="2600877"/>
                  </a:lnTo>
                  <a:lnTo>
                    <a:pt x="1300439"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5" name="Freeform 15"/>
            <p:cNvSpPr/>
            <p:nvPr/>
          </p:nvSpPr>
          <p:spPr>
            <a:xfrm>
              <a:off x="3419531" y="2352660"/>
              <a:ext cx="3043424" cy="1660050"/>
            </a:xfrm>
            <a:custGeom>
              <a:avLst/>
              <a:gdLst/>
              <a:ahLst/>
              <a:cxnLst/>
              <a:rect l="l" t="t" r="r" b="b"/>
              <a:pathLst>
                <a:path w="3043424" h="1660050">
                  <a:moveTo>
                    <a:pt x="0" y="0"/>
                  </a:moveTo>
                  <a:lnTo>
                    <a:pt x="3043424" y="0"/>
                  </a:lnTo>
                  <a:lnTo>
                    <a:pt x="3043424" y="1660049"/>
                  </a:lnTo>
                  <a:lnTo>
                    <a:pt x="0" y="166004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6" name="Freeform 16"/>
            <p:cNvSpPr/>
            <p:nvPr/>
          </p:nvSpPr>
          <p:spPr>
            <a:xfrm>
              <a:off x="2436065" y="2106915"/>
              <a:ext cx="2407310" cy="2398556"/>
            </a:xfrm>
            <a:custGeom>
              <a:avLst/>
              <a:gdLst/>
              <a:ahLst/>
              <a:cxnLst/>
              <a:rect l="l" t="t" r="r" b="b"/>
              <a:pathLst>
                <a:path w="2407310" h="2398556">
                  <a:moveTo>
                    <a:pt x="0" y="0"/>
                  </a:moveTo>
                  <a:lnTo>
                    <a:pt x="2407310" y="0"/>
                  </a:lnTo>
                  <a:lnTo>
                    <a:pt x="2407310" y="2398556"/>
                  </a:lnTo>
                  <a:lnTo>
                    <a:pt x="0" y="2398556"/>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7" name="Freeform 17"/>
            <p:cNvSpPr/>
            <p:nvPr/>
          </p:nvSpPr>
          <p:spPr>
            <a:xfrm rot="-10800000" flipH="1">
              <a:off x="6835581" y="3271585"/>
              <a:ext cx="1295096" cy="2590193"/>
            </a:xfrm>
            <a:custGeom>
              <a:avLst/>
              <a:gdLst/>
              <a:ahLst/>
              <a:cxnLst/>
              <a:rect l="l" t="t" r="r" b="b"/>
              <a:pathLst>
                <a:path w="1295096" h="2590193">
                  <a:moveTo>
                    <a:pt x="1295096" y="0"/>
                  </a:moveTo>
                  <a:lnTo>
                    <a:pt x="0" y="0"/>
                  </a:lnTo>
                  <a:lnTo>
                    <a:pt x="0" y="2590192"/>
                  </a:lnTo>
                  <a:lnTo>
                    <a:pt x="1295096" y="2590192"/>
                  </a:lnTo>
                  <a:lnTo>
                    <a:pt x="1295096"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8" name="Freeform 18"/>
            <p:cNvSpPr/>
            <p:nvPr/>
          </p:nvSpPr>
          <p:spPr>
            <a:xfrm>
              <a:off x="3288228" y="0"/>
              <a:ext cx="2424271" cy="2384601"/>
            </a:xfrm>
            <a:custGeom>
              <a:avLst/>
              <a:gdLst/>
              <a:ahLst/>
              <a:cxnLst/>
              <a:rect l="l" t="t" r="r" b="b"/>
              <a:pathLst>
                <a:path w="2424271" h="2384601">
                  <a:moveTo>
                    <a:pt x="0" y="0"/>
                  </a:moveTo>
                  <a:lnTo>
                    <a:pt x="2424271" y="0"/>
                  </a:lnTo>
                  <a:lnTo>
                    <a:pt x="2424271" y="2384601"/>
                  </a:lnTo>
                  <a:lnTo>
                    <a:pt x="0" y="2384601"/>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9" name="AutoShape 19"/>
            <p:cNvSpPr/>
            <p:nvPr/>
          </p:nvSpPr>
          <p:spPr>
            <a:xfrm>
              <a:off x="2021499" y="5861777"/>
              <a:ext cx="2821876" cy="2613577"/>
            </a:xfrm>
            <a:prstGeom prst="rect">
              <a:avLst/>
            </a:prstGeom>
            <a:solidFill>
              <a:srgbClr val="829B62"/>
            </a:solidFill>
          </p:spPr>
        </p:sp>
        <p:sp>
          <p:nvSpPr>
            <p:cNvPr id="20" name="Freeform 20"/>
            <p:cNvSpPr/>
            <p:nvPr/>
          </p:nvSpPr>
          <p:spPr>
            <a:xfrm>
              <a:off x="2063133" y="4209050"/>
              <a:ext cx="4073887" cy="3586169"/>
            </a:xfrm>
            <a:custGeom>
              <a:avLst/>
              <a:gdLst/>
              <a:ahLst/>
              <a:cxnLst/>
              <a:rect l="l" t="t" r="r" b="b"/>
              <a:pathLst>
                <a:path w="4073887" h="3586169">
                  <a:moveTo>
                    <a:pt x="0" y="0"/>
                  </a:moveTo>
                  <a:lnTo>
                    <a:pt x="4073887" y="0"/>
                  </a:lnTo>
                  <a:lnTo>
                    <a:pt x="4073887" y="3586168"/>
                  </a:lnTo>
                  <a:lnTo>
                    <a:pt x="0" y="3586168"/>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1" name="Freeform 21"/>
            <p:cNvSpPr/>
            <p:nvPr/>
          </p:nvSpPr>
          <p:spPr>
            <a:xfrm>
              <a:off x="1295096" y="6346390"/>
              <a:ext cx="2211164" cy="1535754"/>
            </a:xfrm>
            <a:custGeom>
              <a:avLst/>
              <a:gdLst/>
              <a:ahLst/>
              <a:cxnLst/>
              <a:rect l="l" t="t" r="r" b="b"/>
              <a:pathLst>
                <a:path w="2211164" h="1535754">
                  <a:moveTo>
                    <a:pt x="0" y="0"/>
                  </a:moveTo>
                  <a:lnTo>
                    <a:pt x="2211164" y="0"/>
                  </a:lnTo>
                  <a:lnTo>
                    <a:pt x="2211164" y="1535754"/>
                  </a:lnTo>
                  <a:lnTo>
                    <a:pt x="0" y="1535754"/>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2" name="Freeform 22"/>
            <p:cNvSpPr/>
            <p:nvPr/>
          </p:nvSpPr>
          <p:spPr>
            <a:xfrm>
              <a:off x="744077" y="2746619"/>
              <a:ext cx="1875096" cy="2409586"/>
            </a:xfrm>
            <a:custGeom>
              <a:avLst/>
              <a:gdLst/>
              <a:ahLst/>
              <a:cxnLst/>
              <a:rect l="l" t="t" r="r" b="b"/>
              <a:pathLst>
                <a:path w="1875096" h="2409586">
                  <a:moveTo>
                    <a:pt x="0" y="0"/>
                  </a:moveTo>
                  <a:lnTo>
                    <a:pt x="1875096" y="0"/>
                  </a:lnTo>
                  <a:lnTo>
                    <a:pt x="1875096" y="2409586"/>
                  </a:lnTo>
                  <a:lnTo>
                    <a:pt x="0" y="2409586"/>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3" name="Freeform 23"/>
            <p:cNvSpPr/>
            <p:nvPr/>
          </p:nvSpPr>
          <p:spPr>
            <a:xfrm flipH="1">
              <a:off x="1648585" y="2005315"/>
              <a:ext cx="1941176" cy="3007456"/>
            </a:xfrm>
            <a:custGeom>
              <a:avLst/>
              <a:gdLst/>
              <a:ahLst/>
              <a:cxnLst/>
              <a:rect l="l" t="t" r="r" b="b"/>
              <a:pathLst>
                <a:path w="1941176" h="3007456">
                  <a:moveTo>
                    <a:pt x="1941176" y="0"/>
                  </a:moveTo>
                  <a:lnTo>
                    <a:pt x="0" y="0"/>
                  </a:lnTo>
                  <a:lnTo>
                    <a:pt x="0" y="3007456"/>
                  </a:lnTo>
                  <a:lnTo>
                    <a:pt x="1941176" y="3007456"/>
                  </a:lnTo>
                  <a:lnTo>
                    <a:pt x="1941176"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4" name="Freeform 24"/>
            <p:cNvSpPr/>
            <p:nvPr/>
          </p:nvSpPr>
          <p:spPr>
            <a:xfrm>
              <a:off x="4641531" y="77784"/>
              <a:ext cx="2334027" cy="844493"/>
            </a:xfrm>
            <a:custGeom>
              <a:avLst/>
              <a:gdLst/>
              <a:ahLst/>
              <a:cxnLst/>
              <a:rect l="l" t="t" r="r" b="b"/>
              <a:pathLst>
                <a:path w="2334027" h="844493">
                  <a:moveTo>
                    <a:pt x="0" y="0"/>
                  </a:moveTo>
                  <a:lnTo>
                    <a:pt x="2334027" y="0"/>
                  </a:lnTo>
                  <a:lnTo>
                    <a:pt x="2334027" y="844494"/>
                  </a:lnTo>
                  <a:lnTo>
                    <a:pt x="0" y="84449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5" name="Freeform 25"/>
            <p:cNvSpPr/>
            <p:nvPr/>
          </p:nvSpPr>
          <p:spPr>
            <a:xfrm>
              <a:off x="6137031" y="3837819"/>
              <a:ext cx="1126407" cy="1447485"/>
            </a:xfrm>
            <a:custGeom>
              <a:avLst/>
              <a:gdLst/>
              <a:ahLst/>
              <a:cxnLst/>
              <a:rect l="l" t="t" r="r" b="b"/>
              <a:pathLst>
                <a:path w="1126407" h="1447485">
                  <a:moveTo>
                    <a:pt x="0" y="0"/>
                  </a:moveTo>
                  <a:lnTo>
                    <a:pt x="1126407" y="0"/>
                  </a:lnTo>
                  <a:lnTo>
                    <a:pt x="1126407" y="1447485"/>
                  </a:lnTo>
                  <a:lnTo>
                    <a:pt x="0" y="1447485"/>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6" name="Freeform 26"/>
            <p:cNvSpPr/>
            <p:nvPr/>
          </p:nvSpPr>
          <p:spPr>
            <a:xfrm>
              <a:off x="5385906" y="3439743"/>
              <a:ext cx="1260471" cy="1952843"/>
            </a:xfrm>
            <a:custGeom>
              <a:avLst/>
              <a:gdLst/>
              <a:ahLst/>
              <a:cxnLst/>
              <a:rect l="l" t="t" r="r" b="b"/>
              <a:pathLst>
                <a:path w="1260471" h="1952843">
                  <a:moveTo>
                    <a:pt x="0" y="0"/>
                  </a:moveTo>
                  <a:lnTo>
                    <a:pt x="1260471" y="0"/>
                  </a:lnTo>
                  <a:lnTo>
                    <a:pt x="1260471" y="1952843"/>
                  </a:lnTo>
                  <a:lnTo>
                    <a:pt x="0" y="1952843"/>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7" name="Freeform 27"/>
            <p:cNvSpPr/>
            <p:nvPr/>
          </p:nvSpPr>
          <p:spPr>
            <a:xfrm>
              <a:off x="3785086" y="4505471"/>
              <a:ext cx="2703269" cy="2289458"/>
            </a:xfrm>
            <a:custGeom>
              <a:avLst/>
              <a:gdLst/>
              <a:ahLst/>
              <a:cxnLst/>
              <a:rect l="l" t="t" r="r" b="b"/>
              <a:pathLst>
                <a:path w="2703269" h="2289458">
                  <a:moveTo>
                    <a:pt x="0" y="0"/>
                  </a:moveTo>
                  <a:lnTo>
                    <a:pt x="2703269" y="0"/>
                  </a:lnTo>
                  <a:lnTo>
                    <a:pt x="2703269" y="2289458"/>
                  </a:lnTo>
                  <a:lnTo>
                    <a:pt x="0" y="2289458"/>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28" name="Freeform 28"/>
            <p:cNvSpPr/>
            <p:nvPr/>
          </p:nvSpPr>
          <p:spPr>
            <a:xfrm>
              <a:off x="2021499" y="7232399"/>
              <a:ext cx="4129989" cy="1242955"/>
            </a:xfrm>
            <a:custGeom>
              <a:avLst/>
              <a:gdLst/>
              <a:ahLst/>
              <a:cxnLst/>
              <a:rect l="l" t="t" r="r" b="b"/>
              <a:pathLst>
                <a:path w="4129989" h="1242955">
                  <a:moveTo>
                    <a:pt x="0" y="0"/>
                  </a:moveTo>
                  <a:lnTo>
                    <a:pt x="4129989" y="0"/>
                  </a:lnTo>
                  <a:lnTo>
                    <a:pt x="4129989" y="1242955"/>
                  </a:lnTo>
                  <a:lnTo>
                    <a:pt x="0" y="1242955"/>
                  </a:lnTo>
                  <a:lnTo>
                    <a:pt x="0" y="0"/>
                  </a:lnTo>
                  <a:close/>
                </a:path>
              </a:pathLst>
            </a:custGeom>
            <a:blipFill>
              <a:blip r:embed="rId28">
                <a:extLst>
                  <a:ext uri="{96DAC541-7B7A-43D3-8B79-37D633B846F1}">
                    <asvg:svgBlip xmlns:asvg="http://schemas.microsoft.com/office/drawing/2016/SVG/main" xmlns="" r:embed="rId29"/>
                  </a:ext>
                </a:extLst>
              </a:blip>
              <a:stretch>
                <a:fillRect r="-1075" b="-24540"/>
              </a:stretch>
            </a:blipFill>
          </p:spPr>
        </p:sp>
        <p:sp>
          <p:nvSpPr>
            <p:cNvPr id="29" name="Freeform 29"/>
            <p:cNvSpPr/>
            <p:nvPr/>
          </p:nvSpPr>
          <p:spPr>
            <a:xfrm rot="806744">
              <a:off x="2549642" y="7072840"/>
              <a:ext cx="1086480" cy="1409348"/>
            </a:xfrm>
            <a:custGeom>
              <a:avLst/>
              <a:gdLst/>
              <a:ahLst/>
              <a:cxnLst/>
              <a:rect l="l" t="t" r="r" b="b"/>
              <a:pathLst>
                <a:path w="1086480" h="1409348">
                  <a:moveTo>
                    <a:pt x="0" y="0"/>
                  </a:moveTo>
                  <a:lnTo>
                    <a:pt x="1086480" y="0"/>
                  </a:lnTo>
                  <a:lnTo>
                    <a:pt x="1086480" y="1409348"/>
                  </a:lnTo>
                  <a:lnTo>
                    <a:pt x="0" y="1409348"/>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30" name="Freeform 30"/>
            <p:cNvSpPr/>
            <p:nvPr/>
          </p:nvSpPr>
          <p:spPr>
            <a:xfrm rot="-1585154">
              <a:off x="1749602" y="7380839"/>
              <a:ext cx="1086480" cy="1409348"/>
            </a:xfrm>
            <a:custGeom>
              <a:avLst/>
              <a:gdLst/>
              <a:ahLst/>
              <a:cxnLst/>
              <a:rect l="l" t="t" r="r" b="b"/>
              <a:pathLst>
                <a:path w="1086480" h="1409348">
                  <a:moveTo>
                    <a:pt x="0" y="0"/>
                  </a:moveTo>
                  <a:lnTo>
                    <a:pt x="1086480" y="0"/>
                  </a:lnTo>
                  <a:lnTo>
                    <a:pt x="1086480" y="1409348"/>
                  </a:lnTo>
                  <a:lnTo>
                    <a:pt x="0" y="1409348"/>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grpSp>
      <p:sp>
        <p:nvSpPr>
          <p:cNvPr id="31" name="Rectangle 30"/>
          <p:cNvSpPr/>
          <p:nvPr/>
        </p:nvSpPr>
        <p:spPr>
          <a:xfrm>
            <a:off x="8539094" y="2996505"/>
            <a:ext cx="8534400" cy="5047536"/>
          </a:xfrm>
          <a:prstGeom prst="rect">
            <a:avLst/>
          </a:prstGeom>
        </p:spPr>
        <p:txBody>
          <a:bodyPr wrap="square">
            <a:spAutoFit/>
          </a:bodyPr>
          <a:lstStyle/>
          <a:p>
            <a:pPr algn="just">
              <a:lnSpc>
                <a:spcPct val="115000"/>
              </a:lnSpc>
              <a:spcAft>
                <a:spcPts val="0"/>
              </a:spcAft>
              <a:tabLst>
                <a:tab pos="57150" algn="l"/>
              </a:tabLst>
            </a:pPr>
            <a:r>
              <a:rPr lang="nl-NL" sz="4000">
                <a:solidFill>
                  <a:schemeClr val="bg1"/>
                </a:solidFill>
                <a:latin typeface="Times New Roman" panose="02020603050405020304" pitchFamily="18" charset="0"/>
                <a:ea typeface="Calibri" panose="020F0502020204030204" pitchFamily="34" charset="0"/>
                <a:cs typeface="Times New Roman" panose="02020603050405020304" pitchFamily="18" charset="0"/>
              </a:rPr>
              <a:t>Em đã có dịp đến ở Sa Pa chưa? </a:t>
            </a:r>
            <a:r>
              <a:rPr lang="vi-VN" sz="400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Bằ</a:t>
            </a:r>
            <a:r>
              <a:rPr lang="nl-NL" sz="400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ng </a:t>
            </a:r>
            <a:r>
              <a:rPr lang="nl-NL" sz="4000">
                <a:solidFill>
                  <a:schemeClr val="bg1"/>
                </a:solidFill>
                <a:latin typeface="Times New Roman" panose="02020603050405020304" pitchFamily="18" charset="0"/>
                <a:ea typeface="Calibri" panose="020F0502020204030204" pitchFamily="34" charset="0"/>
                <a:cs typeface="Times New Roman" panose="02020603050405020304" pitchFamily="18" charset="0"/>
              </a:rPr>
              <a:t>những hiểu biết mà em tìm hiểu được về Sa Pa qua trải nghiệm trực tiếp hay tìm hiểu qua các phương tiện thông tin, em hãy chia sẻ những ấn tượng của em về vùng đất Sa Pa (</a:t>
            </a:r>
            <a:r>
              <a:rPr lang="nl-NL" sz="4000" i="1">
                <a:solidFill>
                  <a:schemeClr val="bg1"/>
                </a:solidFill>
                <a:latin typeface="Times New Roman" panose="02020603050405020304" pitchFamily="18" charset="0"/>
                <a:ea typeface="Calibri" panose="020F0502020204030204" pitchFamily="34" charset="0"/>
                <a:cs typeface="Times New Roman" panose="02020603050405020304" pitchFamily="18" charset="0"/>
              </a:rPr>
              <a:t>con người, ẩm thực, sinh hoạt, lễ hội, giao thông,</a:t>
            </a:r>
            <a:r>
              <a:rPr lang="nl-NL" sz="40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a:t>
            </a:r>
            <a:endParaRPr lang="en-GB" sz="40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07502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80">
                                          <p:stCondLst>
                                            <p:cond delay="0"/>
                                          </p:stCondLst>
                                        </p:cTn>
                                        <p:tgtEl>
                                          <p:spTgt spid="31"/>
                                        </p:tgtEl>
                                      </p:cBhvr>
                                    </p:animEffect>
                                    <p:anim calcmode="lin" valueType="num">
                                      <p:cBhvr>
                                        <p:cTn id="8"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13" dur="26">
                                          <p:stCondLst>
                                            <p:cond delay="650"/>
                                          </p:stCondLst>
                                        </p:cTn>
                                        <p:tgtEl>
                                          <p:spTgt spid="31"/>
                                        </p:tgtEl>
                                      </p:cBhvr>
                                      <p:to x="100000" y="60000"/>
                                    </p:animScale>
                                    <p:animScale>
                                      <p:cBhvr>
                                        <p:cTn id="14" dur="166" decel="50000">
                                          <p:stCondLst>
                                            <p:cond delay="676"/>
                                          </p:stCondLst>
                                        </p:cTn>
                                        <p:tgtEl>
                                          <p:spTgt spid="31"/>
                                        </p:tgtEl>
                                      </p:cBhvr>
                                      <p:to x="100000" y="100000"/>
                                    </p:animScale>
                                    <p:animScale>
                                      <p:cBhvr>
                                        <p:cTn id="15" dur="26">
                                          <p:stCondLst>
                                            <p:cond delay="1312"/>
                                          </p:stCondLst>
                                        </p:cTn>
                                        <p:tgtEl>
                                          <p:spTgt spid="31"/>
                                        </p:tgtEl>
                                      </p:cBhvr>
                                      <p:to x="100000" y="80000"/>
                                    </p:animScale>
                                    <p:animScale>
                                      <p:cBhvr>
                                        <p:cTn id="16" dur="166" decel="50000">
                                          <p:stCondLst>
                                            <p:cond delay="1338"/>
                                          </p:stCondLst>
                                        </p:cTn>
                                        <p:tgtEl>
                                          <p:spTgt spid="31"/>
                                        </p:tgtEl>
                                      </p:cBhvr>
                                      <p:to x="100000" y="100000"/>
                                    </p:animScale>
                                    <p:animScale>
                                      <p:cBhvr>
                                        <p:cTn id="17" dur="26">
                                          <p:stCondLst>
                                            <p:cond delay="1642"/>
                                          </p:stCondLst>
                                        </p:cTn>
                                        <p:tgtEl>
                                          <p:spTgt spid="31"/>
                                        </p:tgtEl>
                                      </p:cBhvr>
                                      <p:to x="100000" y="90000"/>
                                    </p:animScale>
                                    <p:animScale>
                                      <p:cBhvr>
                                        <p:cTn id="18" dur="166" decel="50000">
                                          <p:stCondLst>
                                            <p:cond delay="1668"/>
                                          </p:stCondLst>
                                        </p:cTn>
                                        <p:tgtEl>
                                          <p:spTgt spid="31"/>
                                        </p:tgtEl>
                                      </p:cBhvr>
                                      <p:to x="100000" y="100000"/>
                                    </p:animScale>
                                    <p:animScale>
                                      <p:cBhvr>
                                        <p:cTn id="19" dur="26">
                                          <p:stCondLst>
                                            <p:cond delay="1808"/>
                                          </p:stCondLst>
                                        </p:cTn>
                                        <p:tgtEl>
                                          <p:spTgt spid="31"/>
                                        </p:tgtEl>
                                      </p:cBhvr>
                                      <p:to x="100000" y="95000"/>
                                    </p:animScale>
                                    <p:animScale>
                                      <p:cBhvr>
                                        <p:cTn id="20" dur="166" decel="50000">
                                          <p:stCondLst>
                                            <p:cond delay="1834"/>
                                          </p:stCondLst>
                                        </p:cTn>
                                        <p:tgtEl>
                                          <p:spTgt spid="3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endParaRPr lang="en-GB" altLang="en-US" smtClean="0"/>
          </a:p>
        </p:txBody>
      </p:sp>
      <p:sp>
        <p:nvSpPr>
          <p:cNvPr id="53251" name="Content Placeholder 2"/>
          <p:cNvSpPr>
            <a:spLocks noGrp="1"/>
          </p:cNvSpPr>
          <p:nvPr>
            <p:ph idx="1"/>
          </p:nvPr>
        </p:nvSpPr>
        <p:spPr/>
        <p:txBody>
          <a:bodyPr/>
          <a:lstStyle/>
          <a:p>
            <a:endParaRPr lang="en-GB" altLang="en-US" smtClean="0"/>
          </a:p>
        </p:txBody>
      </p:sp>
      <p:pic>
        <p:nvPicPr>
          <p:cNvPr id="5325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525"/>
            <a:ext cx="18309432" cy="1041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a:off x="8534400" y="495300"/>
            <a:ext cx="8839200" cy="3276600"/>
          </a:xfrm>
          <a:prstGeom prst="roundRect">
            <a:avLst/>
          </a:prstGeom>
          <a:solidFill>
            <a:schemeClr val="accent6">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Rectangle 6"/>
          <p:cNvSpPr/>
          <p:nvPr/>
        </p:nvSpPr>
        <p:spPr>
          <a:xfrm>
            <a:off x="8839200" y="602963"/>
            <a:ext cx="8229600" cy="3046988"/>
          </a:xfrm>
          <a:prstGeom prst="rect">
            <a:avLst/>
          </a:prstGeom>
        </p:spPr>
        <p:txBody>
          <a:bodyPr wrap="square">
            <a:spAutoFit/>
          </a:bodyPr>
          <a:lstStyle/>
          <a:p>
            <a:pPr algn="just"/>
            <a:r>
              <a:rPr lang="vi-VN" sz="4800" b="1">
                <a:latin typeface="Times New Roman" panose="02020603050405020304" pitchFamily="18" charset="0"/>
                <a:cs typeface="Times New Roman" panose="02020603050405020304" pitchFamily="18" charset="0"/>
              </a:rPr>
              <a:t>Nhận xét</a:t>
            </a:r>
            <a:r>
              <a:rPr lang="vi-VN" sz="4800">
                <a:latin typeface="Times New Roman" panose="02020603050405020304" pitchFamily="18" charset="0"/>
                <a:cs typeface="Times New Roman" panose="02020603050405020304" pitchFamily="18" charset="0"/>
              </a:rPr>
              <a:t>: Họ là những con người lao động bình dị, đang âm thầm ngày đêm làm việc, để góp sức mình xây dựng đất nước.</a:t>
            </a:r>
            <a:endParaRPr lang="en-GB" sz="6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480860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1D5175"/>
        </a:solidFill>
        <a:effectLst/>
      </p:bgPr>
    </p:bg>
    <p:spTree>
      <p:nvGrpSpPr>
        <p:cNvPr id="1" name=""/>
        <p:cNvGrpSpPr/>
        <p:nvPr/>
      </p:nvGrpSpPr>
      <p:grpSpPr>
        <a:xfrm>
          <a:off x="0" y="0"/>
          <a:ext cx="0" cy="0"/>
          <a:chOff x="0" y="0"/>
          <a:chExt cx="0" cy="0"/>
        </a:xfrm>
      </p:grpSpPr>
      <p:pic>
        <p:nvPicPr>
          <p:cNvPr id="3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ctangle 35"/>
          <p:cNvSpPr/>
          <p:nvPr/>
        </p:nvSpPr>
        <p:spPr>
          <a:xfrm>
            <a:off x="457200" y="3238500"/>
            <a:ext cx="6705600" cy="2308324"/>
          </a:xfrm>
          <a:prstGeom prst="rect">
            <a:avLst/>
          </a:prstGeom>
        </p:spPr>
        <p:txBody>
          <a:bodyPr wrap="square">
            <a:spAutoFit/>
          </a:bodyPr>
          <a:lstStyle/>
          <a:p>
            <a:pPr algn="ctr">
              <a:buNone/>
            </a:pPr>
            <a:r>
              <a:rPr lang="fr-FR" sz="7200" b="1">
                <a:latin typeface="Times New Roman" panose="02020603050405020304" pitchFamily="18" charset="0"/>
                <a:cs typeface="Times New Roman" panose="02020603050405020304" pitchFamily="18" charset="0"/>
              </a:rPr>
              <a:t>2. Vẻ đẹp thiên nhiên Sa Pa</a:t>
            </a:r>
            <a:endParaRPr lang="en-GB" sz="7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9172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1D5175"/>
        </a:solidFill>
        <a:effectLst/>
      </p:bgPr>
    </p:bg>
    <p:spTree>
      <p:nvGrpSpPr>
        <p:cNvPr id="1" name=""/>
        <p:cNvGrpSpPr/>
        <p:nvPr/>
      </p:nvGrpSpPr>
      <p:grpSpPr>
        <a:xfrm>
          <a:off x="0" y="0"/>
          <a:ext cx="0" cy="0"/>
          <a:chOff x="0" y="0"/>
          <a:chExt cx="0" cy="0"/>
        </a:xfrm>
      </p:grpSpPr>
      <p:pic>
        <p:nvPicPr>
          <p:cNvPr id="3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0100" y="2572502"/>
            <a:ext cx="9029700" cy="599999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82202" y="2572501"/>
            <a:ext cx="8583647" cy="6758189"/>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 Box 4"/>
          <p:cNvSpPr txBox="1">
            <a:spLocks noChangeArrowheads="1"/>
          </p:cNvSpPr>
          <p:nvPr/>
        </p:nvSpPr>
        <p:spPr bwMode="auto">
          <a:xfrm>
            <a:off x="4457700" y="8915400"/>
            <a:ext cx="94869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fontAlgn="base">
              <a:spcBef>
                <a:spcPct val="50000"/>
              </a:spcBef>
              <a:spcAft>
                <a:spcPct val="0"/>
              </a:spcAft>
              <a:buFontTx/>
              <a:buNone/>
            </a:pPr>
            <a:r>
              <a:rPr lang="en-US" altLang="en-US" sz="4800" b="1" i="1">
                <a:solidFill>
                  <a:prstClr val="white"/>
                </a:solidFill>
                <a:latin typeface="Times New Roman" panose="02020603050405020304" pitchFamily="18" charset="0"/>
                <a:cs typeface="Times New Roman" panose="02020603050405020304" pitchFamily="18" charset="0"/>
              </a:rPr>
              <a:t>Sa Pa bắt đầu với những rặng đào.</a:t>
            </a:r>
          </a:p>
        </p:txBody>
      </p:sp>
    </p:spTree>
    <p:extLst>
      <p:ext uri="{BB962C8B-B14F-4D97-AF65-F5344CB8AC3E}">
        <p14:creationId xmlns:p14="http://schemas.microsoft.com/office/powerpoint/2010/main" val="1353921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1D5175"/>
        </a:solidFill>
        <a:effectLst/>
      </p:bgPr>
    </p:bg>
    <p:spTree>
      <p:nvGrpSpPr>
        <p:cNvPr id="1" name=""/>
        <p:cNvGrpSpPr/>
        <p:nvPr/>
      </p:nvGrpSpPr>
      <p:grpSpPr>
        <a:xfrm>
          <a:off x="0" y="0"/>
          <a:ext cx="0" cy="0"/>
          <a:chOff x="0" y="0"/>
          <a:chExt cx="0" cy="0"/>
        </a:xfrm>
      </p:grpSpPr>
      <p:sp>
        <p:nvSpPr>
          <p:cNvPr id="5" name="Text Box 3"/>
          <p:cNvSpPr txBox="1">
            <a:spLocks noChangeArrowheads="1"/>
          </p:cNvSpPr>
          <p:nvPr/>
        </p:nvSpPr>
        <p:spPr bwMode="auto">
          <a:xfrm>
            <a:off x="457200" y="3390900"/>
            <a:ext cx="5745957"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fontAlgn="base">
              <a:spcBef>
                <a:spcPct val="50000"/>
              </a:spcBef>
              <a:spcAft>
                <a:spcPct val="0"/>
              </a:spcAft>
              <a:buFontTx/>
              <a:buNone/>
            </a:pPr>
            <a:r>
              <a:rPr lang="en-US" altLang="en-US" sz="4800" b="1" i="1">
                <a:solidFill>
                  <a:prstClr val="white"/>
                </a:solidFill>
                <a:latin typeface="Times New Roman" panose="02020603050405020304" pitchFamily="18" charset="0"/>
                <a:cs typeface="Times New Roman" panose="02020603050405020304" pitchFamily="18" charset="0"/>
              </a:rPr>
              <a:t>[…] </a:t>
            </a:r>
            <a:r>
              <a:rPr lang="en-US" altLang="en-US" sz="5400" b="1" i="1">
                <a:solidFill>
                  <a:prstClr val="white"/>
                </a:solidFill>
                <a:latin typeface="Times New Roman" panose="02020603050405020304" pitchFamily="18" charset="0"/>
                <a:cs typeface="Times New Roman" panose="02020603050405020304" pitchFamily="18" charset="0"/>
              </a:rPr>
              <a:t>Và với những đàn bò lang cổ có đeo chuông ở các đồng cỏ trong lũng hai bên đường.</a:t>
            </a:r>
          </a:p>
        </p:txBody>
      </p:sp>
      <p:pic>
        <p:nvPicPr>
          <p:cNvPr id="6" name="Picture 3" descr="danbò"/>
          <p:cNvPicPr>
            <a:picLocks noChangeAspect="1" noChangeArrowheads="1"/>
          </p:cNvPicPr>
          <p:nvPr/>
        </p:nvPicPr>
        <p:blipFill>
          <a:blip r:embed="rId2"/>
          <a:srcRect/>
          <a:stretch>
            <a:fillRect/>
          </a:stretch>
        </p:blipFill>
        <p:spPr bwMode="auto">
          <a:xfrm>
            <a:off x="6781800" y="1714500"/>
            <a:ext cx="10777715" cy="742712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148856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1D5175"/>
        </a:solidFill>
        <a:effectLst/>
      </p:bgPr>
    </p:bg>
    <p:spTree>
      <p:nvGrpSpPr>
        <p:cNvPr id="1" name=""/>
        <p:cNvGrpSpPr/>
        <p:nvPr/>
      </p:nvGrpSpPr>
      <p:grpSpPr>
        <a:xfrm>
          <a:off x="0" y="0"/>
          <a:ext cx="0" cy="0"/>
          <a:chOff x="0" y="0"/>
          <a:chExt cx="0" cy="0"/>
        </a:xfrm>
      </p:grpSpPr>
      <p:pic>
        <p:nvPicPr>
          <p:cNvPr id="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631282"/>
            <a:ext cx="10431757" cy="547570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3" name="Text Box 5"/>
          <p:cNvSpPr txBox="1">
            <a:spLocks noChangeArrowheads="1"/>
          </p:cNvSpPr>
          <p:nvPr/>
        </p:nvSpPr>
        <p:spPr bwMode="auto">
          <a:xfrm>
            <a:off x="11734800" y="2631282"/>
            <a:ext cx="6248399" cy="4524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fontAlgn="base">
              <a:spcBef>
                <a:spcPct val="0"/>
              </a:spcBef>
              <a:spcAft>
                <a:spcPct val="0"/>
              </a:spcAft>
              <a:buFontTx/>
              <a:buNone/>
            </a:pPr>
            <a:r>
              <a:rPr lang="pt-BR" altLang="en-US" sz="3600" b="1" i="1">
                <a:solidFill>
                  <a:prstClr val="white"/>
                </a:solidFill>
                <a:latin typeface="Times New Roman" panose="02020603050405020304" pitchFamily="18" charset="0"/>
                <a:cs typeface="Times New Roman" panose="02020603050405020304" pitchFamily="18" charset="0"/>
              </a:rPr>
              <a:t>“ Nắng bây giờ bắt đầu len tới, đốt cháy rừng cây. Những cây thông chỉ cao quá đầu, rung tít trong nắng những ngón tay bằng bạc dưới cái nhìn bao che của những cây tử kinh thỉnh thoảng nhô cái đầu màu hoa cà lên trên màu xanh của rừng. </a:t>
            </a:r>
            <a:endParaRPr lang="en-US" altLang="en-US" sz="3600" b="1" i="1">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32862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1D5175"/>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68662" y="2324100"/>
            <a:ext cx="10509738" cy="62865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3" name="Rectangle 1"/>
          <p:cNvSpPr>
            <a:spLocks noChangeArrowheads="1"/>
          </p:cNvSpPr>
          <p:nvPr/>
        </p:nvSpPr>
        <p:spPr bwMode="auto">
          <a:xfrm>
            <a:off x="1021558" y="3024188"/>
            <a:ext cx="5074442"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0" fontAlgn="base" hangingPunct="0">
              <a:spcBef>
                <a:spcPct val="0"/>
              </a:spcBef>
              <a:spcAft>
                <a:spcPct val="0"/>
              </a:spcAft>
              <a:buFontTx/>
              <a:buNone/>
            </a:pPr>
            <a:r>
              <a:rPr lang="en-US" altLang="en-US" sz="4200" b="1" i="1">
                <a:solidFill>
                  <a:prstClr val="white"/>
                </a:solidFill>
                <a:latin typeface="Times New Roman" panose="02020603050405020304" pitchFamily="18" charset="0"/>
                <a:cs typeface="Times New Roman" panose="02020603050405020304" pitchFamily="18" charset="0"/>
              </a:rPr>
              <a:t>Mây bị nắng xua, cuộn tròn lại từng cục, lăn trên các vòm lá ướt sương, rơi xuống đường cái, luồn cả vào gầm xe.</a:t>
            </a:r>
          </a:p>
        </p:txBody>
      </p:sp>
    </p:spTree>
    <p:extLst>
      <p:ext uri="{BB962C8B-B14F-4D97-AF65-F5344CB8AC3E}">
        <p14:creationId xmlns:p14="http://schemas.microsoft.com/office/powerpoint/2010/main" val="2739340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1D5175"/>
        </a:solidFill>
        <a:effectLst/>
      </p:bgPr>
    </p:bg>
    <p:spTree>
      <p:nvGrpSpPr>
        <p:cNvPr id="1" name=""/>
        <p:cNvGrpSpPr/>
        <p:nvPr/>
      </p:nvGrpSpPr>
      <p:grpSpPr>
        <a:xfrm>
          <a:off x="0" y="0"/>
          <a:ext cx="0" cy="0"/>
          <a:chOff x="0" y="0"/>
          <a:chExt cx="0" cy="0"/>
        </a:xfrm>
      </p:grpSpPr>
      <p:sp>
        <p:nvSpPr>
          <p:cNvPr id="4" name="TextBox 4"/>
          <p:cNvSpPr txBox="1"/>
          <p:nvPr/>
        </p:nvSpPr>
        <p:spPr>
          <a:xfrm>
            <a:off x="8554326" y="2625236"/>
            <a:ext cx="9047873" cy="4154984"/>
          </a:xfrm>
          <a:prstGeom prst="rect">
            <a:avLst/>
          </a:prstGeom>
        </p:spPr>
        <p:txBody>
          <a:bodyPr wrap="square" lIns="0" tIns="0" rIns="0" bIns="0" rtlCol="0" anchor="t">
            <a:spAutoFit/>
          </a:bodyPr>
          <a:lstStyle/>
          <a:p>
            <a:pPr marL="248286" lvl="1" algn="just"/>
            <a:r>
              <a:rPr lang="en-GB" sz="5400">
                <a:solidFill>
                  <a:schemeClr val="bg1"/>
                </a:solidFill>
                <a:latin typeface="Times New Roman" panose="02020603050405020304" pitchFamily="18" charset="0"/>
                <a:cs typeface="Times New Roman" panose="02020603050405020304" pitchFamily="18" charset="0"/>
              </a:rPr>
              <a:t>Nghệ thuật miêu tả: bút pháp chấm phá, </a:t>
            </a:r>
            <a:r>
              <a:rPr lang="vi-VN" sz="5400">
                <a:solidFill>
                  <a:schemeClr val="bg1"/>
                </a:solidFill>
                <a:latin typeface="Times New Roman" panose="02020603050405020304" pitchFamily="18" charset="0"/>
                <a:cs typeface="Times New Roman" panose="02020603050405020304" pitchFamily="18" charset="0"/>
              </a:rPr>
              <a:t>miêu tả với cái nhìn tinh tế, ngôn ngữ giàu tính tạo hình, sử dụng các biện pháp </a:t>
            </a:r>
            <a:r>
              <a:rPr lang="en-GB" sz="5400">
                <a:solidFill>
                  <a:schemeClr val="bg1"/>
                </a:solidFill>
                <a:latin typeface="Times New Roman" panose="02020603050405020304" pitchFamily="18" charset="0"/>
                <a:cs typeface="Times New Roman" panose="02020603050405020304" pitchFamily="18" charset="0"/>
              </a:rPr>
              <a:t>tu từ (</a:t>
            </a:r>
            <a:r>
              <a:rPr lang="vi-VN" sz="5400">
                <a:solidFill>
                  <a:schemeClr val="bg1"/>
                </a:solidFill>
                <a:latin typeface="Times New Roman" panose="02020603050405020304" pitchFamily="18" charset="0"/>
                <a:cs typeface="Times New Roman" panose="02020603050405020304" pitchFamily="18" charset="0"/>
              </a:rPr>
              <a:t>nhân hóa, so sánh)</a:t>
            </a:r>
            <a:r>
              <a:rPr lang="en-GB" sz="5400">
                <a:solidFill>
                  <a:schemeClr val="bg1"/>
                </a:solidFill>
                <a:latin typeface="Times New Roman" panose="02020603050405020304" pitchFamily="18" charset="0"/>
                <a:cs typeface="Times New Roman" panose="02020603050405020304" pitchFamily="18" charset="0"/>
              </a:rPr>
              <a:t>.</a:t>
            </a:r>
            <a:endParaRPr lang="en-US" sz="4800">
              <a:solidFill>
                <a:schemeClr val="bg1"/>
              </a:solidFill>
              <a:latin typeface="Times New Roman" panose="02020603050405020304" pitchFamily="18" charset="0"/>
              <a:cs typeface="Times New Roman" panose="02020603050405020304" pitchFamily="18" charset="0"/>
            </a:endParaRPr>
          </a:p>
        </p:txBody>
      </p:sp>
      <p:grpSp>
        <p:nvGrpSpPr>
          <p:cNvPr id="5" name="Group 5"/>
          <p:cNvGrpSpPr/>
          <p:nvPr/>
        </p:nvGrpSpPr>
        <p:grpSpPr>
          <a:xfrm>
            <a:off x="381000" y="190500"/>
            <a:ext cx="7696200" cy="9677400"/>
            <a:chOff x="0" y="0"/>
            <a:chExt cx="8130677" cy="8958300"/>
          </a:xfrm>
        </p:grpSpPr>
        <p:sp>
          <p:nvSpPr>
            <p:cNvPr id="6" name="AutoShape 6"/>
            <p:cNvSpPr/>
            <p:nvPr/>
          </p:nvSpPr>
          <p:spPr>
            <a:xfrm>
              <a:off x="2690404" y="687421"/>
              <a:ext cx="2687336" cy="2838989"/>
            </a:xfrm>
            <a:prstGeom prst="rect">
              <a:avLst/>
            </a:prstGeom>
            <a:solidFill>
              <a:srgbClr val="FFCE5C"/>
            </a:solidFill>
          </p:spPr>
        </p:sp>
        <p:sp>
          <p:nvSpPr>
            <p:cNvPr id="7" name="Freeform 7"/>
            <p:cNvSpPr/>
            <p:nvPr/>
          </p:nvSpPr>
          <p:spPr>
            <a:xfrm rot="-10800000">
              <a:off x="0" y="3271585"/>
              <a:ext cx="1295096" cy="2590193"/>
            </a:xfrm>
            <a:custGeom>
              <a:avLst/>
              <a:gdLst/>
              <a:ahLst/>
              <a:cxnLst/>
              <a:rect l="l" t="t" r="r" b="b"/>
              <a:pathLst>
                <a:path w="1295096" h="2590193">
                  <a:moveTo>
                    <a:pt x="0" y="0"/>
                  </a:moveTo>
                  <a:lnTo>
                    <a:pt x="1295096" y="0"/>
                  </a:lnTo>
                  <a:lnTo>
                    <a:pt x="1295096" y="2590192"/>
                  </a:lnTo>
                  <a:lnTo>
                    <a:pt x="0" y="259019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AutoShape 8"/>
            <p:cNvSpPr/>
            <p:nvPr/>
          </p:nvSpPr>
          <p:spPr>
            <a:xfrm>
              <a:off x="2105144" y="5861777"/>
              <a:ext cx="3890920" cy="2600877"/>
            </a:xfrm>
            <a:prstGeom prst="rect">
              <a:avLst/>
            </a:prstGeom>
            <a:solidFill>
              <a:srgbClr val="FDE0A0"/>
            </a:solidFill>
          </p:spPr>
        </p:sp>
        <p:sp>
          <p:nvSpPr>
            <p:cNvPr id="9" name="Freeform 9"/>
            <p:cNvSpPr/>
            <p:nvPr/>
          </p:nvSpPr>
          <p:spPr>
            <a:xfrm rot="-10800000">
              <a:off x="804705" y="5861777"/>
              <a:ext cx="1300438" cy="2600877"/>
            </a:xfrm>
            <a:custGeom>
              <a:avLst/>
              <a:gdLst/>
              <a:ahLst/>
              <a:cxnLst/>
              <a:rect l="l" t="t" r="r" b="b"/>
              <a:pathLst>
                <a:path w="1300438" h="2600877">
                  <a:moveTo>
                    <a:pt x="0" y="0"/>
                  </a:moveTo>
                  <a:lnTo>
                    <a:pt x="1300439" y="0"/>
                  </a:lnTo>
                  <a:lnTo>
                    <a:pt x="1300439" y="2600877"/>
                  </a:lnTo>
                  <a:lnTo>
                    <a:pt x="0" y="260087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Freeform 10"/>
            <p:cNvSpPr/>
            <p:nvPr/>
          </p:nvSpPr>
          <p:spPr>
            <a:xfrm rot="-10800000" flipH="1">
              <a:off x="5962999" y="5861777"/>
              <a:ext cx="1300438" cy="2600877"/>
            </a:xfrm>
            <a:custGeom>
              <a:avLst/>
              <a:gdLst/>
              <a:ahLst/>
              <a:cxnLst/>
              <a:rect l="l" t="t" r="r" b="b"/>
              <a:pathLst>
                <a:path w="1300438" h="2600877">
                  <a:moveTo>
                    <a:pt x="1300439" y="0"/>
                  </a:moveTo>
                  <a:lnTo>
                    <a:pt x="0" y="0"/>
                  </a:lnTo>
                  <a:lnTo>
                    <a:pt x="0" y="2600877"/>
                  </a:lnTo>
                  <a:lnTo>
                    <a:pt x="1300439" y="2600877"/>
                  </a:lnTo>
                  <a:lnTo>
                    <a:pt x="1300439"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1" name="AutoShape 11"/>
            <p:cNvSpPr/>
            <p:nvPr/>
          </p:nvSpPr>
          <p:spPr>
            <a:xfrm>
              <a:off x="1198956" y="3271585"/>
              <a:ext cx="5725803" cy="2590193"/>
            </a:xfrm>
            <a:prstGeom prst="rect">
              <a:avLst/>
            </a:prstGeom>
            <a:solidFill>
              <a:srgbClr val="628060"/>
            </a:solidFill>
          </p:spPr>
        </p:sp>
        <p:sp>
          <p:nvSpPr>
            <p:cNvPr id="12" name="Freeform 12"/>
            <p:cNvSpPr/>
            <p:nvPr/>
          </p:nvSpPr>
          <p:spPr>
            <a:xfrm rot="-10800000">
              <a:off x="1465900" y="687421"/>
              <a:ext cx="1300438" cy="2600877"/>
            </a:xfrm>
            <a:custGeom>
              <a:avLst/>
              <a:gdLst/>
              <a:ahLst/>
              <a:cxnLst/>
              <a:rect l="l" t="t" r="r" b="b"/>
              <a:pathLst>
                <a:path w="1300438" h="2600877">
                  <a:moveTo>
                    <a:pt x="0" y="0"/>
                  </a:moveTo>
                  <a:lnTo>
                    <a:pt x="1300438" y="0"/>
                  </a:lnTo>
                  <a:lnTo>
                    <a:pt x="1300438" y="2600877"/>
                  </a:lnTo>
                  <a:lnTo>
                    <a:pt x="0" y="260087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3" name="Freeform 13"/>
            <p:cNvSpPr/>
            <p:nvPr/>
          </p:nvSpPr>
          <p:spPr>
            <a:xfrm>
              <a:off x="1653348" y="1073573"/>
              <a:ext cx="2334027" cy="844493"/>
            </a:xfrm>
            <a:custGeom>
              <a:avLst/>
              <a:gdLst/>
              <a:ahLst/>
              <a:cxnLst/>
              <a:rect l="l" t="t" r="r" b="b"/>
              <a:pathLst>
                <a:path w="2334027" h="844493">
                  <a:moveTo>
                    <a:pt x="0" y="0"/>
                  </a:moveTo>
                  <a:lnTo>
                    <a:pt x="2334027" y="0"/>
                  </a:lnTo>
                  <a:lnTo>
                    <a:pt x="2334027" y="844493"/>
                  </a:lnTo>
                  <a:lnTo>
                    <a:pt x="0" y="844493"/>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4" name="Freeform 14"/>
            <p:cNvSpPr/>
            <p:nvPr/>
          </p:nvSpPr>
          <p:spPr>
            <a:xfrm rot="-10800000" flipH="1">
              <a:off x="5344675" y="687421"/>
              <a:ext cx="1300438" cy="2600877"/>
            </a:xfrm>
            <a:custGeom>
              <a:avLst/>
              <a:gdLst/>
              <a:ahLst/>
              <a:cxnLst/>
              <a:rect l="l" t="t" r="r" b="b"/>
              <a:pathLst>
                <a:path w="1300438" h="2600877">
                  <a:moveTo>
                    <a:pt x="1300439" y="0"/>
                  </a:moveTo>
                  <a:lnTo>
                    <a:pt x="0" y="0"/>
                  </a:lnTo>
                  <a:lnTo>
                    <a:pt x="0" y="2600877"/>
                  </a:lnTo>
                  <a:lnTo>
                    <a:pt x="1300439" y="2600877"/>
                  </a:lnTo>
                  <a:lnTo>
                    <a:pt x="1300439"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5" name="Freeform 15"/>
            <p:cNvSpPr/>
            <p:nvPr/>
          </p:nvSpPr>
          <p:spPr>
            <a:xfrm>
              <a:off x="3419531" y="2352660"/>
              <a:ext cx="3043424" cy="1660050"/>
            </a:xfrm>
            <a:custGeom>
              <a:avLst/>
              <a:gdLst/>
              <a:ahLst/>
              <a:cxnLst/>
              <a:rect l="l" t="t" r="r" b="b"/>
              <a:pathLst>
                <a:path w="3043424" h="1660050">
                  <a:moveTo>
                    <a:pt x="0" y="0"/>
                  </a:moveTo>
                  <a:lnTo>
                    <a:pt x="3043424" y="0"/>
                  </a:lnTo>
                  <a:lnTo>
                    <a:pt x="3043424" y="1660049"/>
                  </a:lnTo>
                  <a:lnTo>
                    <a:pt x="0" y="1660049"/>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6" name="Freeform 16"/>
            <p:cNvSpPr/>
            <p:nvPr/>
          </p:nvSpPr>
          <p:spPr>
            <a:xfrm>
              <a:off x="2436065" y="2106915"/>
              <a:ext cx="2407310" cy="2398556"/>
            </a:xfrm>
            <a:custGeom>
              <a:avLst/>
              <a:gdLst/>
              <a:ahLst/>
              <a:cxnLst/>
              <a:rect l="l" t="t" r="r" b="b"/>
              <a:pathLst>
                <a:path w="2407310" h="2398556">
                  <a:moveTo>
                    <a:pt x="0" y="0"/>
                  </a:moveTo>
                  <a:lnTo>
                    <a:pt x="2407310" y="0"/>
                  </a:lnTo>
                  <a:lnTo>
                    <a:pt x="2407310" y="2398556"/>
                  </a:lnTo>
                  <a:lnTo>
                    <a:pt x="0" y="2398556"/>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7" name="Freeform 17"/>
            <p:cNvSpPr/>
            <p:nvPr/>
          </p:nvSpPr>
          <p:spPr>
            <a:xfrm rot="-10800000" flipH="1">
              <a:off x="6835581" y="3271585"/>
              <a:ext cx="1295096" cy="2590193"/>
            </a:xfrm>
            <a:custGeom>
              <a:avLst/>
              <a:gdLst/>
              <a:ahLst/>
              <a:cxnLst/>
              <a:rect l="l" t="t" r="r" b="b"/>
              <a:pathLst>
                <a:path w="1295096" h="2590193">
                  <a:moveTo>
                    <a:pt x="1295096" y="0"/>
                  </a:moveTo>
                  <a:lnTo>
                    <a:pt x="0" y="0"/>
                  </a:lnTo>
                  <a:lnTo>
                    <a:pt x="0" y="2590192"/>
                  </a:lnTo>
                  <a:lnTo>
                    <a:pt x="1295096" y="2590192"/>
                  </a:lnTo>
                  <a:lnTo>
                    <a:pt x="1295096"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8" name="Freeform 18"/>
            <p:cNvSpPr/>
            <p:nvPr/>
          </p:nvSpPr>
          <p:spPr>
            <a:xfrm>
              <a:off x="3288228" y="0"/>
              <a:ext cx="2424271" cy="2384601"/>
            </a:xfrm>
            <a:custGeom>
              <a:avLst/>
              <a:gdLst/>
              <a:ahLst/>
              <a:cxnLst/>
              <a:rect l="l" t="t" r="r" b="b"/>
              <a:pathLst>
                <a:path w="2424271" h="2384601">
                  <a:moveTo>
                    <a:pt x="0" y="0"/>
                  </a:moveTo>
                  <a:lnTo>
                    <a:pt x="2424271" y="0"/>
                  </a:lnTo>
                  <a:lnTo>
                    <a:pt x="2424271" y="2384601"/>
                  </a:lnTo>
                  <a:lnTo>
                    <a:pt x="0" y="2384601"/>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9" name="AutoShape 19"/>
            <p:cNvSpPr/>
            <p:nvPr/>
          </p:nvSpPr>
          <p:spPr>
            <a:xfrm>
              <a:off x="2021499" y="5861777"/>
              <a:ext cx="2821876" cy="2613577"/>
            </a:xfrm>
            <a:prstGeom prst="rect">
              <a:avLst/>
            </a:prstGeom>
            <a:solidFill>
              <a:srgbClr val="829B62"/>
            </a:solidFill>
          </p:spPr>
        </p:sp>
        <p:sp>
          <p:nvSpPr>
            <p:cNvPr id="20" name="Freeform 20"/>
            <p:cNvSpPr/>
            <p:nvPr/>
          </p:nvSpPr>
          <p:spPr>
            <a:xfrm>
              <a:off x="2063133" y="4209050"/>
              <a:ext cx="4073887" cy="3586169"/>
            </a:xfrm>
            <a:custGeom>
              <a:avLst/>
              <a:gdLst/>
              <a:ahLst/>
              <a:cxnLst/>
              <a:rect l="l" t="t" r="r" b="b"/>
              <a:pathLst>
                <a:path w="4073887" h="3586169">
                  <a:moveTo>
                    <a:pt x="0" y="0"/>
                  </a:moveTo>
                  <a:lnTo>
                    <a:pt x="4073887" y="0"/>
                  </a:lnTo>
                  <a:lnTo>
                    <a:pt x="4073887" y="3586168"/>
                  </a:lnTo>
                  <a:lnTo>
                    <a:pt x="0" y="3586168"/>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1" name="Freeform 21"/>
            <p:cNvSpPr/>
            <p:nvPr/>
          </p:nvSpPr>
          <p:spPr>
            <a:xfrm>
              <a:off x="1295096" y="6346390"/>
              <a:ext cx="2211164" cy="1535754"/>
            </a:xfrm>
            <a:custGeom>
              <a:avLst/>
              <a:gdLst/>
              <a:ahLst/>
              <a:cxnLst/>
              <a:rect l="l" t="t" r="r" b="b"/>
              <a:pathLst>
                <a:path w="2211164" h="1535754">
                  <a:moveTo>
                    <a:pt x="0" y="0"/>
                  </a:moveTo>
                  <a:lnTo>
                    <a:pt x="2211164" y="0"/>
                  </a:lnTo>
                  <a:lnTo>
                    <a:pt x="2211164" y="1535754"/>
                  </a:lnTo>
                  <a:lnTo>
                    <a:pt x="0" y="1535754"/>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2" name="Freeform 22"/>
            <p:cNvSpPr/>
            <p:nvPr/>
          </p:nvSpPr>
          <p:spPr>
            <a:xfrm>
              <a:off x="744077" y="2746619"/>
              <a:ext cx="1875096" cy="2409586"/>
            </a:xfrm>
            <a:custGeom>
              <a:avLst/>
              <a:gdLst/>
              <a:ahLst/>
              <a:cxnLst/>
              <a:rect l="l" t="t" r="r" b="b"/>
              <a:pathLst>
                <a:path w="1875096" h="2409586">
                  <a:moveTo>
                    <a:pt x="0" y="0"/>
                  </a:moveTo>
                  <a:lnTo>
                    <a:pt x="1875096" y="0"/>
                  </a:lnTo>
                  <a:lnTo>
                    <a:pt x="1875096" y="2409586"/>
                  </a:lnTo>
                  <a:lnTo>
                    <a:pt x="0" y="2409586"/>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3" name="Freeform 23"/>
            <p:cNvSpPr/>
            <p:nvPr/>
          </p:nvSpPr>
          <p:spPr>
            <a:xfrm flipH="1">
              <a:off x="1648585" y="2005315"/>
              <a:ext cx="1941176" cy="3007456"/>
            </a:xfrm>
            <a:custGeom>
              <a:avLst/>
              <a:gdLst/>
              <a:ahLst/>
              <a:cxnLst/>
              <a:rect l="l" t="t" r="r" b="b"/>
              <a:pathLst>
                <a:path w="1941176" h="3007456">
                  <a:moveTo>
                    <a:pt x="1941176" y="0"/>
                  </a:moveTo>
                  <a:lnTo>
                    <a:pt x="0" y="0"/>
                  </a:lnTo>
                  <a:lnTo>
                    <a:pt x="0" y="3007456"/>
                  </a:lnTo>
                  <a:lnTo>
                    <a:pt x="1941176" y="3007456"/>
                  </a:lnTo>
                  <a:lnTo>
                    <a:pt x="1941176"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4" name="Freeform 24"/>
            <p:cNvSpPr/>
            <p:nvPr/>
          </p:nvSpPr>
          <p:spPr>
            <a:xfrm>
              <a:off x="4641531" y="77784"/>
              <a:ext cx="2334027" cy="844493"/>
            </a:xfrm>
            <a:custGeom>
              <a:avLst/>
              <a:gdLst/>
              <a:ahLst/>
              <a:cxnLst/>
              <a:rect l="l" t="t" r="r" b="b"/>
              <a:pathLst>
                <a:path w="2334027" h="844493">
                  <a:moveTo>
                    <a:pt x="0" y="0"/>
                  </a:moveTo>
                  <a:lnTo>
                    <a:pt x="2334027" y="0"/>
                  </a:lnTo>
                  <a:lnTo>
                    <a:pt x="2334027" y="844494"/>
                  </a:lnTo>
                  <a:lnTo>
                    <a:pt x="0" y="844494"/>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5" name="Freeform 25"/>
            <p:cNvSpPr/>
            <p:nvPr/>
          </p:nvSpPr>
          <p:spPr>
            <a:xfrm>
              <a:off x="6137031" y="3837819"/>
              <a:ext cx="1126407" cy="1447485"/>
            </a:xfrm>
            <a:custGeom>
              <a:avLst/>
              <a:gdLst/>
              <a:ahLst/>
              <a:cxnLst/>
              <a:rect l="l" t="t" r="r" b="b"/>
              <a:pathLst>
                <a:path w="1126407" h="1447485">
                  <a:moveTo>
                    <a:pt x="0" y="0"/>
                  </a:moveTo>
                  <a:lnTo>
                    <a:pt x="1126407" y="0"/>
                  </a:lnTo>
                  <a:lnTo>
                    <a:pt x="1126407" y="1447485"/>
                  </a:lnTo>
                  <a:lnTo>
                    <a:pt x="0" y="1447485"/>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6" name="Freeform 26"/>
            <p:cNvSpPr/>
            <p:nvPr/>
          </p:nvSpPr>
          <p:spPr>
            <a:xfrm>
              <a:off x="5385906" y="3439743"/>
              <a:ext cx="1260471" cy="1952843"/>
            </a:xfrm>
            <a:custGeom>
              <a:avLst/>
              <a:gdLst/>
              <a:ahLst/>
              <a:cxnLst/>
              <a:rect l="l" t="t" r="r" b="b"/>
              <a:pathLst>
                <a:path w="1260471" h="1952843">
                  <a:moveTo>
                    <a:pt x="0" y="0"/>
                  </a:moveTo>
                  <a:lnTo>
                    <a:pt x="1260471" y="0"/>
                  </a:lnTo>
                  <a:lnTo>
                    <a:pt x="1260471" y="1952843"/>
                  </a:lnTo>
                  <a:lnTo>
                    <a:pt x="0" y="1952843"/>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7" name="Freeform 27"/>
            <p:cNvSpPr/>
            <p:nvPr/>
          </p:nvSpPr>
          <p:spPr>
            <a:xfrm>
              <a:off x="3785086" y="4505471"/>
              <a:ext cx="2703269" cy="2289458"/>
            </a:xfrm>
            <a:custGeom>
              <a:avLst/>
              <a:gdLst/>
              <a:ahLst/>
              <a:cxnLst/>
              <a:rect l="l" t="t" r="r" b="b"/>
              <a:pathLst>
                <a:path w="2703269" h="2289458">
                  <a:moveTo>
                    <a:pt x="0" y="0"/>
                  </a:moveTo>
                  <a:lnTo>
                    <a:pt x="2703269" y="0"/>
                  </a:lnTo>
                  <a:lnTo>
                    <a:pt x="2703269" y="2289458"/>
                  </a:lnTo>
                  <a:lnTo>
                    <a:pt x="0" y="2289458"/>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28" name="Freeform 28"/>
            <p:cNvSpPr/>
            <p:nvPr/>
          </p:nvSpPr>
          <p:spPr>
            <a:xfrm>
              <a:off x="2021499" y="7232399"/>
              <a:ext cx="4129989" cy="1242955"/>
            </a:xfrm>
            <a:custGeom>
              <a:avLst/>
              <a:gdLst/>
              <a:ahLst/>
              <a:cxnLst/>
              <a:rect l="l" t="t" r="r" b="b"/>
              <a:pathLst>
                <a:path w="4129989" h="1242955">
                  <a:moveTo>
                    <a:pt x="0" y="0"/>
                  </a:moveTo>
                  <a:lnTo>
                    <a:pt x="4129989" y="0"/>
                  </a:lnTo>
                  <a:lnTo>
                    <a:pt x="4129989" y="1242955"/>
                  </a:lnTo>
                  <a:lnTo>
                    <a:pt x="0" y="1242955"/>
                  </a:lnTo>
                  <a:lnTo>
                    <a:pt x="0" y="0"/>
                  </a:lnTo>
                  <a:close/>
                </a:path>
              </a:pathLst>
            </a:custGeom>
            <a:blipFill>
              <a:blip r:embed="rId28">
                <a:extLst>
                  <a:ext uri="{96DAC541-7B7A-43D3-8B79-37D633B846F1}">
                    <asvg:svgBlip xmlns:asvg="http://schemas.microsoft.com/office/drawing/2016/SVG/main" xmlns="" r:embed="rId29"/>
                  </a:ext>
                </a:extLst>
              </a:blip>
              <a:stretch>
                <a:fillRect r="-1075" b="-24540"/>
              </a:stretch>
            </a:blipFill>
          </p:spPr>
        </p:sp>
        <p:sp>
          <p:nvSpPr>
            <p:cNvPr id="29" name="Freeform 29"/>
            <p:cNvSpPr/>
            <p:nvPr/>
          </p:nvSpPr>
          <p:spPr>
            <a:xfrm rot="806744">
              <a:off x="2549642" y="7072840"/>
              <a:ext cx="1086480" cy="1409348"/>
            </a:xfrm>
            <a:custGeom>
              <a:avLst/>
              <a:gdLst/>
              <a:ahLst/>
              <a:cxnLst/>
              <a:rect l="l" t="t" r="r" b="b"/>
              <a:pathLst>
                <a:path w="1086480" h="1409348">
                  <a:moveTo>
                    <a:pt x="0" y="0"/>
                  </a:moveTo>
                  <a:lnTo>
                    <a:pt x="1086480" y="0"/>
                  </a:lnTo>
                  <a:lnTo>
                    <a:pt x="1086480" y="1409348"/>
                  </a:lnTo>
                  <a:lnTo>
                    <a:pt x="0" y="1409348"/>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30" name="Freeform 30"/>
            <p:cNvSpPr/>
            <p:nvPr/>
          </p:nvSpPr>
          <p:spPr>
            <a:xfrm rot="-1585154">
              <a:off x="1749602" y="7380839"/>
              <a:ext cx="1086480" cy="1409348"/>
            </a:xfrm>
            <a:custGeom>
              <a:avLst/>
              <a:gdLst/>
              <a:ahLst/>
              <a:cxnLst/>
              <a:rect l="l" t="t" r="r" b="b"/>
              <a:pathLst>
                <a:path w="1086480" h="1409348">
                  <a:moveTo>
                    <a:pt x="0" y="0"/>
                  </a:moveTo>
                  <a:lnTo>
                    <a:pt x="1086480" y="0"/>
                  </a:lnTo>
                  <a:lnTo>
                    <a:pt x="1086480" y="1409348"/>
                  </a:lnTo>
                  <a:lnTo>
                    <a:pt x="0" y="1409348"/>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DE0A0"/>
        </a:solidFill>
        <a:effectLst/>
      </p:bgPr>
    </p:bg>
    <p:spTree>
      <p:nvGrpSpPr>
        <p:cNvPr id="1" name=""/>
        <p:cNvGrpSpPr/>
        <p:nvPr/>
      </p:nvGrpSpPr>
      <p:grpSpPr>
        <a:xfrm>
          <a:off x="0" y="0"/>
          <a:ext cx="0" cy="0"/>
          <a:chOff x="0" y="0"/>
          <a:chExt cx="0" cy="0"/>
        </a:xfrm>
      </p:grpSpPr>
      <p:sp>
        <p:nvSpPr>
          <p:cNvPr id="4" name="TextBox 4"/>
          <p:cNvSpPr txBox="1"/>
          <p:nvPr/>
        </p:nvSpPr>
        <p:spPr>
          <a:xfrm>
            <a:off x="3126704" y="383488"/>
            <a:ext cx="9135639" cy="1154162"/>
          </a:xfrm>
          <a:prstGeom prst="rect">
            <a:avLst/>
          </a:prstGeom>
        </p:spPr>
        <p:txBody>
          <a:bodyPr lIns="0" tIns="0" rIns="0" bIns="0" rtlCol="0" anchor="t">
            <a:spAutoFit/>
          </a:bodyPr>
          <a:lstStyle/>
          <a:p>
            <a:pPr>
              <a:lnSpc>
                <a:spcPts val="9000"/>
              </a:lnSpc>
              <a:spcBef>
                <a:spcPct val="0"/>
              </a:spcBef>
            </a:pPr>
            <a:r>
              <a:rPr lang="en-GB" sz="8000" b="1">
                <a:effectLst>
                  <a:glow rad="139700">
                    <a:schemeClr val="accent2">
                      <a:satMod val="175000"/>
                      <a:alpha val="40000"/>
                    </a:schemeClr>
                  </a:glow>
                </a:effectLst>
                <a:latin typeface="Times New Roman" panose="02020603050405020304" pitchFamily="18" charset="0"/>
                <a:cs typeface="Times New Roman" panose="02020603050405020304" pitchFamily="18" charset="0"/>
              </a:rPr>
              <a:t>Nhận xét </a:t>
            </a:r>
            <a:endParaRPr lang="en-US" sz="7500">
              <a:solidFill>
                <a:srgbClr val="1D5175"/>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endParaRPr>
          </a:p>
        </p:txBody>
      </p:sp>
      <p:sp>
        <p:nvSpPr>
          <p:cNvPr id="7" name="AutoShape 7"/>
          <p:cNvSpPr/>
          <p:nvPr/>
        </p:nvSpPr>
        <p:spPr>
          <a:xfrm>
            <a:off x="13701658" y="0"/>
            <a:ext cx="6902164" cy="2063535"/>
          </a:xfrm>
          <a:prstGeom prst="rect">
            <a:avLst/>
          </a:prstGeom>
          <a:solidFill>
            <a:srgbClr val="1D5175"/>
          </a:solidFill>
        </p:spPr>
      </p:sp>
      <p:sp>
        <p:nvSpPr>
          <p:cNvPr id="8" name="Freeform 8"/>
          <p:cNvSpPr/>
          <p:nvPr/>
        </p:nvSpPr>
        <p:spPr>
          <a:xfrm>
            <a:off x="16065810" y="466641"/>
            <a:ext cx="1252281" cy="453098"/>
          </a:xfrm>
          <a:custGeom>
            <a:avLst/>
            <a:gdLst/>
            <a:ahLst/>
            <a:cxnLst/>
            <a:rect l="l" t="t" r="r" b="b"/>
            <a:pathLst>
              <a:path w="1252281" h="453098">
                <a:moveTo>
                  <a:pt x="0" y="0"/>
                </a:moveTo>
                <a:lnTo>
                  <a:pt x="1252281" y="0"/>
                </a:lnTo>
                <a:lnTo>
                  <a:pt x="1252281" y="453098"/>
                </a:lnTo>
                <a:lnTo>
                  <a:pt x="0" y="45309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9" name="Freeform 9"/>
          <p:cNvSpPr/>
          <p:nvPr/>
        </p:nvSpPr>
        <p:spPr>
          <a:xfrm rot="-10800000">
            <a:off x="12679202" y="0"/>
            <a:ext cx="1031767" cy="2063535"/>
          </a:xfrm>
          <a:custGeom>
            <a:avLst/>
            <a:gdLst/>
            <a:ahLst/>
            <a:cxnLst/>
            <a:rect l="l" t="t" r="r" b="b"/>
            <a:pathLst>
              <a:path w="1031767" h="2063535">
                <a:moveTo>
                  <a:pt x="0" y="0"/>
                </a:moveTo>
                <a:lnTo>
                  <a:pt x="1031767" y="0"/>
                </a:lnTo>
                <a:lnTo>
                  <a:pt x="1031767" y="2063535"/>
                </a:lnTo>
                <a:lnTo>
                  <a:pt x="0" y="206353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AutoShape 10"/>
          <p:cNvSpPr/>
          <p:nvPr/>
        </p:nvSpPr>
        <p:spPr>
          <a:xfrm>
            <a:off x="12571341" y="2063535"/>
            <a:ext cx="8140341" cy="2063535"/>
          </a:xfrm>
          <a:prstGeom prst="rect">
            <a:avLst/>
          </a:prstGeom>
          <a:solidFill>
            <a:srgbClr val="829B62"/>
          </a:solidFill>
        </p:spPr>
      </p:sp>
      <p:sp>
        <p:nvSpPr>
          <p:cNvPr id="11" name="Freeform 11"/>
          <p:cNvSpPr/>
          <p:nvPr/>
        </p:nvSpPr>
        <p:spPr>
          <a:xfrm rot="-10800000">
            <a:off x="11548885" y="2063535"/>
            <a:ext cx="1031767" cy="2063535"/>
          </a:xfrm>
          <a:custGeom>
            <a:avLst/>
            <a:gdLst/>
            <a:ahLst/>
            <a:cxnLst/>
            <a:rect l="l" t="t" r="r" b="b"/>
            <a:pathLst>
              <a:path w="1031767" h="2063535">
                <a:moveTo>
                  <a:pt x="0" y="0"/>
                </a:moveTo>
                <a:lnTo>
                  <a:pt x="1031767" y="0"/>
                </a:lnTo>
                <a:lnTo>
                  <a:pt x="1031767" y="2063534"/>
                </a:lnTo>
                <a:lnTo>
                  <a:pt x="0" y="206353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2" name="AutoShape 12"/>
          <p:cNvSpPr/>
          <p:nvPr/>
        </p:nvSpPr>
        <p:spPr>
          <a:xfrm>
            <a:off x="13851195" y="6159931"/>
            <a:ext cx="6902164" cy="2063535"/>
          </a:xfrm>
          <a:prstGeom prst="rect">
            <a:avLst/>
          </a:prstGeom>
          <a:solidFill>
            <a:srgbClr val="F9B61A"/>
          </a:solidFill>
        </p:spPr>
      </p:sp>
      <p:sp>
        <p:nvSpPr>
          <p:cNvPr id="13" name="Freeform 13"/>
          <p:cNvSpPr/>
          <p:nvPr/>
        </p:nvSpPr>
        <p:spPr>
          <a:xfrm rot="-10800000">
            <a:off x="12828739" y="6159931"/>
            <a:ext cx="1031767" cy="2063535"/>
          </a:xfrm>
          <a:custGeom>
            <a:avLst/>
            <a:gdLst/>
            <a:ahLst/>
            <a:cxnLst/>
            <a:rect l="l" t="t" r="r" b="b"/>
            <a:pathLst>
              <a:path w="1031767" h="2063535">
                <a:moveTo>
                  <a:pt x="0" y="0"/>
                </a:moveTo>
                <a:lnTo>
                  <a:pt x="1031767" y="0"/>
                </a:lnTo>
                <a:lnTo>
                  <a:pt x="1031767" y="2063534"/>
                </a:lnTo>
                <a:lnTo>
                  <a:pt x="0" y="206353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4" name="AutoShape 14"/>
          <p:cNvSpPr/>
          <p:nvPr/>
        </p:nvSpPr>
        <p:spPr>
          <a:xfrm>
            <a:off x="14755686" y="4127069"/>
            <a:ext cx="8609751" cy="2063535"/>
          </a:xfrm>
          <a:prstGeom prst="rect">
            <a:avLst/>
          </a:prstGeom>
          <a:solidFill>
            <a:srgbClr val="F9B61A"/>
          </a:solidFill>
        </p:spPr>
      </p:sp>
      <p:sp>
        <p:nvSpPr>
          <p:cNvPr id="15" name="Freeform 15"/>
          <p:cNvSpPr/>
          <p:nvPr/>
        </p:nvSpPr>
        <p:spPr>
          <a:xfrm rot="-10800000">
            <a:off x="13751853" y="4127069"/>
            <a:ext cx="1031767" cy="2063535"/>
          </a:xfrm>
          <a:custGeom>
            <a:avLst/>
            <a:gdLst/>
            <a:ahLst/>
            <a:cxnLst/>
            <a:rect l="l" t="t" r="r" b="b"/>
            <a:pathLst>
              <a:path w="1031767" h="2063535">
                <a:moveTo>
                  <a:pt x="0" y="0"/>
                </a:moveTo>
                <a:lnTo>
                  <a:pt x="1031767" y="0"/>
                </a:lnTo>
                <a:lnTo>
                  <a:pt x="1031767" y="2063535"/>
                </a:lnTo>
                <a:lnTo>
                  <a:pt x="0" y="206353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6" name="Freeform 16"/>
          <p:cNvSpPr/>
          <p:nvPr/>
        </p:nvSpPr>
        <p:spPr>
          <a:xfrm>
            <a:off x="13739689" y="333551"/>
            <a:ext cx="1342972" cy="1345418"/>
          </a:xfrm>
          <a:custGeom>
            <a:avLst/>
            <a:gdLst/>
            <a:ahLst/>
            <a:cxnLst/>
            <a:rect l="l" t="t" r="r" b="b"/>
            <a:pathLst>
              <a:path w="1342972" h="1345418">
                <a:moveTo>
                  <a:pt x="0" y="0"/>
                </a:moveTo>
                <a:lnTo>
                  <a:pt x="1342972" y="0"/>
                </a:lnTo>
                <a:lnTo>
                  <a:pt x="1342972" y="1345418"/>
                </a:lnTo>
                <a:lnTo>
                  <a:pt x="0" y="134541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7" name="Freeform 17"/>
          <p:cNvSpPr/>
          <p:nvPr/>
        </p:nvSpPr>
        <p:spPr>
          <a:xfrm>
            <a:off x="12571341" y="1252108"/>
            <a:ext cx="3112973" cy="1492317"/>
          </a:xfrm>
          <a:custGeom>
            <a:avLst/>
            <a:gdLst/>
            <a:ahLst/>
            <a:cxnLst/>
            <a:rect l="l" t="t" r="r" b="b"/>
            <a:pathLst>
              <a:path w="3112973" h="1492317">
                <a:moveTo>
                  <a:pt x="0" y="0"/>
                </a:moveTo>
                <a:lnTo>
                  <a:pt x="3112973" y="0"/>
                </a:lnTo>
                <a:lnTo>
                  <a:pt x="3112973" y="1492317"/>
                </a:lnTo>
                <a:lnTo>
                  <a:pt x="0" y="149231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8" name="Freeform 18"/>
          <p:cNvSpPr/>
          <p:nvPr/>
        </p:nvSpPr>
        <p:spPr>
          <a:xfrm>
            <a:off x="15788723" y="1715114"/>
            <a:ext cx="2881283" cy="867146"/>
          </a:xfrm>
          <a:custGeom>
            <a:avLst/>
            <a:gdLst/>
            <a:ahLst/>
            <a:cxnLst/>
            <a:rect l="l" t="t" r="r" b="b"/>
            <a:pathLst>
              <a:path w="2881283" h="867146">
                <a:moveTo>
                  <a:pt x="0" y="0"/>
                </a:moveTo>
                <a:lnTo>
                  <a:pt x="2881283" y="0"/>
                </a:lnTo>
                <a:lnTo>
                  <a:pt x="2881283" y="867146"/>
                </a:lnTo>
                <a:lnTo>
                  <a:pt x="0" y="867146"/>
                </a:lnTo>
                <a:lnTo>
                  <a:pt x="0" y="0"/>
                </a:lnTo>
                <a:close/>
              </a:path>
            </a:pathLst>
          </a:custGeom>
          <a:blipFill>
            <a:blip r:embed="rId14">
              <a:extLst>
                <a:ext uri="{96DAC541-7B7A-43D3-8B79-37D633B846F1}">
                  <asvg:svgBlip xmlns:asvg="http://schemas.microsoft.com/office/drawing/2016/SVG/main" xmlns="" r:embed="rId15"/>
                </a:ext>
              </a:extLst>
            </a:blip>
            <a:stretch>
              <a:fillRect r="-1075" b="-24540"/>
            </a:stretch>
          </a:blipFill>
        </p:spPr>
      </p:sp>
      <p:sp>
        <p:nvSpPr>
          <p:cNvPr id="19" name="Freeform 19"/>
          <p:cNvSpPr/>
          <p:nvPr/>
        </p:nvSpPr>
        <p:spPr>
          <a:xfrm>
            <a:off x="14127828" y="1818590"/>
            <a:ext cx="2663221" cy="1276712"/>
          </a:xfrm>
          <a:custGeom>
            <a:avLst/>
            <a:gdLst/>
            <a:ahLst/>
            <a:cxnLst/>
            <a:rect l="l" t="t" r="r" b="b"/>
            <a:pathLst>
              <a:path w="2663221" h="1276712">
                <a:moveTo>
                  <a:pt x="0" y="0"/>
                </a:moveTo>
                <a:lnTo>
                  <a:pt x="2663221" y="0"/>
                </a:lnTo>
                <a:lnTo>
                  <a:pt x="2663221" y="1276712"/>
                </a:lnTo>
                <a:lnTo>
                  <a:pt x="0" y="127671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0" name="Freeform 20"/>
          <p:cNvSpPr/>
          <p:nvPr/>
        </p:nvSpPr>
        <p:spPr>
          <a:xfrm>
            <a:off x="15236548" y="2968172"/>
            <a:ext cx="3498639" cy="3079788"/>
          </a:xfrm>
          <a:custGeom>
            <a:avLst/>
            <a:gdLst/>
            <a:ahLst/>
            <a:cxnLst/>
            <a:rect l="l" t="t" r="r" b="b"/>
            <a:pathLst>
              <a:path w="3498639" h="3079788">
                <a:moveTo>
                  <a:pt x="0" y="0"/>
                </a:moveTo>
                <a:lnTo>
                  <a:pt x="3498638" y="0"/>
                </a:lnTo>
                <a:lnTo>
                  <a:pt x="3498638" y="3079788"/>
                </a:lnTo>
                <a:lnTo>
                  <a:pt x="0" y="3079788"/>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1" name="Freeform 21"/>
          <p:cNvSpPr/>
          <p:nvPr/>
        </p:nvSpPr>
        <p:spPr>
          <a:xfrm>
            <a:off x="14654888" y="4508066"/>
            <a:ext cx="3493511" cy="1674742"/>
          </a:xfrm>
          <a:custGeom>
            <a:avLst/>
            <a:gdLst/>
            <a:ahLst/>
            <a:cxnLst/>
            <a:rect l="l" t="t" r="r" b="b"/>
            <a:pathLst>
              <a:path w="3493511" h="1674742">
                <a:moveTo>
                  <a:pt x="0" y="0"/>
                </a:moveTo>
                <a:lnTo>
                  <a:pt x="3493511" y="0"/>
                </a:lnTo>
                <a:lnTo>
                  <a:pt x="3493511" y="1674742"/>
                </a:lnTo>
                <a:lnTo>
                  <a:pt x="0" y="1674742"/>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2" name="Freeform 22"/>
          <p:cNvSpPr/>
          <p:nvPr/>
        </p:nvSpPr>
        <p:spPr>
          <a:xfrm flipH="1">
            <a:off x="14267737" y="4883825"/>
            <a:ext cx="843466" cy="1306778"/>
          </a:xfrm>
          <a:custGeom>
            <a:avLst/>
            <a:gdLst/>
            <a:ahLst/>
            <a:cxnLst/>
            <a:rect l="l" t="t" r="r" b="b"/>
            <a:pathLst>
              <a:path w="843466" h="1306778">
                <a:moveTo>
                  <a:pt x="843466" y="0"/>
                </a:moveTo>
                <a:lnTo>
                  <a:pt x="0" y="0"/>
                </a:lnTo>
                <a:lnTo>
                  <a:pt x="0" y="1306779"/>
                </a:lnTo>
                <a:lnTo>
                  <a:pt x="843466" y="1306779"/>
                </a:lnTo>
                <a:lnTo>
                  <a:pt x="843466"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3" name="Freeform 23"/>
          <p:cNvSpPr/>
          <p:nvPr/>
        </p:nvSpPr>
        <p:spPr>
          <a:xfrm>
            <a:off x="13591444" y="5680803"/>
            <a:ext cx="2126889" cy="1019602"/>
          </a:xfrm>
          <a:custGeom>
            <a:avLst/>
            <a:gdLst/>
            <a:ahLst/>
            <a:cxnLst/>
            <a:rect l="l" t="t" r="r" b="b"/>
            <a:pathLst>
              <a:path w="2126889" h="1019602">
                <a:moveTo>
                  <a:pt x="0" y="0"/>
                </a:moveTo>
                <a:lnTo>
                  <a:pt x="2126889" y="0"/>
                </a:lnTo>
                <a:lnTo>
                  <a:pt x="2126889" y="1019602"/>
                </a:lnTo>
                <a:lnTo>
                  <a:pt x="0" y="1019602"/>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4" name="Freeform 24"/>
          <p:cNvSpPr/>
          <p:nvPr/>
        </p:nvSpPr>
        <p:spPr>
          <a:xfrm>
            <a:off x="14894490" y="4410582"/>
            <a:ext cx="1012761" cy="1569067"/>
          </a:xfrm>
          <a:custGeom>
            <a:avLst/>
            <a:gdLst/>
            <a:ahLst/>
            <a:cxnLst/>
            <a:rect l="l" t="t" r="r" b="b"/>
            <a:pathLst>
              <a:path w="1012761" h="1569067">
                <a:moveTo>
                  <a:pt x="0" y="0"/>
                </a:moveTo>
                <a:lnTo>
                  <a:pt x="1012761" y="0"/>
                </a:lnTo>
                <a:lnTo>
                  <a:pt x="1012761" y="1569066"/>
                </a:lnTo>
                <a:lnTo>
                  <a:pt x="0" y="1569066"/>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5" name="Freeform 25"/>
          <p:cNvSpPr/>
          <p:nvPr/>
        </p:nvSpPr>
        <p:spPr>
          <a:xfrm>
            <a:off x="14794400" y="5335538"/>
            <a:ext cx="5015753" cy="1219658"/>
          </a:xfrm>
          <a:custGeom>
            <a:avLst/>
            <a:gdLst/>
            <a:ahLst/>
            <a:cxnLst/>
            <a:rect l="l" t="t" r="r" b="b"/>
            <a:pathLst>
              <a:path w="5015753" h="1219658">
                <a:moveTo>
                  <a:pt x="0" y="0"/>
                </a:moveTo>
                <a:lnTo>
                  <a:pt x="5015753" y="0"/>
                </a:lnTo>
                <a:lnTo>
                  <a:pt x="5015753" y="1219658"/>
                </a:lnTo>
                <a:lnTo>
                  <a:pt x="0" y="1219658"/>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6" name="Freeform 26"/>
          <p:cNvSpPr/>
          <p:nvPr/>
        </p:nvSpPr>
        <p:spPr>
          <a:xfrm>
            <a:off x="11274230" y="2226534"/>
            <a:ext cx="4759593" cy="1157369"/>
          </a:xfrm>
          <a:custGeom>
            <a:avLst/>
            <a:gdLst/>
            <a:ahLst/>
            <a:cxnLst/>
            <a:rect l="l" t="t" r="r" b="b"/>
            <a:pathLst>
              <a:path w="4759593" h="1157369">
                <a:moveTo>
                  <a:pt x="0" y="0"/>
                </a:moveTo>
                <a:lnTo>
                  <a:pt x="4759594" y="0"/>
                </a:lnTo>
                <a:lnTo>
                  <a:pt x="4759594" y="1157368"/>
                </a:lnTo>
                <a:lnTo>
                  <a:pt x="0" y="1157368"/>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7" name="Freeform 27"/>
          <p:cNvSpPr/>
          <p:nvPr/>
        </p:nvSpPr>
        <p:spPr>
          <a:xfrm>
            <a:off x="13376015" y="659732"/>
            <a:ext cx="556023" cy="744070"/>
          </a:xfrm>
          <a:custGeom>
            <a:avLst/>
            <a:gdLst/>
            <a:ahLst/>
            <a:cxnLst/>
            <a:rect l="l" t="t" r="r" b="b"/>
            <a:pathLst>
              <a:path w="556023" h="744070">
                <a:moveTo>
                  <a:pt x="0" y="0"/>
                </a:moveTo>
                <a:lnTo>
                  <a:pt x="556024" y="0"/>
                </a:lnTo>
                <a:lnTo>
                  <a:pt x="556024" y="744070"/>
                </a:lnTo>
                <a:lnTo>
                  <a:pt x="0" y="744070"/>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28" name="Freeform 28"/>
          <p:cNvSpPr/>
          <p:nvPr/>
        </p:nvSpPr>
        <p:spPr>
          <a:xfrm flipH="1">
            <a:off x="15576981" y="332298"/>
            <a:ext cx="745966" cy="998251"/>
          </a:xfrm>
          <a:custGeom>
            <a:avLst/>
            <a:gdLst/>
            <a:ahLst/>
            <a:cxnLst/>
            <a:rect l="l" t="t" r="r" b="b"/>
            <a:pathLst>
              <a:path w="745966" h="998251">
                <a:moveTo>
                  <a:pt x="745966" y="0"/>
                </a:moveTo>
                <a:lnTo>
                  <a:pt x="0" y="0"/>
                </a:lnTo>
                <a:lnTo>
                  <a:pt x="0" y="998251"/>
                </a:lnTo>
                <a:lnTo>
                  <a:pt x="745966" y="998251"/>
                </a:lnTo>
                <a:lnTo>
                  <a:pt x="745966"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29" name="Freeform 29"/>
          <p:cNvSpPr/>
          <p:nvPr/>
        </p:nvSpPr>
        <p:spPr>
          <a:xfrm>
            <a:off x="14894490" y="1203458"/>
            <a:ext cx="253144" cy="338758"/>
          </a:xfrm>
          <a:custGeom>
            <a:avLst/>
            <a:gdLst/>
            <a:ahLst/>
            <a:cxnLst/>
            <a:rect l="l" t="t" r="r" b="b"/>
            <a:pathLst>
              <a:path w="253144" h="338758">
                <a:moveTo>
                  <a:pt x="0" y="0"/>
                </a:moveTo>
                <a:lnTo>
                  <a:pt x="253145" y="0"/>
                </a:lnTo>
                <a:lnTo>
                  <a:pt x="253145" y="338758"/>
                </a:lnTo>
                <a:lnTo>
                  <a:pt x="0" y="338758"/>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30" name="Freeform 30"/>
          <p:cNvSpPr/>
          <p:nvPr/>
        </p:nvSpPr>
        <p:spPr>
          <a:xfrm>
            <a:off x="17103448" y="3917711"/>
            <a:ext cx="739718" cy="322786"/>
          </a:xfrm>
          <a:custGeom>
            <a:avLst/>
            <a:gdLst/>
            <a:ahLst/>
            <a:cxnLst/>
            <a:rect l="l" t="t" r="r" b="b"/>
            <a:pathLst>
              <a:path w="739718" h="322786">
                <a:moveTo>
                  <a:pt x="0" y="0"/>
                </a:moveTo>
                <a:lnTo>
                  <a:pt x="739717" y="0"/>
                </a:lnTo>
                <a:lnTo>
                  <a:pt x="739717" y="322786"/>
                </a:lnTo>
                <a:lnTo>
                  <a:pt x="0" y="322786"/>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31" name="Freeform 31"/>
          <p:cNvSpPr/>
          <p:nvPr/>
        </p:nvSpPr>
        <p:spPr>
          <a:xfrm>
            <a:off x="16691950" y="3520382"/>
            <a:ext cx="739718" cy="322786"/>
          </a:xfrm>
          <a:custGeom>
            <a:avLst/>
            <a:gdLst/>
            <a:ahLst/>
            <a:cxnLst/>
            <a:rect l="l" t="t" r="r" b="b"/>
            <a:pathLst>
              <a:path w="739718" h="322786">
                <a:moveTo>
                  <a:pt x="0" y="0"/>
                </a:moveTo>
                <a:lnTo>
                  <a:pt x="739718" y="0"/>
                </a:lnTo>
                <a:lnTo>
                  <a:pt x="739718" y="322786"/>
                </a:lnTo>
                <a:lnTo>
                  <a:pt x="0" y="322786"/>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32" name="Freeform 32"/>
          <p:cNvSpPr/>
          <p:nvPr/>
        </p:nvSpPr>
        <p:spPr>
          <a:xfrm>
            <a:off x="15290642" y="2754236"/>
            <a:ext cx="721794" cy="927539"/>
          </a:xfrm>
          <a:custGeom>
            <a:avLst/>
            <a:gdLst/>
            <a:ahLst/>
            <a:cxnLst/>
            <a:rect l="l" t="t" r="r" b="b"/>
            <a:pathLst>
              <a:path w="721794" h="927539">
                <a:moveTo>
                  <a:pt x="0" y="0"/>
                </a:moveTo>
                <a:lnTo>
                  <a:pt x="721794" y="0"/>
                </a:lnTo>
                <a:lnTo>
                  <a:pt x="721794" y="927539"/>
                </a:lnTo>
                <a:lnTo>
                  <a:pt x="0" y="927539"/>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33" name="Freeform 33"/>
          <p:cNvSpPr/>
          <p:nvPr/>
        </p:nvSpPr>
        <p:spPr>
          <a:xfrm>
            <a:off x="16381654" y="2226534"/>
            <a:ext cx="721794" cy="927539"/>
          </a:xfrm>
          <a:custGeom>
            <a:avLst/>
            <a:gdLst/>
            <a:ahLst/>
            <a:cxnLst/>
            <a:rect l="l" t="t" r="r" b="b"/>
            <a:pathLst>
              <a:path w="721794" h="927539">
                <a:moveTo>
                  <a:pt x="0" y="0"/>
                </a:moveTo>
                <a:lnTo>
                  <a:pt x="721794" y="0"/>
                </a:lnTo>
                <a:lnTo>
                  <a:pt x="721794" y="927538"/>
                </a:lnTo>
                <a:lnTo>
                  <a:pt x="0" y="927538"/>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34" name="Freeform 34"/>
          <p:cNvSpPr/>
          <p:nvPr/>
        </p:nvSpPr>
        <p:spPr>
          <a:xfrm>
            <a:off x="13117858" y="2805218"/>
            <a:ext cx="2118690" cy="1015671"/>
          </a:xfrm>
          <a:custGeom>
            <a:avLst/>
            <a:gdLst/>
            <a:ahLst/>
            <a:cxnLst/>
            <a:rect l="l" t="t" r="r" b="b"/>
            <a:pathLst>
              <a:path w="2118690" h="1015671">
                <a:moveTo>
                  <a:pt x="0" y="0"/>
                </a:moveTo>
                <a:lnTo>
                  <a:pt x="2118690" y="0"/>
                </a:lnTo>
                <a:lnTo>
                  <a:pt x="2118690" y="1015671"/>
                </a:lnTo>
                <a:lnTo>
                  <a:pt x="0" y="101567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35" name="AutoShape 35"/>
          <p:cNvSpPr/>
          <p:nvPr/>
        </p:nvSpPr>
        <p:spPr>
          <a:xfrm>
            <a:off x="12350788" y="8223465"/>
            <a:ext cx="6902164" cy="2063535"/>
          </a:xfrm>
          <a:prstGeom prst="rect">
            <a:avLst/>
          </a:prstGeom>
          <a:solidFill>
            <a:srgbClr val="829B62"/>
          </a:solidFill>
        </p:spPr>
      </p:sp>
      <p:sp>
        <p:nvSpPr>
          <p:cNvPr id="36" name="Freeform 36"/>
          <p:cNvSpPr/>
          <p:nvPr/>
        </p:nvSpPr>
        <p:spPr>
          <a:xfrm rot="-10800000">
            <a:off x="11328333" y="8223465"/>
            <a:ext cx="1031767" cy="2063535"/>
          </a:xfrm>
          <a:custGeom>
            <a:avLst/>
            <a:gdLst/>
            <a:ahLst/>
            <a:cxnLst/>
            <a:rect l="l" t="t" r="r" b="b"/>
            <a:pathLst>
              <a:path w="1031767" h="2063535">
                <a:moveTo>
                  <a:pt x="0" y="0"/>
                </a:moveTo>
                <a:lnTo>
                  <a:pt x="1031767" y="0"/>
                </a:lnTo>
                <a:lnTo>
                  <a:pt x="1031767" y="2063535"/>
                </a:lnTo>
                <a:lnTo>
                  <a:pt x="0" y="206353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7" name="Freeform 37"/>
          <p:cNvSpPr/>
          <p:nvPr/>
        </p:nvSpPr>
        <p:spPr>
          <a:xfrm>
            <a:off x="16749313" y="5945367"/>
            <a:ext cx="2391329" cy="1146370"/>
          </a:xfrm>
          <a:custGeom>
            <a:avLst/>
            <a:gdLst/>
            <a:ahLst/>
            <a:cxnLst/>
            <a:rect l="l" t="t" r="r" b="b"/>
            <a:pathLst>
              <a:path w="2391329" h="1146370">
                <a:moveTo>
                  <a:pt x="0" y="0"/>
                </a:moveTo>
                <a:lnTo>
                  <a:pt x="2391329" y="0"/>
                </a:lnTo>
                <a:lnTo>
                  <a:pt x="2391329" y="1146371"/>
                </a:lnTo>
                <a:lnTo>
                  <a:pt x="0" y="1146371"/>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38" name="Freeform 38"/>
          <p:cNvSpPr/>
          <p:nvPr/>
        </p:nvSpPr>
        <p:spPr>
          <a:xfrm>
            <a:off x="16185569" y="5812933"/>
            <a:ext cx="917878" cy="1422065"/>
          </a:xfrm>
          <a:custGeom>
            <a:avLst/>
            <a:gdLst/>
            <a:ahLst/>
            <a:cxnLst/>
            <a:rect l="l" t="t" r="r" b="b"/>
            <a:pathLst>
              <a:path w="917878" h="1422065">
                <a:moveTo>
                  <a:pt x="0" y="0"/>
                </a:moveTo>
                <a:lnTo>
                  <a:pt x="917879" y="0"/>
                </a:lnTo>
                <a:lnTo>
                  <a:pt x="917879" y="1422065"/>
                </a:lnTo>
                <a:lnTo>
                  <a:pt x="0" y="1422065"/>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39" name="Freeform 39"/>
          <p:cNvSpPr/>
          <p:nvPr/>
        </p:nvSpPr>
        <p:spPr>
          <a:xfrm flipH="1">
            <a:off x="17571694" y="6688433"/>
            <a:ext cx="746568" cy="1156654"/>
          </a:xfrm>
          <a:custGeom>
            <a:avLst/>
            <a:gdLst/>
            <a:ahLst/>
            <a:cxnLst/>
            <a:rect l="l" t="t" r="r" b="b"/>
            <a:pathLst>
              <a:path w="746568" h="1156654">
                <a:moveTo>
                  <a:pt x="746568" y="0"/>
                </a:moveTo>
                <a:lnTo>
                  <a:pt x="0" y="0"/>
                </a:lnTo>
                <a:lnTo>
                  <a:pt x="0" y="1156654"/>
                </a:lnTo>
                <a:lnTo>
                  <a:pt x="746568" y="1156654"/>
                </a:lnTo>
                <a:lnTo>
                  <a:pt x="746568"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40" name="Freeform 40"/>
          <p:cNvSpPr/>
          <p:nvPr/>
        </p:nvSpPr>
        <p:spPr>
          <a:xfrm>
            <a:off x="14582096" y="6555196"/>
            <a:ext cx="3112973" cy="1492317"/>
          </a:xfrm>
          <a:custGeom>
            <a:avLst/>
            <a:gdLst/>
            <a:ahLst/>
            <a:cxnLst/>
            <a:rect l="l" t="t" r="r" b="b"/>
            <a:pathLst>
              <a:path w="3112973" h="1492317">
                <a:moveTo>
                  <a:pt x="0" y="0"/>
                </a:moveTo>
                <a:lnTo>
                  <a:pt x="3112974" y="0"/>
                </a:lnTo>
                <a:lnTo>
                  <a:pt x="3112974" y="1492317"/>
                </a:lnTo>
                <a:lnTo>
                  <a:pt x="0" y="149231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41" name="Freeform 41"/>
          <p:cNvSpPr/>
          <p:nvPr/>
        </p:nvSpPr>
        <p:spPr>
          <a:xfrm>
            <a:off x="16138583" y="7121678"/>
            <a:ext cx="2663221" cy="1276712"/>
          </a:xfrm>
          <a:custGeom>
            <a:avLst/>
            <a:gdLst/>
            <a:ahLst/>
            <a:cxnLst/>
            <a:rect l="l" t="t" r="r" b="b"/>
            <a:pathLst>
              <a:path w="2663221" h="1276712">
                <a:moveTo>
                  <a:pt x="0" y="0"/>
                </a:moveTo>
                <a:lnTo>
                  <a:pt x="2663221" y="0"/>
                </a:lnTo>
                <a:lnTo>
                  <a:pt x="2663221" y="1276712"/>
                </a:lnTo>
                <a:lnTo>
                  <a:pt x="0" y="127671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42" name="Freeform 42"/>
          <p:cNvSpPr/>
          <p:nvPr/>
        </p:nvSpPr>
        <p:spPr>
          <a:xfrm>
            <a:off x="13315044" y="7377947"/>
            <a:ext cx="3326467" cy="1001128"/>
          </a:xfrm>
          <a:custGeom>
            <a:avLst/>
            <a:gdLst/>
            <a:ahLst/>
            <a:cxnLst/>
            <a:rect l="l" t="t" r="r" b="b"/>
            <a:pathLst>
              <a:path w="3326467" h="1001128">
                <a:moveTo>
                  <a:pt x="0" y="0"/>
                </a:moveTo>
                <a:lnTo>
                  <a:pt x="3326468" y="0"/>
                </a:lnTo>
                <a:lnTo>
                  <a:pt x="3326468" y="1001129"/>
                </a:lnTo>
                <a:lnTo>
                  <a:pt x="0" y="1001129"/>
                </a:lnTo>
                <a:lnTo>
                  <a:pt x="0" y="0"/>
                </a:lnTo>
                <a:close/>
              </a:path>
            </a:pathLst>
          </a:custGeom>
          <a:blipFill>
            <a:blip r:embed="rId14">
              <a:extLst>
                <a:ext uri="{96DAC541-7B7A-43D3-8B79-37D633B846F1}">
                  <asvg:svgBlip xmlns:asvg="http://schemas.microsoft.com/office/drawing/2016/SVG/main" xmlns="" r:embed="rId15"/>
                </a:ext>
              </a:extLst>
            </a:blip>
            <a:stretch>
              <a:fillRect r="-1075" b="-24540"/>
            </a:stretch>
          </a:blipFill>
        </p:spPr>
      </p:sp>
      <p:sp>
        <p:nvSpPr>
          <p:cNvPr id="43" name="Freeform 43"/>
          <p:cNvSpPr/>
          <p:nvPr/>
        </p:nvSpPr>
        <p:spPr>
          <a:xfrm>
            <a:off x="14755686" y="7800391"/>
            <a:ext cx="4759593" cy="1157369"/>
          </a:xfrm>
          <a:custGeom>
            <a:avLst/>
            <a:gdLst/>
            <a:ahLst/>
            <a:cxnLst/>
            <a:rect l="l" t="t" r="r" b="b"/>
            <a:pathLst>
              <a:path w="4759593" h="1157369">
                <a:moveTo>
                  <a:pt x="0" y="0"/>
                </a:moveTo>
                <a:lnTo>
                  <a:pt x="4759594" y="0"/>
                </a:lnTo>
                <a:lnTo>
                  <a:pt x="4759594" y="1157369"/>
                </a:lnTo>
                <a:lnTo>
                  <a:pt x="0" y="1157369"/>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44" name="Freeform 44"/>
          <p:cNvSpPr/>
          <p:nvPr/>
        </p:nvSpPr>
        <p:spPr>
          <a:xfrm>
            <a:off x="14389409" y="8030221"/>
            <a:ext cx="721794" cy="927539"/>
          </a:xfrm>
          <a:custGeom>
            <a:avLst/>
            <a:gdLst/>
            <a:ahLst/>
            <a:cxnLst/>
            <a:rect l="l" t="t" r="r" b="b"/>
            <a:pathLst>
              <a:path w="721794" h="927539">
                <a:moveTo>
                  <a:pt x="0" y="0"/>
                </a:moveTo>
                <a:lnTo>
                  <a:pt x="721794" y="0"/>
                </a:lnTo>
                <a:lnTo>
                  <a:pt x="721794" y="927539"/>
                </a:lnTo>
                <a:lnTo>
                  <a:pt x="0" y="927539"/>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45" name="Freeform 45"/>
          <p:cNvSpPr/>
          <p:nvPr/>
        </p:nvSpPr>
        <p:spPr>
          <a:xfrm>
            <a:off x="15290642" y="8690621"/>
            <a:ext cx="721794" cy="927539"/>
          </a:xfrm>
          <a:custGeom>
            <a:avLst/>
            <a:gdLst/>
            <a:ahLst/>
            <a:cxnLst/>
            <a:rect l="l" t="t" r="r" b="b"/>
            <a:pathLst>
              <a:path w="721794" h="927539">
                <a:moveTo>
                  <a:pt x="0" y="0"/>
                </a:moveTo>
                <a:lnTo>
                  <a:pt x="721794" y="0"/>
                </a:lnTo>
                <a:lnTo>
                  <a:pt x="721794" y="927539"/>
                </a:lnTo>
                <a:lnTo>
                  <a:pt x="0" y="927539"/>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46" name="Freeform 46"/>
          <p:cNvSpPr/>
          <p:nvPr/>
        </p:nvSpPr>
        <p:spPr>
          <a:xfrm flipH="1">
            <a:off x="14949397" y="5746879"/>
            <a:ext cx="839326" cy="1300364"/>
          </a:xfrm>
          <a:custGeom>
            <a:avLst/>
            <a:gdLst/>
            <a:ahLst/>
            <a:cxnLst/>
            <a:rect l="l" t="t" r="r" b="b"/>
            <a:pathLst>
              <a:path w="839326" h="1300364">
                <a:moveTo>
                  <a:pt x="839326" y="0"/>
                </a:moveTo>
                <a:lnTo>
                  <a:pt x="0" y="0"/>
                </a:lnTo>
                <a:lnTo>
                  <a:pt x="0" y="1300364"/>
                </a:lnTo>
                <a:lnTo>
                  <a:pt x="839326" y="1300364"/>
                </a:lnTo>
                <a:lnTo>
                  <a:pt x="839326"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47" name="Freeform 47"/>
          <p:cNvSpPr/>
          <p:nvPr/>
        </p:nvSpPr>
        <p:spPr>
          <a:xfrm>
            <a:off x="17431668" y="919739"/>
            <a:ext cx="1252281" cy="453098"/>
          </a:xfrm>
          <a:custGeom>
            <a:avLst/>
            <a:gdLst/>
            <a:ahLst/>
            <a:cxnLst/>
            <a:rect l="l" t="t" r="r" b="b"/>
            <a:pathLst>
              <a:path w="1252281" h="453098">
                <a:moveTo>
                  <a:pt x="0" y="0"/>
                </a:moveTo>
                <a:lnTo>
                  <a:pt x="1252281" y="0"/>
                </a:lnTo>
                <a:lnTo>
                  <a:pt x="1252281" y="453098"/>
                </a:lnTo>
                <a:lnTo>
                  <a:pt x="0" y="45309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8" name="Freeform 48"/>
          <p:cNvSpPr/>
          <p:nvPr/>
        </p:nvSpPr>
        <p:spPr>
          <a:xfrm>
            <a:off x="12348853" y="7598853"/>
            <a:ext cx="1692466" cy="1776443"/>
          </a:xfrm>
          <a:custGeom>
            <a:avLst/>
            <a:gdLst/>
            <a:ahLst/>
            <a:cxnLst/>
            <a:rect l="l" t="t" r="r" b="b"/>
            <a:pathLst>
              <a:path w="1692466" h="1776443">
                <a:moveTo>
                  <a:pt x="0" y="0"/>
                </a:moveTo>
                <a:lnTo>
                  <a:pt x="1692465" y="0"/>
                </a:lnTo>
                <a:lnTo>
                  <a:pt x="1692465" y="1776443"/>
                </a:lnTo>
                <a:lnTo>
                  <a:pt x="0" y="1776443"/>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49" name="Freeform 49"/>
          <p:cNvSpPr/>
          <p:nvPr/>
        </p:nvSpPr>
        <p:spPr>
          <a:xfrm flipH="1">
            <a:off x="11036616" y="8694560"/>
            <a:ext cx="1297111" cy="1361471"/>
          </a:xfrm>
          <a:custGeom>
            <a:avLst/>
            <a:gdLst/>
            <a:ahLst/>
            <a:cxnLst/>
            <a:rect l="l" t="t" r="r" b="b"/>
            <a:pathLst>
              <a:path w="1297111" h="1361471">
                <a:moveTo>
                  <a:pt x="1297111" y="0"/>
                </a:moveTo>
                <a:lnTo>
                  <a:pt x="0" y="0"/>
                </a:lnTo>
                <a:lnTo>
                  <a:pt x="0" y="1361472"/>
                </a:lnTo>
                <a:lnTo>
                  <a:pt x="1297111" y="1361472"/>
                </a:lnTo>
                <a:lnTo>
                  <a:pt x="1297111"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50" name="Rectangle 49"/>
          <p:cNvSpPr/>
          <p:nvPr/>
        </p:nvSpPr>
        <p:spPr>
          <a:xfrm>
            <a:off x="357578" y="2523692"/>
            <a:ext cx="11065962" cy="2800767"/>
          </a:xfrm>
          <a:prstGeom prst="rect">
            <a:avLst/>
          </a:prstGeom>
        </p:spPr>
        <p:txBody>
          <a:bodyPr wrap="square">
            <a:spAutoFit/>
          </a:bodyPr>
          <a:lstStyle/>
          <a:p>
            <a:pPr algn="just"/>
            <a:r>
              <a:rPr lang="en-GB" sz="4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4400">
                <a:latin typeface="Times New Roman" panose="02020603050405020304" pitchFamily="18" charset="0"/>
                <a:ea typeface="Times New Roman" panose="02020603050405020304" pitchFamily="18" charset="0"/>
                <a:cs typeface="Times New Roman" panose="02020603050405020304" pitchFamily="18" charset="0"/>
              </a:rPr>
              <a:t>Tác giả đã khắc hoạ bức tranh thiên nhiên Sa Pa với vẻ đẹp rực rỡ, tráng lệ, độc đáo, tươi sáng, thơ mộng, đầy sức sống. </a:t>
            </a:r>
            <a:r>
              <a:rPr lang="en-GB" sz="4400">
                <a:latin typeface="Times New Roman" panose="02020603050405020304" pitchFamily="18" charset="0"/>
                <a:ea typeface="Calibri" panose="020F0502020204030204" pitchFamily="34" charset="0"/>
                <a:cs typeface="Times New Roman" panose="02020603050405020304" pitchFamily="18" charset="0"/>
              </a:rPr>
              <a:t>SaPa như  mời gọi, cuốn hút, hấp dẫn du khách. </a:t>
            </a:r>
            <a:endParaRPr lang="en-GB" sz="4400">
              <a:latin typeface="Times New Roman" panose="02020603050405020304" pitchFamily="18" charset="0"/>
              <a:cs typeface="Times New Roman" panose="02020603050405020304" pitchFamily="18" charset="0"/>
            </a:endParaRPr>
          </a:p>
        </p:txBody>
      </p:sp>
      <p:sp>
        <p:nvSpPr>
          <p:cNvPr id="51" name="Rectangle 50"/>
          <p:cNvSpPr/>
          <p:nvPr/>
        </p:nvSpPr>
        <p:spPr>
          <a:xfrm>
            <a:off x="293167" y="5656434"/>
            <a:ext cx="11421049" cy="1649682"/>
          </a:xfrm>
          <a:prstGeom prst="rect">
            <a:avLst/>
          </a:prstGeom>
        </p:spPr>
        <p:txBody>
          <a:bodyPr wrap="square">
            <a:spAutoFit/>
          </a:bodyPr>
          <a:lstStyle/>
          <a:p>
            <a:pPr algn="just" fontAlgn="base">
              <a:lnSpc>
                <a:spcPct val="115000"/>
              </a:lnSpc>
              <a:spcAft>
                <a:spcPts val="0"/>
              </a:spcAft>
            </a:pPr>
            <a:r>
              <a:rPr lang="en-GB" sz="4400">
                <a:latin typeface="Times New Roman" panose="02020603050405020304" pitchFamily="18" charset="0"/>
                <a:ea typeface="Calibri" panose="020F0502020204030204" pitchFamily="34" charset="0"/>
                <a:cs typeface="Times New Roman" panose="02020603050405020304" pitchFamily="18" charset="0"/>
              </a:rPr>
              <a:t>- Vai trò: </a:t>
            </a:r>
            <a:r>
              <a:rPr lang="vi-VN" sz="4400">
                <a:solidFill>
                  <a:srgbClr val="000000"/>
                </a:solidFill>
                <a:latin typeface="Times New Roman" panose="02020603050405020304" pitchFamily="18" charset="0"/>
                <a:ea typeface="Calibri" panose="020F0502020204030204" pitchFamily="34" charset="0"/>
                <a:cs typeface="Times New Roman" panose="02020603050405020304" pitchFamily="18" charset="0"/>
              </a:rPr>
              <a:t>Những bức tranh thiên nhiên Sa Pa tuyệt đẹp đã góp phần tạo nên chất thơ cho tác phẩm.</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2" name="Rectangle 51"/>
          <p:cNvSpPr/>
          <p:nvPr/>
        </p:nvSpPr>
        <p:spPr>
          <a:xfrm>
            <a:off x="293167" y="7710608"/>
            <a:ext cx="11100743" cy="1587294"/>
          </a:xfrm>
          <a:prstGeom prst="rect">
            <a:avLst/>
          </a:prstGeom>
        </p:spPr>
        <p:txBody>
          <a:bodyPr wrap="square">
            <a:spAutoFit/>
          </a:bodyPr>
          <a:lstStyle/>
          <a:p>
            <a:pPr algn="just" fontAlgn="base">
              <a:lnSpc>
                <a:spcPct val="115000"/>
              </a:lnSpc>
              <a:spcAft>
                <a:spcPts val="0"/>
              </a:spcAft>
            </a:pPr>
            <a:r>
              <a:rPr lang="en-GB" sz="4400">
                <a:latin typeface="Times New Roman" panose="02020603050405020304" pitchFamily="18" charset="0"/>
                <a:ea typeface="Calibri" panose="020F0502020204030204" pitchFamily="34" charset="0"/>
                <a:cs typeface="Times New Roman" panose="02020603050405020304" pitchFamily="18" charset="0"/>
              </a:rPr>
              <a:t>- Qua bức tranh cảnh vật Sa Pa, người đọc thấy được tình yêu thiên nhiên của nhà văn.</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50695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barn(inVertical)">
                                      <p:cBhvr>
                                        <p:cTn id="14" dur="500"/>
                                        <p:tgtEl>
                                          <p:spTgt spid="50"/>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barn(inVertical)">
                                      <p:cBhvr>
                                        <p:cTn id="19" dur="500"/>
                                        <p:tgtEl>
                                          <p:spTgt spid="5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2"/>
                                        </p:tgtEl>
                                        <p:attrNameLst>
                                          <p:attrName>style.visibility</p:attrName>
                                        </p:attrNameLst>
                                      </p:cBhvr>
                                      <p:to>
                                        <p:strVal val="visible"/>
                                      </p:to>
                                    </p:set>
                                    <p:animEffect transition="in" filter="barn(inVertical)">
                                      <p:cBhvr>
                                        <p:cTn id="24"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1" grpId="0"/>
      <p:bldP spid="5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1D5175"/>
        </a:solidFill>
        <a:effectLst/>
      </p:bgPr>
    </p:bg>
    <p:spTree>
      <p:nvGrpSpPr>
        <p:cNvPr id="1" name=""/>
        <p:cNvGrpSpPr/>
        <p:nvPr/>
      </p:nvGrpSpPr>
      <p:grpSpPr>
        <a:xfrm>
          <a:off x="0" y="0"/>
          <a:ext cx="0" cy="0"/>
          <a:chOff x="0" y="0"/>
          <a:chExt cx="0" cy="0"/>
        </a:xfrm>
      </p:grpSpPr>
      <p:sp>
        <p:nvSpPr>
          <p:cNvPr id="2" name="TextBox 2"/>
          <p:cNvSpPr txBox="1"/>
          <p:nvPr/>
        </p:nvSpPr>
        <p:spPr>
          <a:xfrm>
            <a:off x="4017916" y="6591300"/>
            <a:ext cx="9826032" cy="2954655"/>
          </a:xfrm>
          <a:prstGeom prst="rect">
            <a:avLst/>
          </a:prstGeom>
        </p:spPr>
        <p:txBody>
          <a:bodyPr wrap="square" lIns="0" tIns="0" rIns="0" bIns="0" rtlCol="0" anchor="t">
            <a:spAutoFit/>
          </a:bodyPr>
          <a:lstStyle/>
          <a:p>
            <a:pPr algn="just"/>
            <a:r>
              <a:rPr lang="en-GB" sz="4800" b="1">
                <a:solidFill>
                  <a:schemeClr val="bg1"/>
                </a:solidFill>
                <a:latin typeface="Times New Roman" panose="02020603050405020304" pitchFamily="18" charset="0"/>
                <a:cs typeface="Times New Roman" panose="02020603050405020304" pitchFamily="18" charset="0"/>
              </a:rPr>
              <a:t>- </a:t>
            </a:r>
            <a:r>
              <a:rPr lang="en-GB" sz="4800">
                <a:solidFill>
                  <a:schemeClr val="bg1"/>
                </a:solidFill>
                <a:latin typeface="Times New Roman" panose="02020603050405020304" pitchFamily="18" charset="0"/>
                <a:cs typeface="Times New Roman" panose="02020603050405020304" pitchFamily="18" charset="0"/>
              </a:rPr>
              <a:t>Ngợi ca vẻ đẹp của những người lao động bình thường đang góp sức mình xây dựng đất nước và ý nghĩa của những công việc thầm lặng.</a:t>
            </a:r>
          </a:p>
        </p:txBody>
      </p:sp>
      <p:sp>
        <p:nvSpPr>
          <p:cNvPr id="3" name="TextBox 3"/>
          <p:cNvSpPr txBox="1"/>
          <p:nvPr/>
        </p:nvSpPr>
        <p:spPr>
          <a:xfrm>
            <a:off x="3847210" y="5009876"/>
            <a:ext cx="11888624" cy="923330"/>
          </a:xfrm>
          <a:prstGeom prst="rect">
            <a:avLst/>
          </a:prstGeom>
        </p:spPr>
        <p:txBody>
          <a:bodyPr wrap="square" lIns="0" tIns="0" rIns="0" bIns="0" rtlCol="0" anchor="t">
            <a:spAutoFit/>
          </a:bodyPr>
          <a:lstStyle/>
          <a:p>
            <a:r>
              <a:rPr lang="en-GB" sz="6000" b="1">
                <a:solidFill>
                  <a:schemeClr val="bg1"/>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rPr>
              <a:t>3. Giá trị tư tưởng của tác phẩm</a:t>
            </a:r>
            <a:endParaRPr lang="en-GB" sz="6000">
              <a:solidFill>
                <a:schemeClr val="bg1"/>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endParaRPr>
          </a:p>
        </p:txBody>
      </p:sp>
      <p:grpSp>
        <p:nvGrpSpPr>
          <p:cNvPr id="4" name="Group 4"/>
          <p:cNvGrpSpPr/>
          <p:nvPr/>
        </p:nvGrpSpPr>
        <p:grpSpPr>
          <a:xfrm>
            <a:off x="4297178" y="190500"/>
            <a:ext cx="9546770" cy="3940915"/>
            <a:chOff x="0" y="0"/>
            <a:chExt cx="12729027" cy="5254554"/>
          </a:xfrm>
        </p:grpSpPr>
        <p:sp>
          <p:nvSpPr>
            <p:cNvPr id="5" name="AutoShape 5"/>
            <p:cNvSpPr/>
            <p:nvPr/>
          </p:nvSpPr>
          <p:spPr>
            <a:xfrm>
              <a:off x="4659424" y="0"/>
              <a:ext cx="5014743" cy="2859844"/>
            </a:xfrm>
            <a:prstGeom prst="rect">
              <a:avLst/>
            </a:prstGeom>
            <a:solidFill>
              <a:srgbClr val="FFCE5C"/>
            </a:solidFill>
          </p:spPr>
        </p:sp>
        <p:sp>
          <p:nvSpPr>
            <p:cNvPr id="6" name="Freeform 6"/>
            <p:cNvSpPr/>
            <p:nvPr/>
          </p:nvSpPr>
          <p:spPr>
            <a:xfrm rot="-10800000">
              <a:off x="0" y="2603147"/>
              <a:ext cx="1304610" cy="2609220"/>
            </a:xfrm>
            <a:custGeom>
              <a:avLst/>
              <a:gdLst/>
              <a:ahLst/>
              <a:cxnLst/>
              <a:rect l="l" t="t" r="r" b="b"/>
              <a:pathLst>
                <a:path w="1304610" h="2609220">
                  <a:moveTo>
                    <a:pt x="0" y="0"/>
                  </a:moveTo>
                  <a:lnTo>
                    <a:pt x="1304610" y="0"/>
                  </a:lnTo>
                  <a:lnTo>
                    <a:pt x="1304610" y="2609220"/>
                  </a:lnTo>
                  <a:lnTo>
                    <a:pt x="0" y="260922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AutoShape 7"/>
            <p:cNvSpPr/>
            <p:nvPr/>
          </p:nvSpPr>
          <p:spPr>
            <a:xfrm>
              <a:off x="1288511" y="2603147"/>
              <a:ext cx="10225738" cy="2609220"/>
            </a:xfrm>
            <a:prstGeom prst="rect">
              <a:avLst/>
            </a:prstGeom>
            <a:solidFill>
              <a:srgbClr val="6BB9D4"/>
            </a:solidFill>
          </p:spPr>
        </p:sp>
        <p:sp>
          <p:nvSpPr>
            <p:cNvPr id="8" name="Freeform 8"/>
            <p:cNvSpPr/>
            <p:nvPr/>
          </p:nvSpPr>
          <p:spPr>
            <a:xfrm rot="-10800000">
              <a:off x="3462868" y="0"/>
              <a:ext cx="1309991" cy="2619983"/>
            </a:xfrm>
            <a:custGeom>
              <a:avLst/>
              <a:gdLst/>
              <a:ahLst/>
              <a:cxnLst/>
              <a:rect l="l" t="t" r="r" b="b"/>
              <a:pathLst>
                <a:path w="1309991" h="2619983">
                  <a:moveTo>
                    <a:pt x="0" y="0"/>
                  </a:moveTo>
                  <a:lnTo>
                    <a:pt x="1309991" y="0"/>
                  </a:lnTo>
                  <a:lnTo>
                    <a:pt x="1309991" y="2619983"/>
                  </a:lnTo>
                  <a:lnTo>
                    <a:pt x="0" y="261998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Freeform 9"/>
            <p:cNvSpPr/>
            <p:nvPr/>
          </p:nvSpPr>
          <p:spPr>
            <a:xfrm>
              <a:off x="4192792" y="1171283"/>
              <a:ext cx="4098173" cy="4083270"/>
            </a:xfrm>
            <a:custGeom>
              <a:avLst/>
              <a:gdLst/>
              <a:ahLst/>
              <a:cxnLst/>
              <a:rect l="l" t="t" r="r" b="b"/>
              <a:pathLst>
                <a:path w="4098173" h="4083270">
                  <a:moveTo>
                    <a:pt x="0" y="0"/>
                  </a:moveTo>
                  <a:lnTo>
                    <a:pt x="4098172" y="0"/>
                  </a:lnTo>
                  <a:lnTo>
                    <a:pt x="4098172" y="4083271"/>
                  </a:lnTo>
                  <a:lnTo>
                    <a:pt x="0" y="408327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10"/>
            <p:cNvSpPr/>
            <p:nvPr/>
          </p:nvSpPr>
          <p:spPr>
            <a:xfrm>
              <a:off x="1132326" y="3558865"/>
              <a:ext cx="5543404" cy="1668334"/>
            </a:xfrm>
            <a:custGeom>
              <a:avLst/>
              <a:gdLst/>
              <a:ahLst/>
              <a:cxnLst/>
              <a:rect l="l" t="t" r="r" b="b"/>
              <a:pathLst>
                <a:path w="5543404" h="1668334">
                  <a:moveTo>
                    <a:pt x="0" y="0"/>
                  </a:moveTo>
                  <a:lnTo>
                    <a:pt x="5543404" y="0"/>
                  </a:lnTo>
                  <a:lnTo>
                    <a:pt x="5543404" y="1668333"/>
                  </a:lnTo>
                  <a:lnTo>
                    <a:pt x="0" y="1668333"/>
                  </a:lnTo>
                  <a:lnTo>
                    <a:pt x="0" y="0"/>
                  </a:lnTo>
                  <a:close/>
                </a:path>
              </a:pathLst>
            </a:custGeom>
            <a:blipFill>
              <a:blip r:embed="rId8">
                <a:extLst>
                  <a:ext uri="{96DAC541-7B7A-43D3-8B79-37D633B846F1}">
                    <asvg:svgBlip xmlns:asvg="http://schemas.microsoft.com/office/drawing/2016/SVG/main" xmlns="" r:embed="rId9"/>
                  </a:ext>
                </a:extLst>
              </a:blip>
              <a:stretch>
                <a:fillRect r="-1075" b="-24540"/>
              </a:stretch>
            </a:blipFill>
          </p:spPr>
        </p:sp>
        <p:sp>
          <p:nvSpPr>
            <p:cNvPr id="11" name="Freeform 11"/>
            <p:cNvSpPr/>
            <p:nvPr/>
          </p:nvSpPr>
          <p:spPr>
            <a:xfrm>
              <a:off x="1738812" y="650455"/>
              <a:ext cx="3088427" cy="3037890"/>
            </a:xfrm>
            <a:custGeom>
              <a:avLst/>
              <a:gdLst/>
              <a:ahLst/>
              <a:cxnLst/>
              <a:rect l="l" t="t" r="r" b="b"/>
              <a:pathLst>
                <a:path w="3088427" h="3037890">
                  <a:moveTo>
                    <a:pt x="0" y="0"/>
                  </a:moveTo>
                  <a:lnTo>
                    <a:pt x="3088427" y="0"/>
                  </a:lnTo>
                  <a:lnTo>
                    <a:pt x="3088427" y="3037889"/>
                  </a:lnTo>
                  <a:lnTo>
                    <a:pt x="0" y="303788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2" name="Freeform 12"/>
            <p:cNvSpPr/>
            <p:nvPr/>
          </p:nvSpPr>
          <p:spPr>
            <a:xfrm>
              <a:off x="3462868" y="749549"/>
              <a:ext cx="2973460" cy="1075852"/>
            </a:xfrm>
            <a:custGeom>
              <a:avLst/>
              <a:gdLst/>
              <a:ahLst/>
              <a:cxnLst/>
              <a:rect l="l" t="t" r="r" b="b"/>
              <a:pathLst>
                <a:path w="2973460" h="1075852">
                  <a:moveTo>
                    <a:pt x="0" y="0"/>
                  </a:moveTo>
                  <a:lnTo>
                    <a:pt x="2973460" y="0"/>
                  </a:lnTo>
                  <a:lnTo>
                    <a:pt x="2973460" y="1075852"/>
                  </a:lnTo>
                  <a:lnTo>
                    <a:pt x="0" y="107585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3" name="Freeform 13"/>
            <p:cNvSpPr/>
            <p:nvPr/>
          </p:nvSpPr>
          <p:spPr>
            <a:xfrm rot="-10800000" flipH="1">
              <a:off x="9640860" y="0"/>
              <a:ext cx="1309991" cy="2619983"/>
            </a:xfrm>
            <a:custGeom>
              <a:avLst/>
              <a:gdLst/>
              <a:ahLst/>
              <a:cxnLst/>
              <a:rect l="l" t="t" r="r" b="b"/>
              <a:pathLst>
                <a:path w="1309991" h="2619983">
                  <a:moveTo>
                    <a:pt x="1309992" y="0"/>
                  </a:moveTo>
                  <a:lnTo>
                    <a:pt x="0" y="0"/>
                  </a:lnTo>
                  <a:lnTo>
                    <a:pt x="0" y="2619983"/>
                  </a:lnTo>
                  <a:lnTo>
                    <a:pt x="1309992" y="2619983"/>
                  </a:lnTo>
                  <a:lnTo>
                    <a:pt x="1309992"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4" name="Freeform 14"/>
            <p:cNvSpPr/>
            <p:nvPr/>
          </p:nvSpPr>
          <p:spPr>
            <a:xfrm>
              <a:off x="6859655" y="1581926"/>
              <a:ext cx="3247339" cy="1174946"/>
            </a:xfrm>
            <a:custGeom>
              <a:avLst/>
              <a:gdLst/>
              <a:ahLst/>
              <a:cxnLst/>
              <a:rect l="l" t="t" r="r" b="b"/>
              <a:pathLst>
                <a:path w="3247339" h="1174946">
                  <a:moveTo>
                    <a:pt x="0" y="0"/>
                  </a:moveTo>
                  <a:lnTo>
                    <a:pt x="3247339" y="0"/>
                  </a:lnTo>
                  <a:lnTo>
                    <a:pt x="3247339" y="1174946"/>
                  </a:lnTo>
                  <a:lnTo>
                    <a:pt x="0" y="117494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5" name="Freeform 15"/>
            <p:cNvSpPr/>
            <p:nvPr/>
          </p:nvSpPr>
          <p:spPr>
            <a:xfrm rot="-10800000" flipH="1">
              <a:off x="11424417" y="2603147"/>
              <a:ext cx="1304610" cy="2609220"/>
            </a:xfrm>
            <a:custGeom>
              <a:avLst/>
              <a:gdLst/>
              <a:ahLst/>
              <a:cxnLst/>
              <a:rect l="l" t="t" r="r" b="b"/>
              <a:pathLst>
                <a:path w="1304610" h="2609220">
                  <a:moveTo>
                    <a:pt x="1304610" y="0"/>
                  </a:moveTo>
                  <a:lnTo>
                    <a:pt x="0" y="0"/>
                  </a:lnTo>
                  <a:lnTo>
                    <a:pt x="0" y="2609220"/>
                  </a:lnTo>
                  <a:lnTo>
                    <a:pt x="1304610" y="2609220"/>
                  </a:lnTo>
                  <a:lnTo>
                    <a:pt x="130461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6" name="Freeform 16"/>
            <p:cNvSpPr/>
            <p:nvPr/>
          </p:nvSpPr>
          <p:spPr>
            <a:xfrm>
              <a:off x="7070643" y="2768674"/>
              <a:ext cx="4529330" cy="2470543"/>
            </a:xfrm>
            <a:custGeom>
              <a:avLst/>
              <a:gdLst/>
              <a:ahLst/>
              <a:cxnLst/>
              <a:rect l="l" t="t" r="r" b="b"/>
              <a:pathLst>
                <a:path w="4529330" h="2470543">
                  <a:moveTo>
                    <a:pt x="0" y="0"/>
                  </a:moveTo>
                  <a:lnTo>
                    <a:pt x="4529330" y="0"/>
                  </a:lnTo>
                  <a:lnTo>
                    <a:pt x="4529330" y="2470543"/>
                  </a:lnTo>
                  <a:lnTo>
                    <a:pt x="0" y="247054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7" name="Freeform 17"/>
            <p:cNvSpPr/>
            <p:nvPr/>
          </p:nvSpPr>
          <p:spPr>
            <a:xfrm>
              <a:off x="8450208" y="3397025"/>
              <a:ext cx="1412666" cy="1815342"/>
            </a:xfrm>
            <a:custGeom>
              <a:avLst/>
              <a:gdLst/>
              <a:ahLst/>
              <a:cxnLst/>
              <a:rect l="l" t="t" r="r" b="b"/>
              <a:pathLst>
                <a:path w="1412666" h="1815342">
                  <a:moveTo>
                    <a:pt x="0" y="0"/>
                  </a:moveTo>
                  <a:lnTo>
                    <a:pt x="1412666" y="0"/>
                  </a:lnTo>
                  <a:lnTo>
                    <a:pt x="1412666" y="1815342"/>
                  </a:lnTo>
                  <a:lnTo>
                    <a:pt x="0" y="1815342"/>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8" name="Freeform 18"/>
            <p:cNvSpPr/>
            <p:nvPr/>
          </p:nvSpPr>
          <p:spPr>
            <a:xfrm flipH="1">
              <a:off x="6675730" y="3212919"/>
              <a:ext cx="1300126" cy="2014280"/>
            </a:xfrm>
            <a:custGeom>
              <a:avLst/>
              <a:gdLst/>
              <a:ahLst/>
              <a:cxnLst/>
              <a:rect l="l" t="t" r="r" b="b"/>
              <a:pathLst>
                <a:path w="1300126" h="2014280">
                  <a:moveTo>
                    <a:pt x="1300126" y="0"/>
                  </a:moveTo>
                  <a:lnTo>
                    <a:pt x="0" y="0"/>
                  </a:lnTo>
                  <a:lnTo>
                    <a:pt x="0" y="2014279"/>
                  </a:lnTo>
                  <a:lnTo>
                    <a:pt x="1300126" y="2014279"/>
                  </a:lnTo>
                  <a:lnTo>
                    <a:pt x="1300126"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9" name="Freeform 19"/>
            <p:cNvSpPr/>
            <p:nvPr/>
          </p:nvSpPr>
          <p:spPr>
            <a:xfrm>
              <a:off x="7571324" y="2310282"/>
              <a:ext cx="1890495" cy="2928936"/>
            </a:xfrm>
            <a:custGeom>
              <a:avLst/>
              <a:gdLst/>
              <a:ahLst/>
              <a:cxnLst/>
              <a:rect l="l" t="t" r="r" b="b"/>
              <a:pathLst>
                <a:path w="1890495" h="2928936">
                  <a:moveTo>
                    <a:pt x="0" y="0"/>
                  </a:moveTo>
                  <a:lnTo>
                    <a:pt x="1890495" y="0"/>
                  </a:lnTo>
                  <a:lnTo>
                    <a:pt x="1890495" y="2928935"/>
                  </a:lnTo>
                  <a:lnTo>
                    <a:pt x="0" y="2928935"/>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grpSp>
    </p:spTree>
    <p:extLst>
      <p:ext uri="{BB962C8B-B14F-4D97-AF65-F5344CB8AC3E}">
        <p14:creationId xmlns:p14="http://schemas.microsoft.com/office/powerpoint/2010/main" val="3699026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1D5175"/>
        </a:solidFill>
        <a:effectLst/>
      </p:bgPr>
    </p:bg>
    <p:spTree>
      <p:nvGrpSpPr>
        <p:cNvPr id="1" name=""/>
        <p:cNvGrpSpPr/>
        <p:nvPr/>
      </p:nvGrpSpPr>
      <p:grpSpPr>
        <a:xfrm>
          <a:off x="0" y="0"/>
          <a:ext cx="0" cy="0"/>
          <a:chOff x="0" y="0"/>
          <a:chExt cx="0" cy="0"/>
        </a:xfrm>
      </p:grpSpPr>
      <p:grpSp>
        <p:nvGrpSpPr>
          <p:cNvPr id="4" name="Group 4"/>
          <p:cNvGrpSpPr/>
          <p:nvPr/>
        </p:nvGrpSpPr>
        <p:grpSpPr>
          <a:xfrm>
            <a:off x="4297178" y="190500"/>
            <a:ext cx="9546770" cy="3940915"/>
            <a:chOff x="0" y="0"/>
            <a:chExt cx="12729027" cy="5254554"/>
          </a:xfrm>
        </p:grpSpPr>
        <p:sp>
          <p:nvSpPr>
            <p:cNvPr id="5" name="AutoShape 5"/>
            <p:cNvSpPr/>
            <p:nvPr/>
          </p:nvSpPr>
          <p:spPr>
            <a:xfrm>
              <a:off x="4659424" y="0"/>
              <a:ext cx="5014743" cy="2859844"/>
            </a:xfrm>
            <a:prstGeom prst="rect">
              <a:avLst/>
            </a:prstGeom>
            <a:solidFill>
              <a:srgbClr val="FFCE5C"/>
            </a:solidFill>
          </p:spPr>
        </p:sp>
        <p:sp>
          <p:nvSpPr>
            <p:cNvPr id="6" name="Freeform 6"/>
            <p:cNvSpPr/>
            <p:nvPr/>
          </p:nvSpPr>
          <p:spPr>
            <a:xfrm rot="-10800000">
              <a:off x="0" y="2603147"/>
              <a:ext cx="1304610" cy="2609220"/>
            </a:xfrm>
            <a:custGeom>
              <a:avLst/>
              <a:gdLst/>
              <a:ahLst/>
              <a:cxnLst/>
              <a:rect l="l" t="t" r="r" b="b"/>
              <a:pathLst>
                <a:path w="1304610" h="2609220">
                  <a:moveTo>
                    <a:pt x="0" y="0"/>
                  </a:moveTo>
                  <a:lnTo>
                    <a:pt x="1304610" y="0"/>
                  </a:lnTo>
                  <a:lnTo>
                    <a:pt x="1304610" y="2609220"/>
                  </a:lnTo>
                  <a:lnTo>
                    <a:pt x="0" y="260922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AutoShape 7"/>
            <p:cNvSpPr/>
            <p:nvPr/>
          </p:nvSpPr>
          <p:spPr>
            <a:xfrm>
              <a:off x="1288511" y="2603147"/>
              <a:ext cx="10225738" cy="2609220"/>
            </a:xfrm>
            <a:prstGeom prst="rect">
              <a:avLst/>
            </a:prstGeom>
            <a:solidFill>
              <a:srgbClr val="6BB9D4"/>
            </a:solidFill>
          </p:spPr>
        </p:sp>
        <p:sp>
          <p:nvSpPr>
            <p:cNvPr id="8" name="Freeform 8"/>
            <p:cNvSpPr/>
            <p:nvPr/>
          </p:nvSpPr>
          <p:spPr>
            <a:xfrm rot="-10800000">
              <a:off x="3462868" y="0"/>
              <a:ext cx="1309991" cy="2619983"/>
            </a:xfrm>
            <a:custGeom>
              <a:avLst/>
              <a:gdLst/>
              <a:ahLst/>
              <a:cxnLst/>
              <a:rect l="l" t="t" r="r" b="b"/>
              <a:pathLst>
                <a:path w="1309991" h="2619983">
                  <a:moveTo>
                    <a:pt x="0" y="0"/>
                  </a:moveTo>
                  <a:lnTo>
                    <a:pt x="1309991" y="0"/>
                  </a:lnTo>
                  <a:lnTo>
                    <a:pt x="1309991" y="2619983"/>
                  </a:lnTo>
                  <a:lnTo>
                    <a:pt x="0" y="261998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Freeform 9"/>
            <p:cNvSpPr/>
            <p:nvPr/>
          </p:nvSpPr>
          <p:spPr>
            <a:xfrm>
              <a:off x="4192792" y="1171283"/>
              <a:ext cx="4098173" cy="4083270"/>
            </a:xfrm>
            <a:custGeom>
              <a:avLst/>
              <a:gdLst/>
              <a:ahLst/>
              <a:cxnLst/>
              <a:rect l="l" t="t" r="r" b="b"/>
              <a:pathLst>
                <a:path w="4098173" h="4083270">
                  <a:moveTo>
                    <a:pt x="0" y="0"/>
                  </a:moveTo>
                  <a:lnTo>
                    <a:pt x="4098172" y="0"/>
                  </a:lnTo>
                  <a:lnTo>
                    <a:pt x="4098172" y="4083271"/>
                  </a:lnTo>
                  <a:lnTo>
                    <a:pt x="0" y="408327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10"/>
            <p:cNvSpPr/>
            <p:nvPr/>
          </p:nvSpPr>
          <p:spPr>
            <a:xfrm>
              <a:off x="1132326" y="3558865"/>
              <a:ext cx="5543404" cy="1668334"/>
            </a:xfrm>
            <a:custGeom>
              <a:avLst/>
              <a:gdLst/>
              <a:ahLst/>
              <a:cxnLst/>
              <a:rect l="l" t="t" r="r" b="b"/>
              <a:pathLst>
                <a:path w="5543404" h="1668334">
                  <a:moveTo>
                    <a:pt x="0" y="0"/>
                  </a:moveTo>
                  <a:lnTo>
                    <a:pt x="5543404" y="0"/>
                  </a:lnTo>
                  <a:lnTo>
                    <a:pt x="5543404" y="1668333"/>
                  </a:lnTo>
                  <a:lnTo>
                    <a:pt x="0" y="1668333"/>
                  </a:lnTo>
                  <a:lnTo>
                    <a:pt x="0" y="0"/>
                  </a:lnTo>
                  <a:close/>
                </a:path>
              </a:pathLst>
            </a:custGeom>
            <a:blipFill>
              <a:blip r:embed="rId8">
                <a:extLst>
                  <a:ext uri="{96DAC541-7B7A-43D3-8B79-37D633B846F1}">
                    <asvg:svgBlip xmlns:asvg="http://schemas.microsoft.com/office/drawing/2016/SVG/main" xmlns="" r:embed="rId9"/>
                  </a:ext>
                </a:extLst>
              </a:blip>
              <a:stretch>
                <a:fillRect r="-1075" b="-24540"/>
              </a:stretch>
            </a:blipFill>
          </p:spPr>
        </p:sp>
        <p:sp>
          <p:nvSpPr>
            <p:cNvPr id="11" name="Freeform 11"/>
            <p:cNvSpPr/>
            <p:nvPr/>
          </p:nvSpPr>
          <p:spPr>
            <a:xfrm>
              <a:off x="1738812" y="650455"/>
              <a:ext cx="3088427" cy="3037890"/>
            </a:xfrm>
            <a:custGeom>
              <a:avLst/>
              <a:gdLst/>
              <a:ahLst/>
              <a:cxnLst/>
              <a:rect l="l" t="t" r="r" b="b"/>
              <a:pathLst>
                <a:path w="3088427" h="3037890">
                  <a:moveTo>
                    <a:pt x="0" y="0"/>
                  </a:moveTo>
                  <a:lnTo>
                    <a:pt x="3088427" y="0"/>
                  </a:lnTo>
                  <a:lnTo>
                    <a:pt x="3088427" y="3037889"/>
                  </a:lnTo>
                  <a:lnTo>
                    <a:pt x="0" y="303788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2" name="Freeform 12"/>
            <p:cNvSpPr/>
            <p:nvPr/>
          </p:nvSpPr>
          <p:spPr>
            <a:xfrm>
              <a:off x="3462868" y="749549"/>
              <a:ext cx="2973460" cy="1075852"/>
            </a:xfrm>
            <a:custGeom>
              <a:avLst/>
              <a:gdLst/>
              <a:ahLst/>
              <a:cxnLst/>
              <a:rect l="l" t="t" r="r" b="b"/>
              <a:pathLst>
                <a:path w="2973460" h="1075852">
                  <a:moveTo>
                    <a:pt x="0" y="0"/>
                  </a:moveTo>
                  <a:lnTo>
                    <a:pt x="2973460" y="0"/>
                  </a:lnTo>
                  <a:lnTo>
                    <a:pt x="2973460" y="1075852"/>
                  </a:lnTo>
                  <a:lnTo>
                    <a:pt x="0" y="107585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3" name="Freeform 13"/>
            <p:cNvSpPr/>
            <p:nvPr/>
          </p:nvSpPr>
          <p:spPr>
            <a:xfrm rot="-10800000" flipH="1">
              <a:off x="9640860" y="0"/>
              <a:ext cx="1309991" cy="2619983"/>
            </a:xfrm>
            <a:custGeom>
              <a:avLst/>
              <a:gdLst/>
              <a:ahLst/>
              <a:cxnLst/>
              <a:rect l="l" t="t" r="r" b="b"/>
              <a:pathLst>
                <a:path w="1309991" h="2619983">
                  <a:moveTo>
                    <a:pt x="1309992" y="0"/>
                  </a:moveTo>
                  <a:lnTo>
                    <a:pt x="0" y="0"/>
                  </a:lnTo>
                  <a:lnTo>
                    <a:pt x="0" y="2619983"/>
                  </a:lnTo>
                  <a:lnTo>
                    <a:pt x="1309992" y="2619983"/>
                  </a:lnTo>
                  <a:lnTo>
                    <a:pt x="1309992"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4" name="Freeform 14"/>
            <p:cNvSpPr/>
            <p:nvPr/>
          </p:nvSpPr>
          <p:spPr>
            <a:xfrm>
              <a:off x="6859655" y="1581926"/>
              <a:ext cx="3247339" cy="1174946"/>
            </a:xfrm>
            <a:custGeom>
              <a:avLst/>
              <a:gdLst/>
              <a:ahLst/>
              <a:cxnLst/>
              <a:rect l="l" t="t" r="r" b="b"/>
              <a:pathLst>
                <a:path w="3247339" h="1174946">
                  <a:moveTo>
                    <a:pt x="0" y="0"/>
                  </a:moveTo>
                  <a:lnTo>
                    <a:pt x="3247339" y="0"/>
                  </a:lnTo>
                  <a:lnTo>
                    <a:pt x="3247339" y="1174946"/>
                  </a:lnTo>
                  <a:lnTo>
                    <a:pt x="0" y="117494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5" name="Freeform 15"/>
            <p:cNvSpPr/>
            <p:nvPr/>
          </p:nvSpPr>
          <p:spPr>
            <a:xfrm rot="-10800000" flipH="1">
              <a:off x="11424417" y="2603147"/>
              <a:ext cx="1304610" cy="2609220"/>
            </a:xfrm>
            <a:custGeom>
              <a:avLst/>
              <a:gdLst/>
              <a:ahLst/>
              <a:cxnLst/>
              <a:rect l="l" t="t" r="r" b="b"/>
              <a:pathLst>
                <a:path w="1304610" h="2609220">
                  <a:moveTo>
                    <a:pt x="1304610" y="0"/>
                  </a:moveTo>
                  <a:lnTo>
                    <a:pt x="0" y="0"/>
                  </a:lnTo>
                  <a:lnTo>
                    <a:pt x="0" y="2609220"/>
                  </a:lnTo>
                  <a:lnTo>
                    <a:pt x="1304610" y="2609220"/>
                  </a:lnTo>
                  <a:lnTo>
                    <a:pt x="130461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6" name="Freeform 16"/>
            <p:cNvSpPr/>
            <p:nvPr/>
          </p:nvSpPr>
          <p:spPr>
            <a:xfrm>
              <a:off x="7070643" y="2768674"/>
              <a:ext cx="4529330" cy="2470543"/>
            </a:xfrm>
            <a:custGeom>
              <a:avLst/>
              <a:gdLst/>
              <a:ahLst/>
              <a:cxnLst/>
              <a:rect l="l" t="t" r="r" b="b"/>
              <a:pathLst>
                <a:path w="4529330" h="2470543">
                  <a:moveTo>
                    <a:pt x="0" y="0"/>
                  </a:moveTo>
                  <a:lnTo>
                    <a:pt x="4529330" y="0"/>
                  </a:lnTo>
                  <a:lnTo>
                    <a:pt x="4529330" y="2470543"/>
                  </a:lnTo>
                  <a:lnTo>
                    <a:pt x="0" y="247054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7" name="Freeform 17"/>
            <p:cNvSpPr/>
            <p:nvPr/>
          </p:nvSpPr>
          <p:spPr>
            <a:xfrm>
              <a:off x="8450208" y="3397025"/>
              <a:ext cx="1412666" cy="1815342"/>
            </a:xfrm>
            <a:custGeom>
              <a:avLst/>
              <a:gdLst/>
              <a:ahLst/>
              <a:cxnLst/>
              <a:rect l="l" t="t" r="r" b="b"/>
              <a:pathLst>
                <a:path w="1412666" h="1815342">
                  <a:moveTo>
                    <a:pt x="0" y="0"/>
                  </a:moveTo>
                  <a:lnTo>
                    <a:pt x="1412666" y="0"/>
                  </a:lnTo>
                  <a:lnTo>
                    <a:pt x="1412666" y="1815342"/>
                  </a:lnTo>
                  <a:lnTo>
                    <a:pt x="0" y="1815342"/>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8" name="Freeform 18"/>
            <p:cNvSpPr/>
            <p:nvPr/>
          </p:nvSpPr>
          <p:spPr>
            <a:xfrm flipH="1">
              <a:off x="6675730" y="3212919"/>
              <a:ext cx="1300126" cy="2014280"/>
            </a:xfrm>
            <a:custGeom>
              <a:avLst/>
              <a:gdLst/>
              <a:ahLst/>
              <a:cxnLst/>
              <a:rect l="l" t="t" r="r" b="b"/>
              <a:pathLst>
                <a:path w="1300126" h="2014280">
                  <a:moveTo>
                    <a:pt x="1300126" y="0"/>
                  </a:moveTo>
                  <a:lnTo>
                    <a:pt x="0" y="0"/>
                  </a:lnTo>
                  <a:lnTo>
                    <a:pt x="0" y="2014279"/>
                  </a:lnTo>
                  <a:lnTo>
                    <a:pt x="1300126" y="2014279"/>
                  </a:lnTo>
                  <a:lnTo>
                    <a:pt x="1300126"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9" name="Freeform 19"/>
            <p:cNvSpPr/>
            <p:nvPr/>
          </p:nvSpPr>
          <p:spPr>
            <a:xfrm>
              <a:off x="7571324" y="2310282"/>
              <a:ext cx="1890495" cy="2928936"/>
            </a:xfrm>
            <a:custGeom>
              <a:avLst/>
              <a:gdLst/>
              <a:ahLst/>
              <a:cxnLst/>
              <a:rect l="l" t="t" r="r" b="b"/>
              <a:pathLst>
                <a:path w="1890495" h="2928936">
                  <a:moveTo>
                    <a:pt x="0" y="0"/>
                  </a:moveTo>
                  <a:lnTo>
                    <a:pt x="1890495" y="0"/>
                  </a:lnTo>
                  <a:lnTo>
                    <a:pt x="1890495" y="2928935"/>
                  </a:lnTo>
                  <a:lnTo>
                    <a:pt x="0" y="2928935"/>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grpSp>
      <p:sp>
        <p:nvSpPr>
          <p:cNvPr id="20" name="Rectangle 19"/>
          <p:cNvSpPr/>
          <p:nvPr/>
        </p:nvSpPr>
        <p:spPr>
          <a:xfrm>
            <a:off x="628124" y="5036603"/>
            <a:ext cx="16992600" cy="4339650"/>
          </a:xfrm>
          <a:prstGeom prst="rect">
            <a:avLst/>
          </a:prstGeom>
        </p:spPr>
        <p:txBody>
          <a:bodyPr wrap="square">
            <a:spAutoFit/>
          </a:bodyPr>
          <a:lstStyle/>
          <a:p>
            <a:pPr algn="just">
              <a:lnSpc>
                <a:spcPct val="115000"/>
              </a:lnSpc>
              <a:spcAft>
                <a:spcPts val="0"/>
              </a:spcAft>
            </a:pPr>
            <a:r>
              <a:rPr lang="en-GB" sz="40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Thể hiện </a:t>
            </a:r>
            <a:r>
              <a:rPr lang="vi-VN" sz="4000">
                <a:solidFill>
                  <a:schemeClr val="bg1"/>
                </a:solidFill>
                <a:latin typeface="Times New Roman" panose="02020603050405020304" pitchFamily="18" charset="0"/>
                <a:ea typeface="Calibri" panose="020F0502020204030204" pitchFamily="34" charset="0"/>
                <a:cs typeface="Times New Roman" panose="02020603050405020304" pitchFamily="18" charset="0"/>
              </a:rPr>
              <a:t>những trăn trở, suy ngẫm của nhà văn  về con người và nghệ thuật</a:t>
            </a:r>
            <a:r>
              <a:rPr lang="en-GB" sz="400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15000"/>
              </a:lnSpc>
              <a:spcAft>
                <a:spcPts val="0"/>
              </a:spcAft>
            </a:pPr>
            <a:r>
              <a:rPr lang="en-GB" sz="40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 Cuộc sống và con người Sa Pa có biết bao điều mới lạ, chất vàng mười còn khuất lấp trong mỗi người lao động bình thường mà những nghệ sĩ chưa khai thác.</a:t>
            </a:r>
          </a:p>
          <a:p>
            <a:pPr algn="just">
              <a:lnSpc>
                <a:spcPct val="115000"/>
              </a:lnSpc>
              <a:spcAft>
                <a:spcPts val="0"/>
              </a:spcAft>
            </a:pPr>
            <a:r>
              <a:rPr lang="en-GB" sz="40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 Nghệ thuật chân chính đôi khi bắt nguồn từ chính những vẻ đẹp giản dị, đời thường. Người nghệ sĩ phải có cái nhìn sâu để khám phá, phải chỉn chu trong chính công việc sáng tạo của mình.</a:t>
            </a:r>
            <a:endParaRPr lang="en-GB" sz="4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08855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D5175"/>
        </a:solidFill>
        <a:effectLst/>
      </p:bgPr>
    </p:bg>
    <p:spTree>
      <p:nvGrpSpPr>
        <p:cNvPr id="1" name=""/>
        <p:cNvGrpSpPr/>
        <p:nvPr/>
      </p:nvGrpSpPr>
      <p:grpSpPr>
        <a:xfrm>
          <a:off x="0" y="0"/>
          <a:ext cx="0" cy="0"/>
          <a:chOff x="0" y="0"/>
          <a:chExt cx="0" cy="0"/>
        </a:xfrm>
      </p:grpSpPr>
      <p:sp>
        <p:nvSpPr>
          <p:cNvPr id="5" name="AutoShape 5"/>
          <p:cNvSpPr/>
          <p:nvPr/>
        </p:nvSpPr>
        <p:spPr>
          <a:xfrm>
            <a:off x="6570378" y="7865455"/>
            <a:ext cx="6484180" cy="2542534"/>
          </a:xfrm>
          <a:prstGeom prst="rect">
            <a:avLst/>
          </a:prstGeom>
          <a:solidFill>
            <a:srgbClr val="FDE0A0"/>
          </a:solidFill>
        </p:spPr>
      </p:sp>
      <p:sp>
        <p:nvSpPr>
          <p:cNvPr id="6" name="AutoShape 6"/>
          <p:cNvSpPr/>
          <p:nvPr/>
        </p:nvSpPr>
        <p:spPr>
          <a:xfrm>
            <a:off x="10400018" y="6655231"/>
            <a:ext cx="4955853" cy="3631769"/>
          </a:xfrm>
          <a:prstGeom prst="rect">
            <a:avLst/>
          </a:prstGeom>
          <a:solidFill>
            <a:srgbClr val="FDE0A0"/>
          </a:solidFill>
        </p:spPr>
      </p:sp>
      <p:sp>
        <p:nvSpPr>
          <p:cNvPr id="7" name="AutoShape 7"/>
          <p:cNvSpPr/>
          <p:nvPr/>
        </p:nvSpPr>
        <p:spPr>
          <a:xfrm>
            <a:off x="13926856" y="7161873"/>
            <a:ext cx="3104152" cy="3949700"/>
          </a:xfrm>
          <a:prstGeom prst="rect">
            <a:avLst/>
          </a:prstGeom>
          <a:solidFill>
            <a:srgbClr val="829B62"/>
          </a:solidFill>
        </p:spPr>
      </p:sp>
      <p:sp>
        <p:nvSpPr>
          <p:cNvPr id="8" name="AutoShape 8"/>
          <p:cNvSpPr/>
          <p:nvPr/>
        </p:nvSpPr>
        <p:spPr>
          <a:xfrm>
            <a:off x="15338163" y="6654399"/>
            <a:ext cx="3225740" cy="3753590"/>
          </a:xfrm>
          <a:prstGeom prst="rect">
            <a:avLst/>
          </a:prstGeom>
          <a:solidFill>
            <a:srgbClr val="829B62"/>
          </a:solidFill>
        </p:spPr>
      </p:sp>
      <p:sp>
        <p:nvSpPr>
          <p:cNvPr id="9" name="AutoShape 9"/>
          <p:cNvSpPr/>
          <p:nvPr/>
        </p:nvSpPr>
        <p:spPr>
          <a:xfrm>
            <a:off x="14648888" y="826478"/>
            <a:ext cx="3905035" cy="3241166"/>
          </a:xfrm>
          <a:prstGeom prst="rect">
            <a:avLst/>
          </a:prstGeom>
          <a:solidFill>
            <a:srgbClr val="FFCE5C"/>
          </a:solidFill>
        </p:spPr>
      </p:sp>
      <p:sp>
        <p:nvSpPr>
          <p:cNvPr id="10" name="Freeform 10"/>
          <p:cNvSpPr/>
          <p:nvPr/>
        </p:nvSpPr>
        <p:spPr>
          <a:xfrm flipH="1">
            <a:off x="11356046" y="6437406"/>
            <a:ext cx="5078084" cy="4470145"/>
          </a:xfrm>
          <a:custGeom>
            <a:avLst/>
            <a:gdLst/>
            <a:ahLst/>
            <a:cxnLst/>
            <a:rect l="l" t="t" r="r" b="b"/>
            <a:pathLst>
              <a:path w="5078084" h="4470145">
                <a:moveTo>
                  <a:pt x="5078085" y="0"/>
                </a:moveTo>
                <a:lnTo>
                  <a:pt x="0" y="0"/>
                </a:lnTo>
                <a:lnTo>
                  <a:pt x="0" y="4470144"/>
                </a:lnTo>
                <a:lnTo>
                  <a:pt x="5078085" y="4470144"/>
                </a:lnTo>
                <a:lnTo>
                  <a:pt x="5078085"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AutoShape 11"/>
          <p:cNvSpPr/>
          <p:nvPr/>
        </p:nvSpPr>
        <p:spPr>
          <a:xfrm>
            <a:off x="15338163" y="3740854"/>
            <a:ext cx="3215760" cy="2914377"/>
          </a:xfrm>
          <a:prstGeom prst="rect">
            <a:avLst/>
          </a:prstGeom>
          <a:solidFill>
            <a:srgbClr val="829B62"/>
          </a:solidFill>
        </p:spPr>
      </p:sp>
      <p:sp>
        <p:nvSpPr>
          <p:cNvPr id="12" name="Freeform 12"/>
          <p:cNvSpPr/>
          <p:nvPr/>
        </p:nvSpPr>
        <p:spPr>
          <a:xfrm>
            <a:off x="11781990" y="8293099"/>
            <a:ext cx="1312985" cy="1687247"/>
          </a:xfrm>
          <a:custGeom>
            <a:avLst/>
            <a:gdLst/>
            <a:ahLst/>
            <a:cxnLst/>
            <a:rect l="l" t="t" r="r" b="b"/>
            <a:pathLst>
              <a:path w="1312985" h="1687247">
                <a:moveTo>
                  <a:pt x="0" y="0"/>
                </a:moveTo>
                <a:lnTo>
                  <a:pt x="1312985" y="0"/>
                </a:lnTo>
                <a:lnTo>
                  <a:pt x="1312985" y="1687247"/>
                </a:lnTo>
                <a:lnTo>
                  <a:pt x="0" y="168724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Freeform 13"/>
          <p:cNvSpPr/>
          <p:nvPr/>
        </p:nvSpPr>
        <p:spPr>
          <a:xfrm rot="-10800000">
            <a:off x="9434527" y="3785298"/>
            <a:ext cx="1434967" cy="2869933"/>
          </a:xfrm>
          <a:custGeom>
            <a:avLst/>
            <a:gdLst/>
            <a:ahLst/>
            <a:cxnLst/>
            <a:rect l="l" t="t" r="r" b="b"/>
            <a:pathLst>
              <a:path w="1434967" h="2869933">
                <a:moveTo>
                  <a:pt x="0" y="0"/>
                </a:moveTo>
                <a:lnTo>
                  <a:pt x="1434966" y="0"/>
                </a:lnTo>
                <a:lnTo>
                  <a:pt x="1434966" y="2869933"/>
                </a:lnTo>
                <a:lnTo>
                  <a:pt x="0" y="286993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4" name="AutoShape 14"/>
          <p:cNvSpPr/>
          <p:nvPr/>
        </p:nvSpPr>
        <p:spPr>
          <a:xfrm>
            <a:off x="10851786" y="3785298"/>
            <a:ext cx="4486377" cy="2869933"/>
          </a:xfrm>
          <a:prstGeom prst="rect">
            <a:avLst/>
          </a:prstGeom>
          <a:solidFill>
            <a:srgbClr val="6BB9D4"/>
          </a:solidFill>
        </p:spPr>
      </p:sp>
      <p:sp>
        <p:nvSpPr>
          <p:cNvPr id="15" name="Freeform 15"/>
          <p:cNvSpPr/>
          <p:nvPr/>
        </p:nvSpPr>
        <p:spPr>
          <a:xfrm rot="-10800000">
            <a:off x="13292787" y="826478"/>
            <a:ext cx="1484661" cy="2969323"/>
          </a:xfrm>
          <a:custGeom>
            <a:avLst/>
            <a:gdLst/>
            <a:ahLst/>
            <a:cxnLst/>
            <a:rect l="l" t="t" r="r" b="b"/>
            <a:pathLst>
              <a:path w="1484661" h="2969323">
                <a:moveTo>
                  <a:pt x="0" y="0"/>
                </a:moveTo>
                <a:lnTo>
                  <a:pt x="1484661" y="0"/>
                </a:lnTo>
                <a:lnTo>
                  <a:pt x="1484661" y="2969322"/>
                </a:lnTo>
                <a:lnTo>
                  <a:pt x="0" y="296932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6" name="Freeform 16"/>
          <p:cNvSpPr/>
          <p:nvPr/>
        </p:nvSpPr>
        <p:spPr>
          <a:xfrm>
            <a:off x="14648888" y="6154042"/>
            <a:ext cx="5078084" cy="4470145"/>
          </a:xfrm>
          <a:custGeom>
            <a:avLst/>
            <a:gdLst/>
            <a:ahLst/>
            <a:cxnLst/>
            <a:rect l="l" t="t" r="r" b="b"/>
            <a:pathLst>
              <a:path w="5078084" h="4470145">
                <a:moveTo>
                  <a:pt x="0" y="0"/>
                </a:moveTo>
                <a:lnTo>
                  <a:pt x="5078085" y="0"/>
                </a:lnTo>
                <a:lnTo>
                  <a:pt x="5078085" y="4470145"/>
                </a:lnTo>
                <a:lnTo>
                  <a:pt x="0" y="447014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7" name="Freeform 17"/>
          <p:cNvSpPr/>
          <p:nvPr/>
        </p:nvSpPr>
        <p:spPr>
          <a:xfrm>
            <a:off x="13352287" y="7638849"/>
            <a:ext cx="1085604" cy="1395052"/>
          </a:xfrm>
          <a:custGeom>
            <a:avLst/>
            <a:gdLst/>
            <a:ahLst/>
            <a:cxnLst/>
            <a:rect l="l" t="t" r="r" b="b"/>
            <a:pathLst>
              <a:path w="1085604" h="1395052">
                <a:moveTo>
                  <a:pt x="0" y="0"/>
                </a:moveTo>
                <a:lnTo>
                  <a:pt x="1085604" y="0"/>
                </a:lnTo>
                <a:lnTo>
                  <a:pt x="1085604" y="1395052"/>
                </a:lnTo>
                <a:lnTo>
                  <a:pt x="0" y="139505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8" name="Freeform 18"/>
          <p:cNvSpPr/>
          <p:nvPr/>
        </p:nvSpPr>
        <p:spPr>
          <a:xfrm>
            <a:off x="14046261" y="2183922"/>
            <a:ext cx="4507661" cy="4491270"/>
          </a:xfrm>
          <a:custGeom>
            <a:avLst/>
            <a:gdLst/>
            <a:ahLst/>
            <a:cxnLst/>
            <a:rect l="l" t="t" r="r" b="b"/>
            <a:pathLst>
              <a:path w="4507661" h="4491270">
                <a:moveTo>
                  <a:pt x="0" y="0"/>
                </a:moveTo>
                <a:lnTo>
                  <a:pt x="4507662" y="0"/>
                </a:lnTo>
                <a:lnTo>
                  <a:pt x="4507662" y="4491270"/>
                </a:lnTo>
                <a:lnTo>
                  <a:pt x="0" y="449127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9" name="Freeform 19"/>
          <p:cNvSpPr/>
          <p:nvPr/>
        </p:nvSpPr>
        <p:spPr>
          <a:xfrm>
            <a:off x="10679995" y="4819366"/>
            <a:ext cx="6097300" cy="1835033"/>
          </a:xfrm>
          <a:custGeom>
            <a:avLst/>
            <a:gdLst/>
            <a:ahLst/>
            <a:cxnLst/>
            <a:rect l="l" t="t" r="r" b="b"/>
            <a:pathLst>
              <a:path w="6097300" h="1835033">
                <a:moveTo>
                  <a:pt x="0" y="0"/>
                </a:moveTo>
                <a:lnTo>
                  <a:pt x="6097300" y="0"/>
                </a:lnTo>
                <a:lnTo>
                  <a:pt x="6097300" y="1835033"/>
                </a:lnTo>
                <a:lnTo>
                  <a:pt x="0" y="1835033"/>
                </a:lnTo>
                <a:lnTo>
                  <a:pt x="0" y="0"/>
                </a:lnTo>
                <a:close/>
              </a:path>
            </a:pathLst>
          </a:custGeom>
          <a:blipFill>
            <a:blip r:embed="rId14">
              <a:extLst>
                <a:ext uri="{96DAC541-7B7A-43D3-8B79-37D633B846F1}">
                  <asvg:svgBlip xmlns:asvg="http://schemas.microsoft.com/office/drawing/2016/SVG/main" xmlns="" r:embed="rId15"/>
                </a:ext>
              </a:extLst>
            </a:blip>
            <a:stretch>
              <a:fillRect r="-1075" b="-24540"/>
            </a:stretch>
          </a:blipFill>
        </p:spPr>
      </p:sp>
      <p:sp>
        <p:nvSpPr>
          <p:cNvPr id="20" name="Freeform 20"/>
          <p:cNvSpPr/>
          <p:nvPr/>
        </p:nvSpPr>
        <p:spPr>
          <a:xfrm>
            <a:off x="11396463" y="1637493"/>
            <a:ext cx="3397023" cy="3341435"/>
          </a:xfrm>
          <a:custGeom>
            <a:avLst/>
            <a:gdLst/>
            <a:ahLst/>
            <a:cxnLst/>
            <a:rect l="l" t="t" r="r" b="b"/>
            <a:pathLst>
              <a:path w="3397023" h="3341435">
                <a:moveTo>
                  <a:pt x="0" y="0"/>
                </a:moveTo>
                <a:lnTo>
                  <a:pt x="3397023" y="0"/>
                </a:lnTo>
                <a:lnTo>
                  <a:pt x="3397023" y="3341434"/>
                </a:lnTo>
                <a:lnTo>
                  <a:pt x="0" y="3341434"/>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1" name="Freeform 21"/>
          <p:cNvSpPr/>
          <p:nvPr/>
        </p:nvSpPr>
        <p:spPr>
          <a:xfrm>
            <a:off x="13292787" y="1746488"/>
            <a:ext cx="3270567" cy="1183351"/>
          </a:xfrm>
          <a:custGeom>
            <a:avLst/>
            <a:gdLst/>
            <a:ahLst/>
            <a:cxnLst/>
            <a:rect l="l" t="t" r="r" b="b"/>
            <a:pathLst>
              <a:path w="3270567" h="1183351">
                <a:moveTo>
                  <a:pt x="0" y="0"/>
                </a:moveTo>
                <a:lnTo>
                  <a:pt x="3270567" y="0"/>
                </a:lnTo>
                <a:lnTo>
                  <a:pt x="3270567" y="1183351"/>
                </a:lnTo>
                <a:lnTo>
                  <a:pt x="0" y="1183351"/>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2" name="Freeform 22"/>
          <p:cNvSpPr/>
          <p:nvPr/>
        </p:nvSpPr>
        <p:spPr>
          <a:xfrm>
            <a:off x="16946043" y="2775297"/>
            <a:ext cx="3571812" cy="1292347"/>
          </a:xfrm>
          <a:custGeom>
            <a:avLst/>
            <a:gdLst/>
            <a:ahLst/>
            <a:cxnLst/>
            <a:rect l="l" t="t" r="r" b="b"/>
            <a:pathLst>
              <a:path w="3571812" h="1292347">
                <a:moveTo>
                  <a:pt x="0" y="0"/>
                </a:moveTo>
                <a:lnTo>
                  <a:pt x="3571812" y="0"/>
                </a:lnTo>
                <a:lnTo>
                  <a:pt x="3571812" y="1292347"/>
                </a:lnTo>
                <a:lnTo>
                  <a:pt x="0" y="1292347"/>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3" name="Freeform 23"/>
          <p:cNvSpPr/>
          <p:nvPr/>
        </p:nvSpPr>
        <p:spPr>
          <a:xfrm>
            <a:off x="7988532" y="5339043"/>
            <a:ext cx="4822973" cy="2630712"/>
          </a:xfrm>
          <a:custGeom>
            <a:avLst/>
            <a:gdLst/>
            <a:ahLst/>
            <a:cxnLst/>
            <a:rect l="l" t="t" r="r" b="b"/>
            <a:pathLst>
              <a:path w="4822973" h="2630712">
                <a:moveTo>
                  <a:pt x="0" y="0"/>
                </a:moveTo>
                <a:lnTo>
                  <a:pt x="4822972" y="0"/>
                </a:lnTo>
                <a:lnTo>
                  <a:pt x="4822972" y="2630712"/>
                </a:lnTo>
                <a:lnTo>
                  <a:pt x="0" y="2630712"/>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4" name="Freeform 24"/>
          <p:cNvSpPr/>
          <p:nvPr/>
        </p:nvSpPr>
        <p:spPr>
          <a:xfrm flipH="1">
            <a:off x="8204654" y="8163567"/>
            <a:ext cx="1761406" cy="2728939"/>
          </a:xfrm>
          <a:custGeom>
            <a:avLst/>
            <a:gdLst/>
            <a:ahLst/>
            <a:cxnLst/>
            <a:rect l="l" t="t" r="r" b="b"/>
            <a:pathLst>
              <a:path w="1761406" h="2728939">
                <a:moveTo>
                  <a:pt x="1761407" y="0"/>
                </a:moveTo>
                <a:lnTo>
                  <a:pt x="0" y="0"/>
                </a:lnTo>
                <a:lnTo>
                  <a:pt x="0" y="2728940"/>
                </a:lnTo>
                <a:lnTo>
                  <a:pt x="1761407" y="2728940"/>
                </a:lnTo>
                <a:lnTo>
                  <a:pt x="1761407"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5" name="Freeform 25"/>
          <p:cNvSpPr/>
          <p:nvPr/>
        </p:nvSpPr>
        <p:spPr>
          <a:xfrm>
            <a:off x="9513500" y="7175295"/>
            <a:ext cx="2114945" cy="3276675"/>
          </a:xfrm>
          <a:custGeom>
            <a:avLst/>
            <a:gdLst/>
            <a:ahLst/>
            <a:cxnLst/>
            <a:rect l="l" t="t" r="r" b="b"/>
            <a:pathLst>
              <a:path w="2114945" h="3276675">
                <a:moveTo>
                  <a:pt x="0" y="0"/>
                </a:moveTo>
                <a:lnTo>
                  <a:pt x="2114945" y="0"/>
                </a:lnTo>
                <a:lnTo>
                  <a:pt x="2114945" y="3276675"/>
                </a:lnTo>
                <a:lnTo>
                  <a:pt x="0" y="3276675"/>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6" name="Freeform 26"/>
          <p:cNvSpPr/>
          <p:nvPr/>
        </p:nvSpPr>
        <p:spPr>
          <a:xfrm>
            <a:off x="14890523" y="5853832"/>
            <a:ext cx="588408" cy="1127612"/>
          </a:xfrm>
          <a:custGeom>
            <a:avLst/>
            <a:gdLst/>
            <a:ahLst/>
            <a:cxnLst/>
            <a:rect l="l" t="t" r="r" b="b"/>
            <a:pathLst>
              <a:path w="588408" h="1127612">
                <a:moveTo>
                  <a:pt x="0" y="0"/>
                </a:moveTo>
                <a:lnTo>
                  <a:pt x="588408" y="0"/>
                </a:lnTo>
                <a:lnTo>
                  <a:pt x="588408" y="1127612"/>
                </a:lnTo>
                <a:lnTo>
                  <a:pt x="0" y="1127612"/>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7" name="Freeform 27"/>
          <p:cNvSpPr/>
          <p:nvPr/>
        </p:nvSpPr>
        <p:spPr>
          <a:xfrm>
            <a:off x="14035117" y="5896761"/>
            <a:ext cx="720456" cy="1380664"/>
          </a:xfrm>
          <a:custGeom>
            <a:avLst/>
            <a:gdLst/>
            <a:ahLst/>
            <a:cxnLst/>
            <a:rect l="l" t="t" r="r" b="b"/>
            <a:pathLst>
              <a:path w="720456" h="1380664">
                <a:moveTo>
                  <a:pt x="0" y="0"/>
                </a:moveTo>
                <a:lnTo>
                  <a:pt x="720456" y="0"/>
                </a:lnTo>
                <a:lnTo>
                  <a:pt x="720456" y="1380665"/>
                </a:lnTo>
                <a:lnTo>
                  <a:pt x="0" y="1380665"/>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28" name="Freeform 28"/>
          <p:cNvSpPr/>
          <p:nvPr/>
        </p:nvSpPr>
        <p:spPr>
          <a:xfrm>
            <a:off x="16892336" y="7033028"/>
            <a:ext cx="1184488" cy="516867"/>
          </a:xfrm>
          <a:custGeom>
            <a:avLst/>
            <a:gdLst/>
            <a:ahLst/>
            <a:cxnLst/>
            <a:rect l="l" t="t" r="r" b="b"/>
            <a:pathLst>
              <a:path w="1184488" h="516867">
                <a:moveTo>
                  <a:pt x="0" y="0"/>
                </a:moveTo>
                <a:lnTo>
                  <a:pt x="1184488" y="0"/>
                </a:lnTo>
                <a:lnTo>
                  <a:pt x="1184488" y="516867"/>
                </a:lnTo>
                <a:lnTo>
                  <a:pt x="0" y="516867"/>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29" name="Freeform 29"/>
          <p:cNvSpPr/>
          <p:nvPr/>
        </p:nvSpPr>
        <p:spPr>
          <a:xfrm>
            <a:off x="14716405" y="7033028"/>
            <a:ext cx="2234628" cy="1892555"/>
          </a:xfrm>
          <a:custGeom>
            <a:avLst/>
            <a:gdLst/>
            <a:ahLst/>
            <a:cxnLst/>
            <a:rect l="l" t="t" r="r" b="b"/>
            <a:pathLst>
              <a:path w="2234628" h="1892555">
                <a:moveTo>
                  <a:pt x="0" y="0"/>
                </a:moveTo>
                <a:lnTo>
                  <a:pt x="2234628" y="0"/>
                </a:lnTo>
                <a:lnTo>
                  <a:pt x="2234628" y="1892555"/>
                </a:lnTo>
                <a:lnTo>
                  <a:pt x="0" y="1892555"/>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30" name="Freeform 30"/>
          <p:cNvSpPr/>
          <p:nvPr/>
        </p:nvSpPr>
        <p:spPr>
          <a:xfrm>
            <a:off x="16233417" y="6396797"/>
            <a:ext cx="1184488" cy="516867"/>
          </a:xfrm>
          <a:custGeom>
            <a:avLst/>
            <a:gdLst/>
            <a:ahLst/>
            <a:cxnLst/>
            <a:rect l="l" t="t" r="r" b="b"/>
            <a:pathLst>
              <a:path w="1184488" h="516867">
                <a:moveTo>
                  <a:pt x="0" y="0"/>
                </a:moveTo>
                <a:lnTo>
                  <a:pt x="1184488" y="0"/>
                </a:lnTo>
                <a:lnTo>
                  <a:pt x="1184488" y="516867"/>
                </a:lnTo>
                <a:lnTo>
                  <a:pt x="0" y="516867"/>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31" name="Freeform 31"/>
          <p:cNvSpPr/>
          <p:nvPr/>
        </p:nvSpPr>
        <p:spPr>
          <a:xfrm rot="-10800000">
            <a:off x="5044489" y="7865455"/>
            <a:ext cx="1535414" cy="3070828"/>
          </a:xfrm>
          <a:custGeom>
            <a:avLst/>
            <a:gdLst/>
            <a:ahLst/>
            <a:cxnLst/>
            <a:rect l="l" t="t" r="r" b="b"/>
            <a:pathLst>
              <a:path w="1535414" h="3070828">
                <a:moveTo>
                  <a:pt x="0" y="0"/>
                </a:moveTo>
                <a:lnTo>
                  <a:pt x="1535414" y="0"/>
                </a:lnTo>
                <a:lnTo>
                  <a:pt x="1535414" y="3070829"/>
                </a:lnTo>
                <a:lnTo>
                  <a:pt x="0" y="3070829"/>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32" name="Freeform 32"/>
          <p:cNvSpPr/>
          <p:nvPr/>
        </p:nvSpPr>
        <p:spPr>
          <a:xfrm>
            <a:off x="6018468" y="7381288"/>
            <a:ext cx="2379417" cy="1652613"/>
          </a:xfrm>
          <a:custGeom>
            <a:avLst/>
            <a:gdLst/>
            <a:ahLst/>
            <a:cxnLst/>
            <a:rect l="l" t="t" r="r" b="b"/>
            <a:pathLst>
              <a:path w="2379417" h="1652613">
                <a:moveTo>
                  <a:pt x="0" y="0"/>
                </a:moveTo>
                <a:lnTo>
                  <a:pt x="2379416" y="0"/>
                </a:lnTo>
                <a:lnTo>
                  <a:pt x="2379416" y="1652613"/>
                </a:lnTo>
                <a:lnTo>
                  <a:pt x="0" y="1652613"/>
                </a:lnTo>
                <a:lnTo>
                  <a:pt x="0" y="0"/>
                </a:lnTo>
                <a:close/>
              </a:path>
            </a:pathLst>
          </a:custGeom>
          <a:blipFill>
            <a:blip r:embed="rId34">
              <a:extLst>
                <a:ext uri="{96DAC541-7B7A-43D3-8B79-37D633B846F1}">
                  <asvg:svgBlip xmlns:asvg="http://schemas.microsoft.com/office/drawing/2016/SVG/main" xmlns="" r:embed="rId35"/>
                </a:ext>
              </a:extLst>
            </a:blip>
            <a:stretch>
              <a:fillRect/>
            </a:stretch>
          </a:blipFill>
        </p:spPr>
      </p:sp>
      <p:sp>
        <p:nvSpPr>
          <p:cNvPr id="33" name="Freeform 33"/>
          <p:cNvSpPr/>
          <p:nvPr/>
        </p:nvSpPr>
        <p:spPr>
          <a:xfrm rot="806744">
            <a:off x="7368475" y="8135682"/>
            <a:ext cx="1169152" cy="1516589"/>
          </a:xfrm>
          <a:custGeom>
            <a:avLst/>
            <a:gdLst/>
            <a:ahLst/>
            <a:cxnLst/>
            <a:rect l="l" t="t" r="r" b="b"/>
            <a:pathLst>
              <a:path w="1169152" h="1516589">
                <a:moveTo>
                  <a:pt x="0" y="0"/>
                </a:moveTo>
                <a:lnTo>
                  <a:pt x="1169153" y="0"/>
                </a:lnTo>
                <a:lnTo>
                  <a:pt x="1169153" y="1516589"/>
                </a:lnTo>
                <a:lnTo>
                  <a:pt x="0" y="1516589"/>
                </a:lnTo>
                <a:lnTo>
                  <a:pt x="0" y="0"/>
                </a:lnTo>
                <a:close/>
              </a:path>
            </a:pathLst>
          </a:custGeom>
          <a:blipFill>
            <a:blip r:embed="rId36">
              <a:extLst>
                <a:ext uri="{96DAC541-7B7A-43D3-8B79-37D633B846F1}">
                  <asvg:svgBlip xmlns:asvg="http://schemas.microsoft.com/office/drawing/2016/SVG/main" xmlns="" r:embed="rId37"/>
                </a:ext>
              </a:extLst>
            </a:blip>
            <a:stretch>
              <a:fillRect/>
            </a:stretch>
          </a:blipFill>
        </p:spPr>
      </p:sp>
      <p:sp>
        <p:nvSpPr>
          <p:cNvPr id="34" name="Freeform 34"/>
          <p:cNvSpPr/>
          <p:nvPr/>
        </p:nvSpPr>
        <p:spPr>
          <a:xfrm rot="-1585154">
            <a:off x="6507558" y="8494450"/>
            <a:ext cx="1169152" cy="1516589"/>
          </a:xfrm>
          <a:custGeom>
            <a:avLst/>
            <a:gdLst/>
            <a:ahLst/>
            <a:cxnLst/>
            <a:rect l="l" t="t" r="r" b="b"/>
            <a:pathLst>
              <a:path w="1169152" h="1516589">
                <a:moveTo>
                  <a:pt x="0" y="0"/>
                </a:moveTo>
                <a:lnTo>
                  <a:pt x="1169153" y="0"/>
                </a:lnTo>
                <a:lnTo>
                  <a:pt x="1169153" y="1516590"/>
                </a:lnTo>
                <a:lnTo>
                  <a:pt x="0" y="1516590"/>
                </a:lnTo>
                <a:lnTo>
                  <a:pt x="0" y="0"/>
                </a:lnTo>
                <a:close/>
              </a:path>
            </a:pathLst>
          </a:custGeom>
          <a:blipFill>
            <a:blip r:embed="rId38">
              <a:extLst>
                <a:ext uri="{96DAC541-7B7A-43D3-8B79-37D633B846F1}">
                  <asvg:svgBlip xmlns:asvg="http://schemas.microsoft.com/office/drawing/2016/SVG/main" xmlns="" r:embed="rId39"/>
                </a:ext>
              </a:extLst>
            </a:blip>
            <a:stretch>
              <a:fillRect/>
            </a:stretch>
          </a:blipFill>
        </p:spPr>
      </p:sp>
      <p:sp>
        <p:nvSpPr>
          <p:cNvPr id="35" name="Freeform 35"/>
          <p:cNvSpPr/>
          <p:nvPr/>
        </p:nvSpPr>
        <p:spPr>
          <a:xfrm>
            <a:off x="12669729" y="7309462"/>
            <a:ext cx="643625" cy="827089"/>
          </a:xfrm>
          <a:custGeom>
            <a:avLst/>
            <a:gdLst/>
            <a:ahLst/>
            <a:cxnLst/>
            <a:rect l="l" t="t" r="r" b="b"/>
            <a:pathLst>
              <a:path w="643625" h="827089">
                <a:moveTo>
                  <a:pt x="0" y="0"/>
                </a:moveTo>
                <a:lnTo>
                  <a:pt x="643626" y="0"/>
                </a:lnTo>
                <a:lnTo>
                  <a:pt x="643626" y="827089"/>
                </a:lnTo>
                <a:lnTo>
                  <a:pt x="0" y="82708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6" name="AutoShape 36"/>
          <p:cNvSpPr/>
          <p:nvPr/>
        </p:nvSpPr>
        <p:spPr>
          <a:xfrm>
            <a:off x="13195940" y="9767415"/>
            <a:ext cx="3104152" cy="519585"/>
          </a:xfrm>
          <a:prstGeom prst="rect">
            <a:avLst/>
          </a:prstGeom>
          <a:solidFill>
            <a:srgbClr val="829B62"/>
          </a:solidFill>
        </p:spPr>
      </p:sp>
      <p:sp>
        <p:nvSpPr>
          <p:cNvPr id="37" name="TextBox 3"/>
          <p:cNvSpPr txBox="1"/>
          <p:nvPr/>
        </p:nvSpPr>
        <p:spPr>
          <a:xfrm>
            <a:off x="1399202" y="2953178"/>
            <a:ext cx="7747931" cy="3462486"/>
          </a:xfrm>
          <a:prstGeom prst="rect">
            <a:avLst/>
          </a:prstGeom>
        </p:spPr>
        <p:txBody>
          <a:bodyPr lIns="0" tIns="0" rIns="0" bIns="0" rtlCol="0" anchor="t">
            <a:spAutoFit/>
          </a:bodyPr>
          <a:lstStyle/>
          <a:p>
            <a:pPr algn="ctr">
              <a:lnSpc>
                <a:spcPts val="9000"/>
              </a:lnSpc>
              <a:spcBef>
                <a:spcPct val="0"/>
              </a:spcBef>
            </a:pPr>
            <a:r>
              <a:rPr lang="fr-FR" sz="8000" b="1">
                <a:solidFill>
                  <a:schemeClr val="bg1"/>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rPr>
              <a:t>HOẠT ĐỘNG </a:t>
            </a:r>
            <a:r>
              <a:rPr lang="fr-FR" sz="8000" b="1" smtClean="0">
                <a:solidFill>
                  <a:schemeClr val="bg1"/>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rPr>
              <a:t>2 </a:t>
            </a:r>
            <a:r>
              <a:rPr lang="fr-FR" sz="8000" b="1">
                <a:solidFill>
                  <a:schemeClr val="bg1"/>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rPr>
              <a:t>HÌNH THÀNH KIẾN THỨC</a:t>
            </a:r>
            <a:endParaRPr lang="en-US" sz="7500">
              <a:solidFill>
                <a:schemeClr val="bg1"/>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4865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animEffect transition="in" filter="wipe(down)">
                                      <p:cBhvr>
                                        <p:cTn id="7" dur="580">
                                          <p:stCondLst>
                                            <p:cond delay="0"/>
                                          </p:stCondLst>
                                        </p:cTn>
                                        <p:tgtEl>
                                          <p:spTgt spid="37">
                                            <p:txEl>
                                              <p:pRg st="0" end="0"/>
                                            </p:txEl>
                                          </p:spTgt>
                                        </p:tgtEl>
                                      </p:cBhvr>
                                    </p:animEffect>
                                    <p:anim calcmode="lin" valueType="num">
                                      <p:cBhvr>
                                        <p:cTn id="8" dur="1822" tmFilter="0,0; 0.14,0.36; 0.43,0.73; 0.71,0.91; 1.0,1.0">
                                          <p:stCondLst>
                                            <p:cond delay="0"/>
                                          </p:stCondLst>
                                        </p:cTn>
                                        <p:tgtEl>
                                          <p:spTgt spid="37">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7">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7">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7">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7">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7">
                                            <p:txEl>
                                              <p:pRg st="0" end="0"/>
                                            </p:txEl>
                                          </p:spTgt>
                                        </p:tgtEl>
                                      </p:cBhvr>
                                      <p:to x="100000" y="60000"/>
                                    </p:animScale>
                                    <p:animScale>
                                      <p:cBhvr>
                                        <p:cTn id="14" dur="166" decel="50000">
                                          <p:stCondLst>
                                            <p:cond delay="676"/>
                                          </p:stCondLst>
                                        </p:cTn>
                                        <p:tgtEl>
                                          <p:spTgt spid="37">
                                            <p:txEl>
                                              <p:pRg st="0" end="0"/>
                                            </p:txEl>
                                          </p:spTgt>
                                        </p:tgtEl>
                                      </p:cBhvr>
                                      <p:to x="100000" y="100000"/>
                                    </p:animScale>
                                    <p:animScale>
                                      <p:cBhvr>
                                        <p:cTn id="15" dur="26">
                                          <p:stCondLst>
                                            <p:cond delay="1312"/>
                                          </p:stCondLst>
                                        </p:cTn>
                                        <p:tgtEl>
                                          <p:spTgt spid="37">
                                            <p:txEl>
                                              <p:pRg st="0" end="0"/>
                                            </p:txEl>
                                          </p:spTgt>
                                        </p:tgtEl>
                                      </p:cBhvr>
                                      <p:to x="100000" y="80000"/>
                                    </p:animScale>
                                    <p:animScale>
                                      <p:cBhvr>
                                        <p:cTn id="16" dur="166" decel="50000">
                                          <p:stCondLst>
                                            <p:cond delay="1338"/>
                                          </p:stCondLst>
                                        </p:cTn>
                                        <p:tgtEl>
                                          <p:spTgt spid="37">
                                            <p:txEl>
                                              <p:pRg st="0" end="0"/>
                                            </p:txEl>
                                          </p:spTgt>
                                        </p:tgtEl>
                                      </p:cBhvr>
                                      <p:to x="100000" y="100000"/>
                                    </p:animScale>
                                    <p:animScale>
                                      <p:cBhvr>
                                        <p:cTn id="17" dur="26">
                                          <p:stCondLst>
                                            <p:cond delay="1642"/>
                                          </p:stCondLst>
                                        </p:cTn>
                                        <p:tgtEl>
                                          <p:spTgt spid="37">
                                            <p:txEl>
                                              <p:pRg st="0" end="0"/>
                                            </p:txEl>
                                          </p:spTgt>
                                        </p:tgtEl>
                                      </p:cBhvr>
                                      <p:to x="100000" y="90000"/>
                                    </p:animScale>
                                    <p:animScale>
                                      <p:cBhvr>
                                        <p:cTn id="18" dur="166" decel="50000">
                                          <p:stCondLst>
                                            <p:cond delay="1668"/>
                                          </p:stCondLst>
                                        </p:cTn>
                                        <p:tgtEl>
                                          <p:spTgt spid="37">
                                            <p:txEl>
                                              <p:pRg st="0" end="0"/>
                                            </p:txEl>
                                          </p:spTgt>
                                        </p:tgtEl>
                                      </p:cBhvr>
                                      <p:to x="100000" y="100000"/>
                                    </p:animScale>
                                    <p:animScale>
                                      <p:cBhvr>
                                        <p:cTn id="19" dur="26">
                                          <p:stCondLst>
                                            <p:cond delay="1808"/>
                                          </p:stCondLst>
                                        </p:cTn>
                                        <p:tgtEl>
                                          <p:spTgt spid="37">
                                            <p:txEl>
                                              <p:pRg st="0" end="0"/>
                                            </p:txEl>
                                          </p:spTgt>
                                        </p:tgtEl>
                                      </p:cBhvr>
                                      <p:to x="100000" y="95000"/>
                                    </p:animScale>
                                    <p:animScale>
                                      <p:cBhvr>
                                        <p:cTn id="20" dur="166" decel="50000">
                                          <p:stCondLst>
                                            <p:cond delay="1834"/>
                                          </p:stCondLst>
                                        </p:cTn>
                                        <p:tgtEl>
                                          <p:spTgt spid="37">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1D5175"/>
        </a:solidFill>
        <a:effectLst/>
      </p:bgPr>
    </p:bg>
    <p:spTree>
      <p:nvGrpSpPr>
        <p:cNvPr id="1" name=""/>
        <p:cNvGrpSpPr/>
        <p:nvPr/>
      </p:nvGrpSpPr>
      <p:grpSpPr>
        <a:xfrm>
          <a:off x="0" y="0"/>
          <a:ext cx="0" cy="0"/>
          <a:chOff x="0" y="0"/>
          <a:chExt cx="0" cy="0"/>
        </a:xfrm>
      </p:grpSpPr>
      <p:grpSp>
        <p:nvGrpSpPr>
          <p:cNvPr id="4" name="Group 4"/>
          <p:cNvGrpSpPr/>
          <p:nvPr/>
        </p:nvGrpSpPr>
        <p:grpSpPr>
          <a:xfrm>
            <a:off x="4297178" y="190500"/>
            <a:ext cx="9546770" cy="3940915"/>
            <a:chOff x="0" y="0"/>
            <a:chExt cx="12729027" cy="5254554"/>
          </a:xfrm>
        </p:grpSpPr>
        <p:sp>
          <p:nvSpPr>
            <p:cNvPr id="5" name="AutoShape 5"/>
            <p:cNvSpPr/>
            <p:nvPr/>
          </p:nvSpPr>
          <p:spPr>
            <a:xfrm>
              <a:off x="4659424" y="0"/>
              <a:ext cx="5014743" cy="2859844"/>
            </a:xfrm>
            <a:prstGeom prst="rect">
              <a:avLst/>
            </a:prstGeom>
            <a:solidFill>
              <a:srgbClr val="FFCE5C"/>
            </a:solidFill>
          </p:spPr>
        </p:sp>
        <p:sp>
          <p:nvSpPr>
            <p:cNvPr id="6" name="Freeform 6"/>
            <p:cNvSpPr/>
            <p:nvPr/>
          </p:nvSpPr>
          <p:spPr>
            <a:xfrm rot="-10800000">
              <a:off x="0" y="2603147"/>
              <a:ext cx="1304610" cy="2609220"/>
            </a:xfrm>
            <a:custGeom>
              <a:avLst/>
              <a:gdLst/>
              <a:ahLst/>
              <a:cxnLst/>
              <a:rect l="l" t="t" r="r" b="b"/>
              <a:pathLst>
                <a:path w="1304610" h="2609220">
                  <a:moveTo>
                    <a:pt x="0" y="0"/>
                  </a:moveTo>
                  <a:lnTo>
                    <a:pt x="1304610" y="0"/>
                  </a:lnTo>
                  <a:lnTo>
                    <a:pt x="1304610" y="2609220"/>
                  </a:lnTo>
                  <a:lnTo>
                    <a:pt x="0" y="260922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AutoShape 7"/>
            <p:cNvSpPr/>
            <p:nvPr/>
          </p:nvSpPr>
          <p:spPr>
            <a:xfrm>
              <a:off x="1288511" y="2603147"/>
              <a:ext cx="10225738" cy="2609220"/>
            </a:xfrm>
            <a:prstGeom prst="rect">
              <a:avLst/>
            </a:prstGeom>
            <a:solidFill>
              <a:srgbClr val="6BB9D4"/>
            </a:solidFill>
          </p:spPr>
        </p:sp>
        <p:sp>
          <p:nvSpPr>
            <p:cNvPr id="8" name="Freeform 8"/>
            <p:cNvSpPr/>
            <p:nvPr/>
          </p:nvSpPr>
          <p:spPr>
            <a:xfrm rot="-10800000">
              <a:off x="3462868" y="0"/>
              <a:ext cx="1309991" cy="2619983"/>
            </a:xfrm>
            <a:custGeom>
              <a:avLst/>
              <a:gdLst/>
              <a:ahLst/>
              <a:cxnLst/>
              <a:rect l="l" t="t" r="r" b="b"/>
              <a:pathLst>
                <a:path w="1309991" h="2619983">
                  <a:moveTo>
                    <a:pt x="0" y="0"/>
                  </a:moveTo>
                  <a:lnTo>
                    <a:pt x="1309991" y="0"/>
                  </a:lnTo>
                  <a:lnTo>
                    <a:pt x="1309991" y="2619983"/>
                  </a:lnTo>
                  <a:lnTo>
                    <a:pt x="0" y="261998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Freeform 9"/>
            <p:cNvSpPr/>
            <p:nvPr/>
          </p:nvSpPr>
          <p:spPr>
            <a:xfrm>
              <a:off x="4192792" y="1171283"/>
              <a:ext cx="4098173" cy="4083270"/>
            </a:xfrm>
            <a:custGeom>
              <a:avLst/>
              <a:gdLst/>
              <a:ahLst/>
              <a:cxnLst/>
              <a:rect l="l" t="t" r="r" b="b"/>
              <a:pathLst>
                <a:path w="4098173" h="4083270">
                  <a:moveTo>
                    <a:pt x="0" y="0"/>
                  </a:moveTo>
                  <a:lnTo>
                    <a:pt x="4098172" y="0"/>
                  </a:lnTo>
                  <a:lnTo>
                    <a:pt x="4098172" y="4083271"/>
                  </a:lnTo>
                  <a:lnTo>
                    <a:pt x="0" y="408327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10"/>
            <p:cNvSpPr/>
            <p:nvPr/>
          </p:nvSpPr>
          <p:spPr>
            <a:xfrm>
              <a:off x="1132326" y="3558865"/>
              <a:ext cx="5543404" cy="1668334"/>
            </a:xfrm>
            <a:custGeom>
              <a:avLst/>
              <a:gdLst/>
              <a:ahLst/>
              <a:cxnLst/>
              <a:rect l="l" t="t" r="r" b="b"/>
              <a:pathLst>
                <a:path w="5543404" h="1668334">
                  <a:moveTo>
                    <a:pt x="0" y="0"/>
                  </a:moveTo>
                  <a:lnTo>
                    <a:pt x="5543404" y="0"/>
                  </a:lnTo>
                  <a:lnTo>
                    <a:pt x="5543404" y="1668333"/>
                  </a:lnTo>
                  <a:lnTo>
                    <a:pt x="0" y="1668333"/>
                  </a:lnTo>
                  <a:lnTo>
                    <a:pt x="0" y="0"/>
                  </a:lnTo>
                  <a:close/>
                </a:path>
              </a:pathLst>
            </a:custGeom>
            <a:blipFill>
              <a:blip r:embed="rId8">
                <a:extLst>
                  <a:ext uri="{96DAC541-7B7A-43D3-8B79-37D633B846F1}">
                    <asvg:svgBlip xmlns:asvg="http://schemas.microsoft.com/office/drawing/2016/SVG/main" xmlns="" r:embed="rId9"/>
                  </a:ext>
                </a:extLst>
              </a:blip>
              <a:stretch>
                <a:fillRect r="-1075" b="-24540"/>
              </a:stretch>
            </a:blipFill>
          </p:spPr>
        </p:sp>
        <p:sp>
          <p:nvSpPr>
            <p:cNvPr id="11" name="Freeform 11"/>
            <p:cNvSpPr/>
            <p:nvPr/>
          </p:nvSpPr>
          <p:spPr>
            <a:xfrm>
              <a:off x="1738812" y="650455"/>
              <a:ext cx="3088427" cy="3037890"/>
            </a:xfrm>
            <a:custGeom>
              <a:avLst/>
              <a:gdLst/>
              <a:ahLst/>
              <a:cxnLst/>
              <a:rect l="l" t="t" r="r" b="b"/>
              <a:pathLst>
                <a:path w="3088427" h="3037890">
                  <a:moveTo>
                    <a:pt x="0" y="0"/>
                  </a:moveTo>
                  <a:lnTo>
                    <a:pt x="3088427" y="0"/>
                  </a:lnTo>
                  <a:lnTo>
                    <a:pt x="3088427" y="3037889"/>
                  </a:lnTo>
                  <a:lnTo>
                    <a:pt x="0" y="303788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2" name="Freeform 12"/>
            <p:cNvSpPr/>
            <p:nvPr/>
          </p:nvSpPr>
          <p:spPr>
            <a:xfrm>
              <a:off x="3462868" y="749549"/>
              <a:ext cx="2973460" cy="1075852"/>
            </a:xfrm>
            <a:custGeom>
              <a:avLst/>
              <a:gdLst/>
              <a:ahLst/>
              <a:cxnLst/>
              <a:rect l="l" t="t" r="r" b="b"/>
              <a:pathLst>
                <a:path w="2973460" h="1075852">
                  <a:moveTo>
                    <a:pt x="0" y="0"/>
                  </a:moveTo>
                  <a:lnTo>
                    <a:pt x="2973460" y="0"/>
                  </a:lnTo>
                  <a:lnTo>
                    <a:pt x="2973460" y="1075852"/>
                  </a:lnTo>
                  <a:lnTo>
                    <a:pt x="0" y="107585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3" name="Freeform 13"/>
            <p:cNvSpPr/>
            <p:nvPr/>
          </p:nvSpPr>
          <p:spPr>
            <a:xfrm rot="-10800000" flipH="1">
              <a:off x="9640860" y="0"/>
              <a:ext cx="1309991" cy="2619983"/>
            </a:xfrm>
            <a:custGeom>
              <a:avLst/>
              <a:gdLst/>
              <a:ahLst/>
              <a:cxnLst/>
              <a:rect l="l" t="t" r="r" b="b"/>
              <a:pathLst>
                <a:path w="1309991" h="2619983">
                  <a:moveTo>
                    <a:pt x="1309992" y="0"/>
                  </a:moveTo>
                  <a:lnTo>
                    <a:pt x="0" y="0"/>
                  </a:lnTo>
                  <a:lnTo>
                    <a:pt x="0" y="2619983"/>
                  </a:lnTo>
                  <a:lnTo>
                    <a:pt x="1309992" y="2619983"/>
                  </a:lnTo>
                  <a:lnTo>
                    <a:pt x="1309992"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4" name="Freeform 14"/>
            <p:cNvSpPr/>
            <p:nvPr/>
          </p:nvSpPr>
          <p:spPr>
            <a:xfrm>
              <a:off x="6859655" y="1581926"/>
              <a:ext cx="3247339" cy="1174946"/>
            </a:xfrm>
            <a:custGeom>
              <a:avLst/>
              <a:gdLst/>
              <a:ahLst/>
              <a:cxnLst/>
              <a:rect l="l" t="t" r="r" b="b"/>
              <a:pathLst>
                <a:path w="3247339" h="1174946">
                  <a:moveTo>
                    <a:pt x="0" y="0"/>
                  </a:moveTo>
                  <a:lnTo>
                    <a:pt x="3247339" y="0"/>
                  </a:lnTo>
                  <a:lnTo>
                    <a:pt x="3247339" y="1174946"/>
                  </a:lnTo>
                  <a:lnTo>
                    <a:pt x="0" y="117494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5" name="Freeform 15"/>
            <p:cNvSpPr/>
            <p:nvPr/>
          </p:nvSpPr>
          <p:spPr>
            <a:xfrm rot="-10800000" flipH="1">
              <a:off x="11424417" y="2603147"/>
              <a:ext cx="1304610" cy="2609220"/>
            </a:xfrm>
            <a:custGeom>
              <a:avLst/>
              <a:gdLst/>
              <a:ahLst/>
              <a:cxnLst/>
              <a:rect l="l" t="t" r="r" b="b"/>
              <a:pathLst>
                <a:path w="1304610" h="2609220">
                  <a:moveTo>
                    <a:pt x="1304610" y="0"/>
                  </a:moveTo>
                  <a:lnTo>
                    <a:pt x="0" y="0"/>
                  </a:lnTo>
                  <a:lnTo>
                    <a:pt x="0" y="2609220"/>
                  </a:lnTo>
                  <a:lnTo>
                    <a:pt x="1304610" y="2609220"/>
                  </a:lnTo>
                  <a:lnTo>
                    <a:pt x="130461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6" name="Freeform 16"/>
            <p:cNvSpPr/>
            <p:nvPr/>
          </p:nvSpPr>
          <p:spPr>
            <a:xfrm>
              <a:off x="7070643" y="2768674"/>
              <a:ext cx="4529330" cy="2470543"/>
            </a:xfrm>
            <a:custGeom>
              <a:avLst/>
              <a:gdLst/>
              <a:ahLst/>
              <a:cxnLst/>
              <a:rect l="l" t="t" r="r" b="b"/>
              <a:pathLst>
                <a:path w="4529330" h="2470543">
                  <a:moveTo>
                    <a:pt x="0" y="0"/>
                  </a:moveTo>
                  <a:lnTo>
                    <a:pt x="4529330" y="0"/>
                  </a:lnTo>
                  <a:lnTo>
                    <a:pt x="4529330" y="2470543"/>
                  </a:lnTo>
                  <a:lnTo>
                    <a:pt x="0" y="247054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7" name="Freeform 17"/>
            <p:cNvSpPr/>
            <p:nvPr/>
          </p:nvSpPr>
          <p:spPr>
            <a:xfrm>
              <a:off x="8450208" y="3397025"/>
              <a:ext cx="1412666" cy="1815342"/>
            </a:xfrm>
            <a:custGeom>
              <a:avLst/>
              <a:gdLst/>
              <a:ahLst/>
              <a:cxnLst/>
              <a:rect l="l" t="t" r="r" b="b"/>
              <a:pathLst>
                <a:path w="1412666" h="1815342">
                  <a:moveTo>
                    <a:pt x="0" y="0"/>
                  </a:moveTo>
                  <a:lnTo>
                    <a:pt x="1412666" y="0"/>
                  </a:lnTo>
                  <a:lnTo>
                    <a:pt x="1412666" y="1815342"/>
                  </a:lnTo>
                  <a:lnTo>
                    <a:pt x="0" y="1815342"/>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8" name="Freeform 18"/>
            <p:cNvSpPr/>
            <p:nvPr/>
          </p:nvSpPr>
          <p:spPr>
            <a:xfrm flipH="1">
              <a:off x="6675730" y="3212919"/>
              <a:ext cx="1300126" cy="2014280"/>
            </a:xfrm>
            <a:custGeom>
              <a:avLst/>
              <a:gdLst/>
              <a:ahLst/>
              <a:cxnLst/>
              <a:rect l="l" t="t" r="r" b="b"/>
              <a:pathLst>
                <a:path w="1300126" h="2014280">
                  <a:moveTo>
                    <a:pt x="1300126" y="0"/>
                  </a:moveTo>
                  <a:lnTo>
                    <a:pt x="0" y="0"/>
                  </a:lnTo>
                  <a:lnTo>
                    <a:pt x="0" y="2014279"/>
                  </a:lnTo>
                  <a:lnTo>
                    <a:pt x="1300126" y="2014279"/>
                  </a:lnTo>
                  <a:lnTo>
                    <a:pt x="1300126"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9" name="Freeform 19"/>
            <p:cNvSpPr/>
            <p:nvPr/>
          </p:nvSpPr>
          <p:spPr>
            <a:xfrm>
              <a:off x="7571324" y="2310282"/>
              <a:ext cx="1890495" cy="2928936"/>
            </a:xfrm>
            <a:custGeom>
              <a:avLst/>
              <a:gdLst/>
              <a:ahLst/>
              <a:cxnLst/>
              <a:rect l="l" t="t" r="r" b="b"/>
              <a:pathLst>
                <a:path w="1890495" h="2928936">
                  <a:moveTo>
                    <a:pt x="0" y="0"/>
                  </a:moveTo>
                  <a:lnTo>
                    <a:pt x="1890495" y="0"/>
                  </a:lnTo>
                  <a:lnTo>
                    <a:pt x="1890495" y="2928935"/>
                  </a:lnTo>
                  <a:lnTo>
                    <a:pt x="0" y="2928935"/>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grpSp>
      <p:sp>
        <p:nvSpPr>
          <p:cNvPr id="21" name="Rectangle 20"/>
          <p:cNvSpPr/>
          <p:nvPr/>
        </p:nvSpPr>
        <p:spPr>
          <a:xfrm>
            <a:off x="3657600" y="5162869"/>
            <a:ext cx="12858224" cy="4118050"/>
          </a:xfrm>
          <a:prstGeom prst="rect">
            <a:avLst/>
          </a:prstGeom>
        </p:spPr>
        <p:txBody>
          <a:bodyPr wrap="square">
            <a:spAutoFit/>
          </a:bodyPr>
          <a:lstStyle/>
          <a:p>
            <a:pPr algn="just">
              <a:lnSpc>
                <a:spcPct val="115000"/>
              </a:lnSpc>
            </a:pPr>
            <a:r>
              <a:rPr lang="en-GB" sz="4800">
                <a:solidFill>
                  <a:prstClr val="white"/>
                </a:solidFill>
                <a:latin typeface="Times New Roman" panose="02020603050405020304" pitchFamily="18" charset="0"/>
                <a:ea typeface="Calibri" panose="020F0502020204030204" pitchFamily="34" charset="0"/>
                <a:cs typeface="Times New Roman" panose="02020603050405020304" pitchFamily="18" charset="0"/>
              </a:rPr>
              <a:t>- Thông điệp, bài học: </a:t>
            </a:r>
          </a:p>
          <a:p>
            <a:pPr algn="just">
              <a:lnSpc>
                <a:spcPct val="115000"/>
              </a:lnSpc>
            </a:pPr>
            <a:r>
              <a:rPr lang="en-GB" sz="4800">
                <a:solidFill>
                  <a:prstClr val="white"/>
                </a:solidFill>
                <a:latin typeface="Times New Roman" panose="02020603050405020304" pitchFamily="18" charset="0"/>
                <a:ea typeface="Calibri" panose="020F0502020204030204" pitchFamily="34" charset="0"/>
                <a:cs typeface="Times New Roman" panose="02020603050405020304" pitchFamily="18" charset="0"/>
              </a:rPr>
              <a:t>+ Hiểu được </a:t>
            </a:r>
            <a:r>
              <a:rPr lang="vi-VN" sz="4800">
                <a:solidFill>
                  <a:prstClr val="white"/>
                </a:solidFill>
                <a:latin typeface="Times New Roman" panose="02020603050405020304" pitchFamily="18" charset="0"/>
                <a:ea typeface="Calibri" panose="020F0502020204030204" pitchFamily="34" charset="0"/>
                <a:cs typeface="Times New Roman" panose="02020603050405020304" pitchFamily="18" charset="0"/>
              </a:rPr>
              <a:t>ý nghĩa, niềm vui của lao động</a:t>
            </a:r>
            <a:r>
              <a:rPr lang="en-GB" sz="4800">
                <a:solidFill>
                  <a:prstClr val="white"/>
                </a:solidFill>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15000"/>
              </a:lnSpc>
            </a:pPr>
            <a:r>
              <a:rPr lang="en-GB" sz="4800">
                <a:solidFill>
                  <a:prstClr val="white"/>
                </a:solidFill>
                <a:latin typeface="Times New Roman" panose="02020603050405020304" pitchFamily="18" charset="0"/>
                <a:ea typeface="Calibri" panose="020F0502020204030204" pitchFamily="34" charset="0"/>
                <a:cs typeface="Times New Roman" panose="02020603050405020304" pitchFamily="18" charset="0"/>
              </a:rPr>
              <a:t>+ Rút ra </a:t>
            </a:r>
            <a:r>
              <a:rPr lang="vi-VN" sz="4800">
                <a:solidFill>
                  <a:prstClr val="white"/>
                </a:solidFill>
                <a:latin typeface="Times New Roman" panose="02020603050405020304" pitchFamily="18" charset="0"/>
                <a:ea typeface="Calibri" panose="020F0502020204030204" pitchFamily="34" charset="0"/>
                <a:cs typeface="Times New Roman" panose="02020603050405020304" pitchFamily="18" charset="0"/>
              </a:rPr>
              <a:t>bài học vể sự cống hiến cho cộng đồng</a:t>
            </a:r>
            <a:r>
              <a:rPr lang="en-GB" sz="4800">
                <a:solidFill>
                  <a:prstClr val="white"/>
                </a:solidFill>
                <a:latin typeface="Times New Roman" panose="02020603050405020304" pitchFamily="18" charset="0"/>
                <a:ea typeface="Calibri" panose="020F0502020204030204" pitchFamily="34" charset="0"/>
                <a:cs typeface="Times New Roman" panose="02020603050405020304" pitchFamily="18" charset="0"/>
              </a:rPr>
              <a:t>.</a:t>
            </a:r>
          </a:p>
          <a:p>
            <a:r>
              <a:rPr lang="en-GB" sz="4800">
                <a:solidFill>
                  <a:prstClr val="white"/>
                </a:solidFill>
                <a:latin typeface="Times New Roman" panose="02020603050405020304" pitchFamily="18" charset="0"/>
                <a:ea typeface="Calibri" panose="020F0502020204030204" pitchFamily="34" charset="0"/>
                <a:cs typeface="Times New Roman" panose="02020603050405020304" pitchFamily="18" charset="0"/>
              </a:rPr>
              <a:t>+ Cần trân</a:t>
            </a:r>
            <a:r>
              <a:rPr lang="vi-VN" sz="4800">
                <a:solidFill>
                  <a:prstClr val="white"/>
                </a:solidFill>
                <a:latin typeface="Times New Roman" panose="02020603050405020304" pitchFamily="18" charset="0"/>
                <a:ea typeface="Calibri" panose="020F0502020204030204" pitchFamily="34" charset="0"/>
                <a:cs typeface="Times New Roman" panose="02020603050405020304" pitchFamily="18" charset="0"/>
              </a:rPr>
              <a:t> trọng những con người lao động thầm lặng, hi sinh cho đất nước;...</a:t>
            </a:r>
            <a:endParaRPr lang="en-GB" sz="480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02567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1000"/>
                                        <p:tgtEl>
                                          <p:spTgt spid="21">
                                            <p:txEl>
                                              <p:pRg st="0" end="0"/>
                                            </p:txEl>
                                          </p:spTgt>
                                        </p:tgtEl>
                                      </p:cBhvr>
                                    </p:animEffect>
                                    <p:anim calcmode="lin" valueType="num">
                                      <p:cBhvr>
                                        <p:cTn id="8"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1">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1">
                                            <p:txEl>
                                              <p:pRg st="1" end="1"/>
                                            </p:txEl>
                                          </p:spTgt>
                                        </p:tgtEl>
                                        <p:attrNameLst>
                                          <p:attrName>style.visibility</p:attrName>
                                        </p:attrNameLst>
                                      </p:cBhvr>
                                      <p:to>
                                        <p:strVal val="visible"/>
                                      </p:to>
                                    </p:set>
                                    <p:animEffect transition="in" filter="fade">
                                      <p:cBhvr>
                                        <p:cTn id="12" dur="1000"/>
                                        <p:tgtEl>
                                          <p:spTgt spid="21">
                                            <p:txEl>
                                              <p:pRg st="1" end="1"/>
                                            </p:txEl>
                                          </p:spTgt>
                                        </p:tgtEl>
                                      </p:cBhvr>
                                    </p:animEffect>
                                    <p:anim calcmode="lin" valueType="num">
                                      <p:cBhvr>
                                        <p:cTn id="13" dur="1000" fill="hold"/>
                                        <p:tgtEl>
                                          <p:spTgt spid="2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1">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xEl>
                                              <p:pRg st="2" end="2"/>
                                            </p:txEl>
                                          </p:spTgt>
                                        </p:tgtEl>
                                        <p:attrNameLst>
                                          <p:attrName>style.visibility</p:attrName>
                                        </p:attrNameLst>
                                      </p:cBhvr>
                                      <p:to>
                                        <p:strVal val="visible"/>
                                      </p:to>
                                    </p:set>
                                    <p:animEffect transition="in" filter="fade">
                                      <p:cBhvr>
                                        <p:cTn id="17" dur="1000"/>
                                        <p:tgtEl>
                                          <p:spTgt spid="21">
                                            <p:txEl>
                                              <p:pRg st="2" end="2"/>
                                            </p:txEl>
                                          </p:spTgt>
                                        </p:tgtEl>
                                      </p:cBhvr>
                                    </p:animEffect>
                                    <p:anim calcmode="lin" valueType="num">
                                      <p:cBhvr>
                                        <p:cTn id="18" dur="1000" fill="hold"/>
                                        <p:tgtEl>
                                          <p:spTgt spid="21">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1">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1">
                                            <p:txEl>
                                              <p:pRg st="3" end="3"/>
                                            </p:txEl>
                                          </p:spTgt>
                                        </p:tgtEl>
                                        <p:attrNameLst>
                                          <p:attrName>style.visibility</p:attrName>
                                        </p:attrNameLst>
                                      </p:cBhvr>
                                      <p:to>
                                        <p:strVal val="visible"/>
                                      </p:to>
                                    </p:set>
                                    <p:animEffect transition="in" filter="fade">
                                      <p:cBhvr>
                                        <p:cTn id="22" dur="1000"/>
                                        <p:tgtEl>
                                          <p:spTgt spid="21">
                                            <p:txEl>
                                              <p:pRg st="3" end="3"/>
                                            </p:txEl>
                                          </p:spTgt>
                                        </p:tgtEl>
                                      </p:cBhvr>
                                    </p:animEffect>
                                    <p:anim calcmode="lin" valueType="num">
                                      <p:cBhvr>
                                        <p:cTn id="23" dur="1000" fill="hold"/>
                                        <p:tgtEl>
                                          <p:spTgt spid="21">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1">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8288000" cy="1030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3920967" y="3135331"/>
            <a:ext cx="10446065" cy="1998689"/>
          </a:xfrm>
          <a:prstGeom prst="rect">
            <a:avLst/>
          </a:prstGeom>
        </p:spPr>
        <p:txBody>
          <a:bodyPr wrap="none">
            <a:spAutoFit/>
          </a:bodyPr>
          <a:lstStyle/>
          <a:p>
            <a:pPr algn="just">
              <a:lnSpc>
                <a:spcPct val="115000"/>
              </a:lnSpc>
              <a:spcAft>
                <a:spcPts val="0"/>
              </a:spcAft>
            </a:pPr>
            <a:r>
              <a:rPr lang="en-US" sz="11500" b="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III. TỔNG KẾT</a:t>
            </a:r>
            <a:endParaRPr lang="en-GB" sz="96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49084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6E1B2"/>
        </a:solidFill>
        <a:effectLst/>
      </p:bgPr>
    </p:bg>
    <p:spTree>
      <p:nvGrpSpPr>
        <p:cNvPr id="1" name=""/>
        <p:cNvGrpSpPr/>
        <p:nvPr/>
      </p:nvGrpSpPr>
      <p:grpSpPr>
        <a:xfrm>
          <a:off x="0" y="0"/>
          <a:ext cx="0" cy="0"/>
          <a:chOff x="0" y="0"/>
          <a:chExt cx="0" cy="0"/>
        </a:xfrm>
      </p:grpSpPr>
      <p:sp>
        <p:nvSpPr>
          <p:cNvPr id="2" name="TextBox 2"/>
          <p:cNvSpPr txBox="1"/>
          <p:nvPr/>
        </p:nvSpPr>
        <p:spPr>
          <a:xfrm>
            <a:off x="1109380" y="3461519"/>
            <a:ext cx="11322558" cy="5170646"/>
          </a:xfrm>
          <a:prstGeom prst="rect">
            <a:avLst/>
          </a:prstGeom>
        </p:spPr>
        <p:txBody>
          <a:bodyPr wrap="square" lIns="0" tIns="0" rIns="0" bIns="0" rtlCol="0" anchor="t">
            <a:spAutoFit/>
          </a:bodyPr>
          <a:lstStyle/>
          <a:p>
            <a:pPr algn="just"/>
            <a:r>
              <a:rPr lang="vi-VN" sz="4800">
                <a:latin typeface="Times New Roman" panose="02020603050405020304" pitchFamily="18" charset="0"/>
                <a:cs typeface="Times New Roman" panose="02020603050405020304" pitchFamily="18" charset="0"/>
              </a:rPr>
              <a:t>- Xây dựng cốt truyện đơn tuyến</a:t>
            </a:r>
            <a:r>
              <a:rPr lang="en-US" sz="4800">
                <a:latin typeface="Times New Roman" panose="02020603050405020304" pitchFamily="18" charset="0"/>
                <a:cs typeface="Times New Roman" panose="02020603050405020304" pitchFamily="18" charset="0"/>
              </a:rPr>
              <a:t>.</a:t>
            </a:r>
            <a:endParaRPr lang="en-GB" sz="4800">
              <a:latin typeface="Times New Roman" panose="02020603050405020304" pitchFamily="18" charset="0"/>
              <a:cs typeface="Times New Roman" panose="02020603050405020304" pitchFamily="18" charset="0"/>
            </a:endParaRPr>
          </a:p>
          <a:p>
            <a:pPr algn="just"/>
            <a:r>
              <a:rPr lang="vi-VN" sz="4800">
                <a:latin typeface="Times New Roman" panose="02020603050405020304" pitchFamily="18" charset="0"/>
                <a:cs typeface="Times New Roman" panose="02020603050405020304" pitchFamily="18" charset="0"/>
              </a:rPr>
              <a:t>- Kết hợp nhiều phương thức biểu đạt.</a:t>
            </a:r>
            <a:endParaRPr lang="en-GB" sz="4800">
              <a:latin typeface="Times New Roman" panose="02020603050405020304" pitchFamily="18" charset="0"/>
              <a:cs typeface="Times New Roman" panose="02020603050405020304" pitchFamily="18" charset="0"/>
            </a:endParaRPr>
          </a:p>
          <a:p>
            <a:pPr algn="just"/>
            <a:r>
              <a:rPr lang="vi-VN" sz="4800">
                <a:latin typeface="Times New Roman" panose="02020603050405020304" pitchFamily="18" charset="0"/>
                <a:cs typeface="Times New Roman" panose="02020603050405020304" pitchFamily="18" charset="0"/>
              </a:rPr>
              <a:t>- Xây dựng nhân vật bằng chi tiết tiêu biểu qua nhiều phương diện và thông qua cảm xúc, suy nghĩ của nhân vật khác.</a:t>
            </a:r>
            <a:endParaRPr lang="en-GB" sz="4800">
              <a:latin typeface="Times New Roman" panose="02020603050405020304" pitchFamily="18" charset="0"/>
              <a:cs typeface="Times New Roman" panose="02020603050405020304" pitchFamily="18" charset="0"/>
            </a:endParaRPr>
          </a:p>
          <a:p>
            <a:pPr algn="just"/>
            <a:r>
              <a:rPr lang="vi-VN" sz="4800">
                <a:latin typeface="Times New Roman" panose="02020603050405020304" pitchFamily="18" charset="0"/>
                <a:cs typeface="Times New Roman" panose="02020603050405020304" pitchFamily="18" charset="0"/>
              </a:rPr>
              <a:t>- Nghệ thuật tả cảnh thiên nhiên đặc sắc.</a:t>
            </a:r>
            <a:endParaRPr lang="en-GB" sz="4800">
              <a:latin typeface="Times New Roman" panose="02020603050405020304" pitchFamily="18" charset="0"/>
              <a:cs typeface="Times New Roman" panose="02020603050405020304" pitchFamily="18" charset="0"/>
            </a:endParaRPr>
          </a:p>
          <a:p>
            <a:pPr algn="just"/>
            <a:r>
              <a:rPr lang="vi-VN" sz="4800">
                <a:latin typeface="Times New Roman" panose="02020603050405020304" pitchFamily="18" charset="0"/>
                <a:cs typeface="Times New Roman" panose="02020603050405020304" pitchFamily="18" charset="0"/>
              </a:rPr>
              <a:t>- Ngôn ngữ trong sáng, giàu chất thơ.</a:t>
            </a:r>
            <a:endParaRPr lang="en-GB" sz="4800">
              <a:latin typeface="Times New Roman" panose="02020603050405020304" pitchFamily="18" charset="0"/>
              <a:cs typeface="Times New Roman" panose="02020603050405020304" pitchFamily="18" charset="0"/>
            </a:endParaRPr>
          </a:p>
        </p:txBody>
      </p:sp>
      <p:sp>
        <p:nvSpPr>
          <p:cNvPr id="3" name="TextBox 3"/>
          <p:cNvSpPr txBox="1"/>
          <p:nvPr/>
        </p:nvSpPr>
        <p:spPr>
          <a:xfrm>
            <a:off x="1710019" y="1062390"/>
            <a:ext cx="9127278" cy="1231106"/>
          </a:xfrm>
          <a:prstGeom prst="rect">
            <a:avLst/>
          </a:prstGeom>
        </p:spPr>
        <p:txBody>
          <a:bodyPr lIns="0" tIns="0" rIns="0" bIns="0" rtlCol="0" anchor="t">
            <a:spAutoFit/>
          </a:bodyPr>
          <a:lstStyle/>
          <a:p>
            <a:r>
              <a:rPr lang="en-US" sz="8000" b="1">
                <a:effectLst>
                  <a:glow rad="139700">
                    <a:schemeClr val="accent1">
                      <a:satMod val="175000"/>
                      <a:alpha val="40000"/>
                    </a:schemeClr>
                  </a:glow>
                </a:effectLst>
                <a:latin typeface="Times New Roman" panose="02020603050405020304" pitchFamily="18" charset="0"/>
                <a:cs typeface="Times New Roman" panose="02020603050405020304" pitchFamily="18" charset="0"/>
              </a:rPr>
              <a:t>1. Nghệ thuật</a:t>
            </a:r>
            <a:endParaRPr lang="en-GB" sz="8000">
              <a:effectLst>
                <a:glow rad="139700">
                  <a:schemeClr val="accent1">
                    <a:satMod val="175000"/>
                    <a:alpha val="40000"/>
                  </a:schemeClr>
                </a:glow>
              </a:effectLst>
              <a:latin typeface="Times New Roman" panose="02020603050405020304" pitchFamily="18" charset="0"/>
              <a:cs typeface="Times New Roman" panose="02020603050405020304" pitchFamily="18" charset="0"/>
            </a:endParaRPr>
          </a:p>
        </p:txBody>
      </p:sp>
      <p:grpSp>
        <p:nvGrpSpPr>
          <p:cNvPr id="4" name="Group 4"/>
          <p:cNvGrpSpPr/>
          <p:nvPr/>
        </p:nvGrpSpPr>
        <p:grpSpPr>
          <a:xfrm>
            <a:off x="10181612" y="0"/>
            <a:ext cx="13755325" cy="6419708"/>
            <a:chOff x="0" y="0"/>
            <a:chExt cx="18340434" cy="8559611"/>
          </a:xfrm>
        </p:grpSpPr>
        <p:sp>
          <p:nvSpPr>
            <p:cNvPr id="5" name="AutoShape 5"/>
            <p:cNvSpPr/>
            <p:nvPr/>
          </p:nvSpPr>
          <p:spPr>
            <a:xfrm>
              <a:off x="1394544" y="0"/>
              <a:ext cx="9413973" cy="2814488"/>
            </a:xfrm>
            <a:prstGeom prst="rect">
              <a:avLst/>
            </a:prstGeom>
            <a:solidFill>
              <a:srgbClr val="1D5175"/>
            </a:solidFill>
          </p:spPr>
        </p:sp>
        <p:sp>
          <p:nvSpPr>
            <p:cNvPr id="6" name="Freeform 6"/>
            <p:cNvSpPr/>
            <p:nvPr/>
          </p:nvSpPr>
          <p:spPr>
            <a:xfrm rot="-10800000">
              <a:off x="0" y="0"/>
              <a:ext cx="1407244" cy="2814488"/>
            </a:xfrm>
            <a:custGeom>
              <a:avLst/>
              <a:gdLst/>
              <a:ahLst/>
              <a:cxnLst/>
              <a:rect l="l" t="t" r="r" b="b"/>
              <a:pathLst>
                <a:path w="1407244" h="2814488">
                  <a:moveTo>
                    <a:pt x="0" y="0"/>
                  </a:moveTo>
                  <a:lnTo>
                    <a:pt x="1407244" y="0"/>
                  </a:lnTo>
                  <a:lnTo>
                    <a:pt x="1407244" y="2814488"/>
                  </a:lnTo>
                  <a:lnTo>
                    <a:pt x="0" y="281448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AutoShape 7"/>
            <p:cNvSpPr/>
            <p:nvPr/>
          </p:nvSpPr>
          <p:spPr>
            <a:xfrm>
              <a:off x="3618191" y="2814488"/>
              <a:ext cx="11102743" cy="2814488"/>
            </a:xfrm>
            <a:prstGeom prst="rect">
              <a:avLst/>
            </a:prstGeom>
            <a:solidFill>
              <a:srgbClr val="829B62"/>
            </a:solidFill>
          </p:spPr>
        </p:sp>
        <p:sp>
          <p:nvSpPr>
            <p:cNvPr id="8" name="Freeform 8"/>
            <p:cNvSpPr/>
            <p:nvPr/>
          </p:nvSpPr>
          <p:spPr>
            <a:xfrm rot="-10800000">
              <a:off x="2223647" y="2814488"/>
              <a:ext cx="1407244" cy="2814488"/>
            </a:xfrm>
            <a:custGeom>
              <a:avLst/>
              <a:gdLst/>
              <a:ahLst/>
              <a:cxnLst/>
              <a:rect l="l" t="t" r="r" b="b"/>
              <a:pathLst>
                <a:path w="1407244" h="2814488">
                  <a:moveTo>
                    <a:pt x="0" y="0"/>
                  </a:moveTo>
                  <a:lnTo>
                    <a:pt x="1407244" y="0"/>
                  </a:lnTo>
                  <a:lnTo>
                    <a:pt x="1407244" y="2814488"/>
                  </a:lnTo>
                  <a:lnTo>
                    <a:pt x="0" y="281448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AutoShape 9"/>
            <p:cNvSpPr/>
            <p:nvPr/>
          </p:nvSpPr>
          <p:spPr>
            <a:xfrm>
              <a:off x="6597454" y="5628976"/>
              <a:ext cx="11742979" cy="2814488"/>
            </a:xfrm>
            <a:prstGeom prst="rect">
              <a:avLst/>
            </a:prstGeom>
            <a:solidFill>
              <a:srgbClr val="F9B61A"/>
            </a:solidFill>
          </p:spPr>
        </p:sp>
        <p:sp>
          <p:nvSpPr>
            <p:cNvPr id="10" name="Freeform 10"/>
            <p:cNvSpPr/>
            <p:nvPr/>
          </p:nvSpPr>
          <p:spPr>
            <a:xfrm rot="-10800000">
              <a:off x="5228310" y="5628976"/>
              <a:ext cx="1407244" cy="2814488"/>
            </a:xfrm>
            <a:custGeom>
              <a:avLst/>
              <a:gdLst/>
              <a:ahLst/>
              <a:cxnLst/>
              <a:rect l="l" t="t" r="r" b="b"/>
              <a:pathLst>
                <a:path w="1407244" h="2814488">
                  <a:moveTo>
                    <a:pt x="0" y="0"/>
                  </a:moveTo>
                  <a:lnTo>
                    <a:pt x="1407244" y="0"/>
                  </a:lnTo>
                  <a:lnTo>
                    <a:pt x="1407244" y="2814489"/>
                  </a:lnTo>
                  <a:lnTo>
                    <a:pt x="0" y="281448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1" name="Freeform 11"/>
            <p:cNvSpPr/>
            <p:nvPr/>
          </p:nvSpPr>
          <p:spPr>
            <a:xfrm>
              <a:off x="4312460" y="645367"/>
              <a:ext cx="1831701" cy="1835038"/>
            </a:xfrm>
            <a:custGeom>
              <a:avLst/>
              <a:gdLst/>
              <a:ahLst/>
              <a:cxnLst/>
              <a:rect l="l" t="t" r="r" b="b"/>
              <a:pathLst>
                <a:path w="1831701" h="1835038">
                  <a:moveTo>
                    <a:pt x="0" y="0"/>
                  </a:moveTo>
                  <a:lnTo>
                    <a:pt x="1831701" y="0"/>
                  </a:lnTo>
                  <a:lnTo>
                    <a:pt x="1831701" y="1835037"/>
                  </a:lnTo>
                  <a:lnTo>
                    <a:pt x="0" y="183503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Freeform 12"/>
            <p:cNvSpPr/>
            <p:nvPr/>
          </p:nvSpPr>
          <p:spPr>
            <a:xfrm>
              <a:off x="3618191" y="1707771"/>
              <a:ext cx="4245835" cy="2035395"/>
            </a:xfrm>
            <a:custGeom>
              <a:avLst/>
              <a:gdLst/>
              <a:ahLst/>
              <a:cxnLst/>
              <a:rect l="l" t="t" r="r" b="b"/>
              <a:pathLst>
                <a:path w="4245835" h="2035395">
                  <a:moveTo>
                    <a:pt x="0" y="0"/>
                  </a:moveTo>
                  <a:lnTo>
                    <a:pt x="4245834" y="0"/>
                  </a:lnTo>
                  <a:lnTo>
                    <a:pt x="4245834" y="2035395"/>
                  </a:lnTo>
                  <a:lnTo>
                    <a:pt x="0" y="203539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3" name="Freeform 13"/>
            <p:cNvSpPr/>
            <p:nvPr/>
          </p:nvSpPr>
          <p:spPr>
            <a:xfrm>
              <a:off x="8006430" y="2339272"/>
              <a:ext cx="3929829" cy="1182715"/>
            </a:xfrm>
            <a:custGeom>
              <a:avLst/>
              <a:gdLst/>
              <a:ahLst/>
              <a:cxnLst/>
              <a:rect l="l" t="t" r="r" b="b"/>
              <a:pathLst>
                <a:path w="3929829" h="1182715">
                  <a:moveTo>
                    <a:pt x="0" y="0"/>
                  </a:moveTo>
                  <a:lnTo>
                    <a:pt x="3929829" y="0"/>
                  </a:lnTo>
                  <a:lnTo>
                    <a:pt x="3929829" y="1182715"/>
                  </a:lnTo>
                  <a:lnTo>
                    <a:pt x="0" y="1182715"/>
                  </a:lnTo>
                  <a:lnTo>
                    <a:pt x="0" y="0"/>
                  </a:lnTo>
                  <a:close/>
                </a:path>
              </a:pathLst>
            </a:custGeom>
            <a:blipFill>
              <a:blip r:embed="rId12">
                <a:extLst>
                  <a:ext uri="{96DAC541-7B7A-43D3-8B79-37D633B846F1}">
                    <asvg:svgBlip xmlns:asvg="http://schemas.microsoft.com/office/drawing/2016/SVG/main" xmlns="" r:embed="rId13"/>
                  </a:ext>
                </a:extLst>
              </a:blip>
              <a:stretch>
                <a:fillRect r="-1075" b="-24540"/>
              </a:stretch>
            </a:blipFill>
          </p:spPr>
        </p:sp>
        <p:sp>
          <p:nvSpPr>
            <p:cNvPr id="14" name="Freeform 14"/>
            <p:cNvSpPr/>
            <p:nvPr/>
          </p:nvSpPr>
          <p:spPr>
            <a:xfrm>
              <a:off x="5741108" y="2480404"/>
              <a:ext cx="3632410" cy="1741328"/>
            </a:xfrm>
            <a:custGeom>
              <a:avLst/>
              <a:gdLst/>
              <a:ahLst/>
              <a:cxnLst/>
              <a:rect l="l" t="t" r="r" b="b"/>
              <a:pathLst>
                <a:path w="3632410" h="1741328">
                  <a:moveTo>
                    <a:pt x="0" y="0"/>
                  </a:moveTo>
                  <a:lnTo>
                    <a:pt x="3632410" y="0"/>
                  </a:lnTo>
                  <a:lnTo>
                    <a:pt x="3632410" y="1741328"/>
                  </a:lnTo>
                  <a:lnTo>
                    <a:pt x="0" y="174132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5" name="Freeform 15"/>
            <p:cNvSpPr/>
            <p:nvPr/>
          </p:nvSpPr>
          <p:spPr>
            <a:xfrm>
              <a:off x="7253309" y="4048338"/>
              <a:ext cx="4771850" cy="4200572"/>
            </a:xfrm>
            <a:custGeom>
              <a:avLst/>
              <a:gdLst/>
              <a:ahLst/>
              <a:cxnLst/>
              <a:rect l="l" t="t" r="r" b="b"/>
              <a:pathLst>
                <a:path w="4771850" h="4200572">
                  <a:moveTo>
                    <a:pt x="0" y="0"/>
                  </a:moveTo>
                  <a:lnTo>
                    <a:pt x="4771850" y="0"/>
                  </a:lnTo>
                  <a:lnTo>
                    <a:pt x="4771850" y="4200572"/>
                  </a:lnTo>
                  <a:lnTo>
                    <a:pt x="0" y="420057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6" name="Freeform 16"/>
            <p:cNvSpPr/>
            <p:nvPr/>
          </p:nvSpPr>
          <p:spPr>
            <a:xfrm>
              <a:off x="6459974" y="6148624"/>
              <a:ext cx="4764856" cy="2284207"/>
            </a:xfrm>
            <a:custGeom>
              <a:avLst/>
              <a:gdLst/>
              <a:ahLst/>
              <a:cxnLst/>
              <a:rect l="l" t="t" r="r" b="b"/>
              <a:pathLst>
                <a:path w="4764856" h="2284207">
                  <a:moveTo>
                    <a:pt x="0" y="0"/>
                  </a:moveTo>
                  <a:lnTo>
                    <a:pt x="4764857" y="0"/>
                  </a:lnTo>
                  <a:lnTo>
                    <a:pt x="4764857" y="2284207"/>
                  </a:lnTo>
                  <a:lnTo>
                    <a:pt x="0" y="2284207"/>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7" name="Freeform 17"/>
            <p:cNvSpPr/>
            <p:nvPr/>
          </p:nvSpPr>
          <p:spPr>
            <a:xfrm flipH="1">
              <a:off x="5931932" y="6661128"/>
              <a:ext cx="1150417" cy="1782336"/>
            </a:xfrm>
            <a:custGeom>
              <a:avLst/>
              <a:gdLst/>
              <a:ahLst/>
              <a:cxnLst/>
              <a:rect l="l" t="t" r="r" b="b"/>
              <a:pathLst>
                <a:path w="1150417" h="1782336">
                  <a:moveTo>
                    <a:pt x="1150417" y="0"/>
                  </a:moveTo>
                  <a:lnTo>
                    <a:pt x="0" y="0"/>
                  </a:lnTo>
                  <a:lnTo>
                    <a:pt x="0" y="1782337"/>
                  </a:lnTo>
                  <a:lnTo>
                    <a:pt x="1150417" y="1782337"/>
                  </a:lnTo>
                  <a:lnTo>
                    <a:pt x="1150417"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8" name="Freeform 18"/>
            <p:cNvSpPr/>
            <p:nvPr/>
          </p:nvSpPr>
          <p:spPr>
            <a:xfrm>
              <a:off x="6786771" y="6015664"/>
              <a:ext cx="1381321" cy="2140075"/>
            </a:xfrm>
            <a:custGeom>
              <a:avLst/>
              <a:gdLst/>
              <a:ahLst/>
              <a:cxnLst/>
              <a:rect l="l" t="t" r="r" b="b"/>
              <a:pathLst>
                <a:path w="1381321" h="2140075">
                  <a:moveTo>
                    <a:pt x="0" y="0"/>
                  </a:moveTo>
                  <a:lnTo>
                    <a:pt x="1381322" y="0"/>
                  </a:lnTo>
                  <a:lnTo>
                    <a:pt x="1381322" y="2140075"/>
                  </a:lnTo>
                  <a:lnTo>
                    <a:pt x="0" y="2140075"/>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9" name="Freeform 19"/>
            <p:cNvSpPr/>
            <p:nvPr/>
          </p:nvSpPr>
          <p:spPr>
            <a:xfrm>
              <a:off x="7460767" y="6896100"/>
              <a:ext cx="6841067" cy="1663511"/>
            </a:xfrm>
            <a:custGeom>
              <a:avLst/>
              <a:gdLst/>
              <a:ahLst/>
              <a:cxnLst/>
              <a:rect l="l" t="t" r="r" b="b"/>
              <a:pathLst>
                <a:path w="6841067" h="1663511">
                  <a:moveTo>
                    <a:pt x="0" y="0"/>
                  </a:moveTo>
                  <a:lnTo>
                    <a:pt x="6841067" y="0"/>
                  </a:lnTo>
                  <a:lnTo>
                    <a:pt x="6841067" y="1663511"/>
                  </a:lnTo>
                  <a:lnTo>
                    <a:pt x="0" y="1663511"/>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0" name="Freeform 20"/>
            <p:cNvSpPr/>
            <p:nvPr/>
          </p:nvSpPr>
          <p:spPr>
            <a:xfrm>
              <a:off x="1849040" y="3036805"/>
              <a:ext cx="6491686" cy="1578554"/>
            </a:xfrm>
            <a:custGeom>
              <a:avLst/>
              <a:gdLst/>
              <a:ahLst/>
              <a:cxnLst/>
              <a:rect l="l" t="t" r="r" b="b"/>
              <a:pathLst>
                <a:path w="6491686" h="1578554">
                  <a:moveTo>
                    <a:pt x="0" y="0"/>
                  </a:moveTo>
                  <a:lnTo>
                    <a:pt x="6491687" y="0"/>
                  </a:lnTo>
                  <a:lnTo>
                    <a:pt x="6491687" y="1578554"/>
                  </a:lnTo>
                  <a:lnTo>
                    <a:pt x="0" y="1578554"/>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1" name="Freeform 21"/>
            <p:cNvSpPr/>
            <p:nvPr/>
          </p:nvSpPr>
          <p:spPr>
            <a:xfrm>
              <a:off x="4106044" y="1324422"/>
              <a:ext cx="758369" cy="1014849"/>
            </a:xfrm>
            <a:custGeom>
              <a:avLst/>
              <a:gdLst/>
              <a:ahLst/>
              <a:cxnLst/>
              <a:rect l="l" t="t" r="r" b="b"/>
              <a:pathLst>
                <a:path w="758369" h="1014849">
                  <a:moveTo>
                    <a:pt x="0" y="0"/>
                  </a:moveTo>
                  <a:lnTo>
                    <a:pt x="758370" y="0"/>
                  </a:lnTo>
                  <a:lnTo>
                    <a:pt x="758370" y="1014850"/>
                  </a:lnTo>
                  <a:lnTo>
                    <a:pt x="0" y="1014850"/>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2" name="Freeform 22"/>
            <p:cNvSpPr/>
            <p:nvPr/>
          </p:nvSpPr>
          <p:spPr>
            <a:xfrm flipH="1">
              <a:off x="6818372" y="643657"/>
              <a:ext cx="1017435" cy="1361531"/>
            </a:xfrm>
            <a:custGeom>
              <a:avLst/>
              <a:gdLst/>
              <a:ahLst/>
              <a:cxnLst/>
              <a:rect l="l" t="t" r="r" b="b"/>
              <a:pathLst>
                <a:path w="1017435" h="1361531">
                  <a:moveTo>
                    <a:pt x="1017435" y="0"/>
                  </a:moveTo>
                  <a:lnTo>
                    <a:pt x="0" y="0"/>
                  </a:lnTo>
                  <a:lnTo>
                    <a:pt x="0" y="1361531"/>
                  </a:lnTo>
                  <a:lnTo>
                    <a:pt x="1017435" y="1361531"/>
                  </a:lnTo>
                  <a:lnTo>
                    <a:pt x="1017435"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3" name="Freeform 23"/>
            <p:cNvSpPr/>
            <p:nvPr/>
          </p:nvSpPr>
          <p:spPr>
            <a:xfrm>
              <a:off x="7995459" y="643657"/>
              <a:ext cx="345268" cy="462037"/>
            </a:xfrm>
            <a:custGeom>
              <a:avLst/>
              <a:gdLst/>
              <a:ahLst/>
              <a:cxnLst/>
              <a:rect l="l" t="t" r="r" b="b"/>
              <a:pathLst>
                <a:path w="345268" h="462037">
                  <a:moveTo>
                    <a:pt x="0" y="0"/>
                  </a:moveTo>
                  <a:lnTo>
                    <a:pt x="345268" y="0"/>
                  </a:lnTo>
                  <a:lnTo>
                    <a:pt x="345268" y="462037"/>
                  </a:lnTo>
                  <a:lnTo>
                    <a:pt x="0" y="462037"/>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4" name="Freeform 24"/>
            <p:cNvSpPr/>
            <p:nvPr/>
          </p:nvSpPr>
          <p:spPr>
            <a:xfrm>
              <a:off x="3285623" y="645367"/>
              <a:ext cx="345268" cy="462037"/>
            </a:xfrm>
            <a:custGeom>
              <a:avLst/>
              <a:gdLst/>
              <a:ahLst/>
              <a:cxnLst/>
              <a:rect l="l" t="t" r="r" b="b"/>
              <a:pathLst>
                <a:path w="345268" h="462037">
                  <a:moveTo>
                    <a:pt x="0" y="0"/>
                  </a:moveTo>
                  <a:lnTo>
                    <a:pt x="345268" y="0"/>
                  </a:lnTo>
                  <a:lnTo>
                    <a:pt x="345268" y="462037"/>
                  </a:lnTo>
                  <a:lnTo>
                    <a:pt x="0" y="462037"/>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5" name="Freeform 25"/>
            <p:cNvSpPr/>
            <p:nvPr/>
          </p:nvSpPr>
          <p:spPr>
            <a:xfrm>
              <a:off x="9799604" y="5343430"/>
              <a:ext cx="1008913" cy="440253"/>
            </a:xfrm>
            <a:custGeom>
              <a:avLst/>
              <a:gdLst/>
              <a:ahLst/>
              <a:cxnLst/>
              <a:rect l="l" t="t" r="r" b="b"/>
              <a:pathLst>
                <a:path w="1008913" h="440253">
                  <a:moveTo>
                    <a:pt x="0" y="0"/>
                  </a:moveTo>
                  <a:lnTo>
                    <a:pt x="1008913" y="0"/>
                  </a:lnTo>
                  <a:lnTo>
                    <a:pt x="1008913" y="440253"/>
                  </a:lnTo>
                  <a:lnTo>
                    <a:pt x="0" y="440253"/>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26" name="Freeform 26"/>
            <p:cNvSpPr/>
            <p:nvPr/>
          </p:nvSpPr>
          <p:spPr>
            <a:xfrm>
              <a:off x="9238356" y="4801506"/>
              <a:ext cx="1008913" cy="440253"/>
            </a:xfrm>
            <a:custGeom>
              <a:avLst/>
              <a:gdLst/>
              <a:ahLst/>
              <a:cxnLst/>
              <a:rect l="l" t="t" r="r" b="b"/>
              <a:pathLst>
                <a:path w="1008913" h="440253">
                  <a:moveTo>
                    <a:pt x="0" y="0"/>
                  </a:moveTo>
                  <a:lnTo>
                    <a:pt x="1008913" y="0"/>
                  </a:lnTo>
                  <a:lnTo>
                    <a:pt x="1008913" y="440253"/>
                  </a:lnTo>
                  <a:lnTo>
                    <a:pt x="0" y="440253"/>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27" name="Freeform 27"/>
            <p:cNvSpPr/>
            <p:nvPr/>
          </p:nvSpPr>
          <p:spPr>
            <a:xfrm>
              <a:off x="7327090" y="3756548"/>
              <a:ext cx="984466" cy="1265085"/>
            </a:xfrm>
            <a:custGeom>
              <a:avLst/>
              <a:gdLst/>
              <a:ahLst/>
              <a:cxnLst/>
              <a:rect l="l" t="t" r="r" b="b"/>
              <a:pathLst>
                <a:path w="984466" h="1265085">
                  <a:moveTo>
                    <a:pt x="0" y="0"/>
                  </a:moveTo>
                  <a:lnTo>
                    <a:pt x="984466" y="0"/>
                  </a:lnTo>
                  <a:lnTo>
                    <a:pt x="984466" y="1265085"/>
                  </a:lnTo>
                  <a:lnTo>
                    <a:pt x="0" y="1265085"/>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28" name="Freeform 28"/>
            <p:cNvSpPr/>
            <p:nvPr/>
          </p:nvSpPr>
          <p:spPr>
            <a:xfrm>
              <a:off x="8815138" y="3036805"/>
              <a:ext cx="984466" cy="1265085"/>
            </a:xfrm>
            <a:custGeom>
              <a:avLst/>
              <a:gdLst/>
              <a:ahLst/>
              <a:cxnLst/>
              <a:rect l="l" t="t" r="r" b="b"/>
              <a:pathLst>
                <a:path w="984466" h="1265085">
                  <a:moveTo>
                    <a:pt x="0" y="0"/>
                  </a:moveTo>
                  <a:lnTo>
                    <a:pt x="984466" y="0"/>
                  </a:lnTo>
                  <a:lnTo>
                    <a:pt x="984466" y="1265085"/>
                  </a:lnTo>
                  <a:lnTo>
                    <a:pt x="0" y="1265085"/>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29" name="Freeform 29"/>
            <p:cNvSpPr/>
            <p:nvPr/>
          </p:nvSpPr>
          <p:spPr>
            <a:xfrm>
              <a:off x="4363594" y="3826082"/>
              <a:ext cx="2889715" cy="1385290"/>
            </a:xfrm>
            <a:custGeom>
              <a:avLst/>
              <a:gdLst/>
              <a:ahLst/>
              <a:cxnLst/>
              <a:rect l="l" t="t" r="r" b="b"/>
              <a:pathLst>
                <a:path w="2889715" h="1385290">
                  <a:moveTo>
                    <a:pt x="0" y="0"/>
                  </a:moveTo>
                  <a:lnTo>
                    <a:pt x="2889715" y="0"/>
                  </a:lnTo>
                  <a:lnTo>
                    <a:pt x="2889715" y="1385290"/>
                  </a:lnTo>
                  <a:lnTo>
                    <a:pt x="0" y="138529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spTree>
    <p:extLst>
      <p:ext uri="{BB962C8B-B14F-4D97-AF65-F5344CB8AC3E}">
        <p14:creationId xmlns:p14="http://schemas.microsoft.com/office/powerpoint/2010/main" val="4058485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DE0A0"/>
        </a:solidFill>
        <a:effectLst/>
      </p:bgPr>
    </p:bg>
    <p:spTree>
      <p:nvGrpSpPr>
        <p:cNvPr id="1" name=""/>
        <p:cNvGrpSpPr/>
        <p:nvPr/>
      </p:nvGrpSpPr>
      <p:grpSpPr>
        <a:xfrm>
          <a:off x="0" y="0"/>
          <a:ext cx="0" cy="0"/>
          <a:chOff x="0" y="0"/>
          <a:chExt cx="0" cy="0"/>
        </a:xfrm>
      </p:grpSpPr>
      <p:sp>
        <p:nvSpPr>
          <p:cNvPr id="2" name="TextBox 2"/>
          <p:cNvSpPr txBox="1"/>
          <p:nvPr/>
        </p:nvSpPr>
        <p:spPr>
          <a:xfrm>
            <a:off x="3242999" y="2594953"/>
            <a:ext cx="12378533" cy="4431983"/>
          </a:xfrm>
          <a:prstGeom prst="rect">
            <a:avLst/>
          </a:prstGeom>
        </p:spPr>
        <p:txBody>
          <a:bodyPr wrap="square" lIns="0" tIns="0" rIns="0" bIns="0" rtlCol="0" anchor="t">
            <a:spAutoFit/>
          </a:bodyPr>
          <a:lstStyle/>
          <a:p>
            <a:pPr algn="just"/>
            <a:r>
              <a:rPr lang="vi-VN" sz="4800" b="1">
                <a:latin typeface="Times New Roman" panose="02020603050405020304" pitchFamily="18" charset="0"/>
                <a:cs typeface="Times New Roman" panose="02020603050405020304" pitchFamily="18" charset="0"/>
              </a:rPr>
              <a:t>- </a:t>
            </a:r>
            <a:r>
              <a:rPr lang="vi-VN" sz="4800">
                <a:latin typeface="Times New Roman" panose="02020603050405020304" pitchFamily="18" charset="0"/>
                <a:cs typeface="Times New Roman" panose="02020603050405020304" pitchFamily="18" charset="0"/>
              </a:rPr>
              <a:t>Vẽ nên bức tranh Sa Pa lặng lẽ không chỉ đẹp về thiên nhiên, cảnh vật mà còn nên thơ bởi vẻ đẹp của những con người lao động thầm lặng, bình dị</a:t>
            </a:r>
            <a:r>
              <a:rPr lang="vi-VN" sz="4800" smtClean="0">
                <a:latin typeface="Times New Roman" panose="02020603050405020304" pitchFamily="18" charset="0"/>
                <a:cs typeface="Times New Roman" panose="02020603050405020304" pitchFamily="18" charset="0"/>
              </a:rPr>
              <a:t>.</a:t>
            </a:r>
            <a:endParaRPr lang="en-GB" sz="4800" smtClean="0">
              <a:latin typeface="Times New Roman" panose="02020603050405020304" pitchFamily="18" charset="0"/>
              <a:cs typeface="Times New Roman" panose="02020603050405020304" pitchFamily="18" charset="0"/>
            </a:endParaRPr>
          </a:p>
          <a:p>
            <a:pPr algn="just"/>
            <a:r>
              <a:rPr lang="vi-VN" sz="4800" smtClean="0">
                <a:latin typeface="Times New Roman" panose="02020603050405020304" pitchFamily="18" charset="0"/>
                <a:cs typeface="Times New Roman" panose="02020603050405020304" pitchFamily="18" charset="0"/>
              </a:rPr>
              <a:t>- Khẳng định và ca ngợi vẻ đẹp của những con người lao động đang lặng lẽ quên mình cống hiến cho Tổ quốc.</a:t>
            </a:r>
            <a:endParaRPr lang="en-US" sz="4400">
              <a:solidFill>
                <a:srgbClr val="1D5175"/>
              </a:solidFill>
              <a:latin typeface="Times New Roman" panose="02020603050405020304" pitchFamily="18" charset="0"/>
              <a:cs typeface="Times New Roman" panose="02020603050405020304" pitchFamily="18" charset="0"/>
            </a:endParaRPr>
          </a:p>
        </p:txBody>
      </p:sp>
      <p:sp>
        <p:nvSpPr>
          <p:cNvPr id="3" name="TextBox 3"/>
          <p:cNvSpPr txBox="1"/>
          <p:nvPr/>
        </p:nvSpPr>
        <p:spPr>
          <a:xfrm>
            <a:off x="5688141" y="592860"/>
            <a:ext cx="12661900" cy="1107996"/>
          </a:xfrm>
          <a:prstGeom prst="rect">
            <a:avLst/>
          </a:prstGeom>
        </p:spPr>
        <p:txBody>
          <a:bodyPr lIns="0" tIns="0" rIns="0" bIns="0" rtlCol="0" anchor="t">
            <a:spAutoFit/>
          </a:bodyPr>
          <a:lstStyle/>
          <a:p>
            <a:r>
              <a:rPr lang="vi-VN" sz="7200" b="1">
                <a:effectLst>
                  <a:glow rad="139700">
                    <a:schemeClr val="accent1">
                      <a:satMod val="175000"/>
                      <a:alpha val="40000"/>
                    </a:schemeClr>
                  </a:glow>
                </a:effectLst>
                <a:latin typeface="Times New Roman" panose="02020603050405020304" pitchFamily="18" charset="0"/>
                <a:cs typeface="Times New Roman" panose="02020603050405020304" pitchFamily="18" charset="0"/>
              </a:rPr>
              <a:t>2. Nội dung</a:t>
            </a:r>
            <a:endParaRPr lang="en-GB" sz="7200">
              <a:effectLst>
                <a:glow rad="139700">
                  <a:schemeClr val="accent1">
                    <a:satMod val="175000"/>
                    <a:alpha val="40000"/>
                  </a:schemeClr>
                </a:glow>
              </a:effectLst>
              <a:latin typeface="Times New Roman" panose="02020603050405020304" pitchFamily="18" charset="0"/>
              <a:cs typeface="Times New Roman" panose="02020603050405020304" pitchFamily="18" charset="0"/>
            </a:endParaRPr>
          </a:p>
        </p:txBody>
      </p:sp>
      <p:grpSp>
        <p:nvGrpSpPr>
          <p:cNvPr id="4" name="Group 4"/>
          <p:cNvGrpSpPr/>
          <p:nvPr/>
        </p:nvGrpSpPr>
        <p:grpSpPr>
          <a:xfrm>
            <a:off x="-311979" y="6800744"/>
            <a:ext cx="19897793" cy="3559907"/>
            <a:chOff x="0" y="0"/>
            <a:chExt cx="26530390" cy="4746542"/>
          </a:xfrm>
        </p:grpSpPr>
        <p:sp>
          <p:nvSpPr>
            <p:cNvPr id="5" name="Freeform 5"/>
            <p:cNvSpPr/>
            <p:nvPr/>
          </p:nvSpPr>
          <p:spPr>
            <a:xfrm>
              <a:off x="5388588" y="320854"/>
              <a:ext cx="1889306" cy="683585"/>
            </a:xfrm>
            <a:custGeom>
              <a:avLst/>
              <a:gdLst/>
              <a:ahLst/>
              <a:cxnLst/>
              <a:rect l="l" t="t" r="r" b="b"/>
              <a:pathLst>
                <a:path w="1889306" h="683585">
                  <a:moveTo>
                    <a:pt x="0" y="0"/>
                  </a:moveTo>
                  <a:lnTo>
                    <a:pt x="1889306" y="0"/>
                  </a:lnTo>
                  <a:lnTo>
                    <a:pt x="1889306" y="683585"/>
                  </a:lnTo>
                  <a:lnTo>
                    <a:pt x="0" y="68358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a:off x="3072570" y="776567"/>
              <a:ext cx="3907167" cy="3892960"/>
            </a:xfrm>
            <a:custGeom>
              <a:avLst/>
              <a:gdLst/>
              <a:ahLst/>
              <a:cxnLst/>
              <a:rect l="l" t="t" r="r" b="b"/>
              <a:pathLst>
                <a:path w="3907167" h="3892960">
                  <a:moveTo>
                    <a:pt x="3907167" y="0"/>
                  </a:moveTo>
                  <a:lnTo>
                    <a:pt x="0" y="0"/>
                  </a:lnTo>
                  <a:lnTo>
                    <a:pt x="0" y="3892959"/>
                  </a:lnTo>
                  <a:lnTo>
                    <a:pt x="3907167" y="3892959"/>
                  </a:lnTo>
                  <a:lnTo>
                    <a:pt x="3907167"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9164067" y="802647"/>
              <a:ext cx="3907167" cy="3892960"/>
            </a:xfrm>
            <a:custGeom>
              <a:avLst/>
              <a:gdLst/>
              <a:ahLst/>
              <a:cxnLst/>
              <a:rect l="l" t="t" r="r" b="b"/>
              <a:pathLst>
                <a:path w="3907167" h="3892960">
                  <a:moveTo>
                    <a:pt x="0" y="0"/>
                  </a:moveTo>
                  <a:lnTo>
                    <a:pt x="3907168" y="0"/>
                  </a:lnTo>
                  <a:lnTo>
                    <a:pt x="3907168" y="3892960"/>
                  </a:lnTo>
                  <a:lnTo>
                    <a:pt x="0" y="389296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5952241" y="3078949"/>
              <a:ext cx="5285040" cy="1590577"/>
            </a:xfrm>
            <a:custGeom>
              <a:avLst/>
              <a:gdLst/>
              <a:ahLst/>
              <a:cxnLst/>
              <a:rect l="l" t="t" r="r" b="b"/>
              <a:pathLst>
                <a:path w="5285040" h="1590577">
                  <a:moveTo>
                    <a:pt x="0" y="0"/>
                  </a:moveTo>
                  <a:lnTo>
                    <a:pt x="5285040" y="0"/>
                  </a:lnTo>
                  <a:lnTo>
                    <a:pt x="5285040" y="1590577"/>
                  </a:lnTo>
                  <a:lnTo>
                    <a:pt x="0" y="1590577"/>
                  </a:lnTo>
                  <a:lnTo>
                    <a:pt x="0" y="0"/>
                  </a:lnTo>
                  <a:close/>
                </a:path>
              </a:pathLst>
            </a:custGeom>
            <a:blipFill>
              <a:blip r:embed="rId8">
                <a:extLst>
                  <a:ext uri="{96DAC541-7B7A-43D3-8B79-37D633B846F1}">
                    <asvg:svgBlip xmlns:asvg="http://schemas.microsoft.com/office/drawing/2016/SVG/main" xmlns="" r:embed="rId9"/>
                  </a:ext>
                </a:extLst>
              </a:blip>
              <a:stretch>
                <a:fillRect r="-1075" b="-24540"/>
              </a:stretch>
            </a:blipFill>
          </p:spPr>
        </p:sp>
        <p:sp>
          <p:nvSpPr>
            <p:cNvPr id="9" name="Freeform 9"/>
            <p:cNvSpPr/>
            <p:nvPr/>
          </p:nvSpPr>
          <p:spPr>
            <a:xfrm>
              <a:off x="6718641" y="0"/>
              <a:ext cx="2563039" cy="2521098"/>
            </a:xfrm>
            <a:custGeom>
              <a:avLst/>
              <a:gdLst/>
              <a:ahLst/>
              <a:cxnLst/>
              <a:rect l="l" t="t" r="r" b="b"/>
              <a:pathLst>
                <a:path w="2563039" h="2521098">
                  <a:moveTo>
                    <a:pt x="0" y="0"/>
                  </a:moveTo>
                  <a:lnTo>
                    <a:pt x="2563038" y="0"/>
                  </a:lnTo>
                  <a:lnTo>
                    <a:pt x="2563038" y="2521098"/>
                  </a:lnTo>
                  <a:lnTo>
                    <a:pt x="0" y="252109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0" name="Freeform 10"/>
            <p:cNvSpPr/>
            <p:nvPr/>
          </p:nvSpPr>
          <p:spPr>
            <a:xfrm>
              <a:off x="8675926" y="569772"/>
              <a:ext cx="2306258" cy="834446"/>
            </a:xfrm>
            <a:custGeom>
              <a:avLst/>
              <a:gdLst/>
              <a:ahLst/>
              <a:cxnLst/>
              <a:rect l="l" t="t" r="r" b="b"/>
              <a:pathLst>
                <a:path w="2306258" h="834446">
                  <a:moveTo>
                    <a:pt x="0" y="0"/>
                  </a:moveTo>
                  <a:lnTo>
                    <a:pt x="2306258" y="0"/>
                  </a:lnTo>
                  <a:lnTo>
                    <a:pt x="2306258" y="834446"/>
                  </a:lnTo>
                  <a:lnTo>
                    <a:pt x="0" y="83444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Freeform 11"/>
            <p:cNvSpPr/>
            <p:nvPr/>
          </p:nvSpPr>
          <p:spPr>
            <a:xfrm>
              <a:off x="16124419" y="1004439"/>
              <a:ext cx="2751744" cy="995631"/>
            </a:xfrm>
            <a:custGeom>
              <a:avLst/>
              <a:gdLst/>
              <a:ahLst/>
              <a:cxnLst/>
              <a:rect l="l" t="t" r="r" b="b"/>
              <a:pathLst>
                <a:path w="2751744" h="995631">
                  <a:moveTo>
                    <a:pt x="0" y="0"/>
                  </a:moveTo>
                  <a:lnTo>
                    <a:pt x="2751744" y="0"/>
                  </a:lnTo>
                  <a:lnTo>
                    <a:pt x="2751744" y="995631"/>
                  </a:lnTo>
                  <a:lnTo>
                    <a:pt x="0" y="99563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2" name="Freeform 12"/>
            <p:cNvSpPr/>
            <p:nvPr/>
          </p:nvSpPr>
          <p:spPr>
            <a:xfrm>
              <a:off x="11907790" y="2325587"/>
              <a:ext cx="4318229" cy="2355398"/>
            </a:xfrm>
            <a:custGeom>
              <a:avLst/>
              <a:gdLst/>
              <a:ahLst/>
              <a:cxnLst/>
              <a:rect l="l" t="t" r="r" b="b"/>
              <a:pathLst>
                <a:path w="4318229" h="2355398">
                  <a:moveTo>
                    <a:pt x="0" y="0"/>
                  </a:moveTo>
                  <a:lnTo>
                    <a:pt x="4318229" y="0"/>
                  </a:lnTo>
                  <a:lnTo>
                    <a:pt x="4318229" y="2355398"/>
                  </a:lnTo>
                  <a:lnTo>
                    <a:pt x="0" y="235539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3" name="Freeform 13"/>
            <p:cNvSpPr/>
            <p:nvPr/>
          </p:nvSpPr>
          <p:spPr>
            <a:xfrm>
              <a:off x="12929055" y="2924653"/>
              <a:ext cx="1346826" cy="1730734"/>
            </a:xfrm>
            <a:custGeom>
              <a:avLst/>
              <a:gdLst/>
              <a:ahLst/>
              <a:cxnLst/>
              <a:rect l="l" t="t" r="r" b="b"/>
              <a:pathLst>
                <a:path w="1346826" h="1730734">
                  <a:moveTo>
                    <a:pt x="0" y="0"/>
                  </a:moveTo>
                  <a:lnTo>
                    <a:pt x="1346825" y="0"/>
                  </a:lnTo>
                  <a:lnTo>
                    <a:pt x="1346825" y="1730733"/>
                  </a:lnTo>
                  <a:lnTo>
                    <a:pt x="0" y="173073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4" name="Freeform 14"/>
            <p:cNvSpPr/>
            <p:nvPr/>
          </p:nvSpPr>
          <p:spPr>
            <a:xfrm flipH="1">
              <a:off x="11237281" y="2749127"/>
              <a:ext cx="1239531" cy="1920400"/>
            </a:xfrm>
            <a:custGeom>
              <a:avLst/>
              <a:gdLst/>
              <a:ahLst/>
              <a:cxnLst/>
              <a:rect l="l" t="t" r="r" b="b"/>
              <a:pathLst>
                <a:path w="1239531" h="1920400">
                  <a:moveTo>
                    <a:pt x="1239531" y="0"/>
                  </a:moveTo>
                  <a:lnTo>
                    <a:pt x="0" y="0"/>
                  </a:lnTo>
                  <a:lnTo>
                    <a:pt x="0" y="1920399"/>
                  </a:lnTo>
                  <a:lnTo>
                    <a:pt x="1239531" y="1920399"/>
                  </a:lnTo>
                  <a:lnTo>
                    <a:pt x="1239531"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5" name="Freeform 15"/>
            <p:cNvSpPr/>
            <p:nvPr/>
          </p:nvSpPr>
          <p:spPr>
            <a:xfrm>
              <a:off x="12091134" y="1888560"/>
              <a:ext cx="1802384" cy="2792425"/>
            </a:xfrm>
            <a:custGeom>
              <a:avLst/>
              <a:gdLst/>
              <a:ahLst/>
              <a:cxnLst/>
              <a:rect l="l" t="t" r="r" b="b"/>
              <a:pathLst>
                <a:path w="1802384" h="2792425">
                  <a:moveTo>
                    <a:pt x="0" y="0"/>
                  </a:moveTo>
                  <a:lnTo>
                    <a:pt x="1802383" y="0"/>
                  </a:lnTo>
                  <a:lnTo>
                    <a:pt x="1802383" y="2792425"/>
                  </a:lnTo>
                  <a:lnTo>
                    <a:pt x="0" y="279242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6" name="Freeform 16"/>
            <p:cNvSpPr/>
            <p:nvPr/>
          </p:nvSpPr>
          <p:spPr>
            <a:xfrm>
              <a:off x="20801248" y="2000070"/>
              <a:ext cx="5729142" cy="2746473"/>
            </a:xfrm>
            <a:custGeom>
              <a:avLst/>
              <a:gdLst/>
              <a:ahLst/>
              <a:cxnLst/>
              <a:rect l="l" t="t" r="r" b="b"/>
              <a:pathLst>
                <a:path w="5729142" h="2746473">
                  <a:moveTo>
                    <a:pt x="0" y="0"/>
                  </a:moveTo>
                  <a:lnTo>
                    <a:pt x="5729142" y="0"/>
                  </a:lnTo>
                  <a:lnTo>
                    <a:pt x="5729142" y="2746472"/>
                  </a:lnTo>
                  <a:lnTo>
                    <a:pt x="0" y="2746472"/>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7" name="Freeform 17"/>
            <p:cNvSpPr/>
            <p:nvPr/>
          </p:nvSpPr>
          <p:spPr>
            <a:xfrm>
              <a:off x="15592857" y="1004439"/>
              <a:ext cx="6719327" cy="3665087"/>
            </a:xfrm>
            <a:custGeom>
              <a:avLst/>
              <a:gdLst/>
              <a:ahLst/>
              <a:cxnLst/>
              <a:rect l="l" t="t" r="r" b="b"/>
              <a:pathLst>
                <a:path w="6719327" h="3665087">
                  <a:moveTo>
                    <a:pt x="0" y="0"/>
                  </a:moveTo>
                  <a:lnTo>
                    <a:pt x="6719327" y="0"/>
                  </a:lnTo>
                  <a:lnTo>
                    <a:pt x="6719327" y="3665087"/>
                  </a:lnTo>
                  <a:lnTo>
                    <a:pt x="0" y="3665087"/>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18" name="Freeform 18"/>
            <p:cNvSpPr/>
            <p:nvPr/>
          </p:nvSpPr>
          <p:spPr>
            <a:xfrm>
              <a:off x="19669664" y="3151597"/>
              <a:ext cx="5130309" cy="1544009"/>
            </a:xfrm>
            <a:custGeom>
              <a:avLst/>
              <a:gdLst/>
              <a:ahLst/>
              <a:cxnLst/>
              <a:rect l="l" t="t" r="r" b="b"/>
              <a:pathLst>
                <a:path w="5130309" h="1544009">
                  <a:moveTo>
                    <a:pt x="0" y="0"/>
                  </a:moveTo>
                  <a:lnTo>
                    <a:pt x="5130309" y="0"/>
                  </a:lnTo>
                  <a:lnTo>
                    <a:pt x="5130309" y="1544010"/>
                  </a:lnTo>
                  <a:lnTo>
                    <a:pt x="0" y="1544010"/>
                  </a:lnTo>
                  <a:lnTo>
                    <a:pt x="0" y="0"/>
                  </a:lnTo>
                  <a:close/>
                </a:path>
              </a:pathLst>
            </a:custGeom>
            <a:blipFill>
              <a:blip r:embed="rId22">
                <a:extLst>
                  <a:ext uri="{96DAC541-7B7A-43D3-8B79-37D633B846F1}">
                    <asvg:svgBlip xmlns:asvg="http://schemas.microsoft.com/office/drawing/2016/SVG/main" xmlns="" r:embed="rId23"/>
                  </a:ext>
                </a:extLst>
              </a:blip>
              <a:stretch>
                <a:fillRect r="-1075" b="-24540"/>
              </a:stretch>
            </a:blipFill>
          </p:spPr>
        </p:sp>
        <p:sp>
          <p:nvSpPr>
            <p:cNvPr id="19" name="Freeform 19"/>
            <p:cNvSpPr/>
            <p:nvPr/>
          </p:nvSpPr>
          <p:spPr>
            <a:xfrm>
              <a:off x="0" y="2639266"/>
              <a:ext cx="4173387" cy="2000665"/>
            </a:xfrm>
            <a:custGeom>
              <a:avLst/>
              <a:gdLst/>
              <a:ahLst/>
              <a:cxnLst/>
              <a:rect l="l" t="t" r="r" b="b"/>
              <a:pathLst>
                <a:path w="4173387" h="2000665">
                  <a:moveTo>
                    <a:pt x="0" y="0"/>
                  </a:moveTo>
                  <a:lnTo>
                    <a:pt x="4173387" y="0"/>
                  </a:lnTo>
                  <a:lnTo>
                    <a:pt x="4173387" y="2000666"/>
                  </a:lnTo>
                  <a:lnTo>
                    <a:pt x="0" y="2000666"/>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0" name="Freeform 20"/>
            <p:cNvSpPr/>
            <p:nvPr/>
          </p:nvSpPr>
          <p:spPr>
            <a:xfrm>
              <a:off x="18883575" y="1620487"/>
              <a:ext cx="1917673" cy="693849"/>
            </a:xfrm>
            <a:custGeom>
              <a:avLst/>
              <a:gdLst/>
              <a:ahLst/>
              <a:cxnLst/>
              <a:rect l="l" t="t" r="r" b="b"/>
              <a:pathLst>
                <a:path w="1917673" h="693849">
                  <a:moveTo>
                    <a:pt x="0" y="0"/>
                  </a:moveTo>
                  <a:lnTo>
                    <a:pt x="1917673" y="0"/>
                  </a:lnTo>
                  <a:lnTo>
                    <a:pt x="1917673" y="693849"/>
                  </a:lnTo>
                  <a:lnTo>
                    <a:pt x="0" y="69384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1" name="Freeform 21"/>
            <p:cNvSpPr/>
            <p:nvPr/>
          </p:nvSpPr>
          <p:spPr>
            <a:xfrm flipH="1">
              <a:off x="18876163" y="2775207"/>
              <a:ext cx="1239531" cy="1920400"/>
            </a:xfrm>
            <a:custGeom>
              <a:avLst/>
              <a:gdLst/>
              <a:ahLst/>
              <a:cxnLst/>
              <a:rect l="l" t="t" r="r" b="b"/>
              <a:pathLst>
                <a:path w="1239531" h="1920400">
                  <a:moveTo>
                    <a:pt x="1239530" y="0"/>
                  </a:moveTo>
                  <a:lnTo>
                    <a:pt x="0" y="0"/>
                  </a:lnTo>
                  <a:lnTo>
                    <a:pt x="0" y="1920400"/>
                  </a:lnTo>
                  <a:lnTo>
                    <a:pt x="1239530" y="1920400"/>
                  </a:lnTo>
                  <a:lnTo>
                    <a:pt x="123953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2" name="Freeform 22"/>
            <p:cNvSpPr/>
            <p:nvPr/>
          </p:nvSpPr>
          <p:spPr>
            <a:xfrm>
              <a:off x="3545354" y="2723046"/>
              <a:ext cx="1239531" cy="1920400"/>
            </a:xfrm>
            <a:custGeom>
              <a:avLst/>
              <a:gdLst/>
              <a:ahLst/>
              <a:cxnLst/>
              <a:rect l="l" t="t" r="r" b="b"/>
              <a:pathLst>
                <a:path w="1239531" h="1920400">
                  <a:moveTo>
                    <a:pt x="0" y="0"/>
                  </a:moveTo>
                  <a:lnTo>
                    <a:pt x="1239531" y="0"/>
                  </a:lnTo>
                  <a:lnTo>
                    <a:pt x="1239531" y="1920400"/>
                  </a:lnTo>
                  <a:lnTo>
                    <a:pt x="0" y="192040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3" name="Freeform 23"/>
            <p:cNvSpPr/>
            <p:nvPr/>
          </p:nvSpPr>
          <p:spPr>
            <a:xfrm flipH="1">
              <a:off x="1984964" y="1855916"/>
              <a:ext cx="1802384" cy="2792425"/>
            </a:xfrm>
            <a:custGeom>
              <a:avLst/>
              <a:gdLst/>
              <a:ahLst/>
              <a:cxnLst/>
              <a:rect l="l" t="t" r="r" b="b"/>
              <a:pathLst>
                <a:path w="1802384" h="2792425">
                  <a:moveTo>
                    <a:pt x="1802383" y="0"/>
                  </a:moveTo>
                  <a:lnTo>
                    <a:pt x="0" y="0"/>
                  </a:lnTo>
                  <a:lnTo>
                    <a:pt x="0" y="2792425"/>
                  </a:lnTo>
                  <a:lnTo>
                    <a:pt x="1802383" y="2792425"/>
                  </a:lnTo>
                  <a:lnTo>
                    <a:pt x="1802383" y="0"/>
                  </a:lnTo>
                  <a:close/>
                </a:path>
              </a:pathLst>
            </a:custGeom>
            <a:blipFill>
              <a:blip r:embed="rId16">
                <a:extLst>
                  <a:ext uri="{96DAC541-7B7A-43D3-8B79-37D633B846F1}">
                    <asvg:svgBlip xmlns:asvg="http://schemas.microsoft.com/office/drawing/2016/SVG/main" xmlns="" r:embed="rId17"/>
                  </a:ext>
                </a:extLst>
              </a:blip>
              <a:stretch>
                <a:fillRect/>
              </a:stretch>
            </a:blipFill>
          </p:spPr>
        </p:sp>
      </p:grpSp>
    </p:spTree>
    <p:extLst>
      <p:ext uri="{BB962C8B-B14F-4D97-AF65-F5344CB8AC3E}">
        <p14:creationId xmlns:p14="http://schemas.microsoft.com/office/powerpoint/2010/main" val="1532922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1D5175"/>
        </a:solidFill>
        <a:effectLst/>
      </p:bgPr>
    </p:bg>
    <p:spTree>
      <p:nvGrpSpPr>
        <p:cNvPr id="1" name=""/>
        <p:cNvGrpSpPr/>
        <p:nvPr/>
      </p:nvGrpSpPr>
      <p:grpSpPr>
        <a:xfrm>
          <a:off x="0" y="0"/>
          <a:ext cx="0" cy="0"/>
          <a:chOff x="0" y="0"/>
          <a:chExt cx="0" cy="0"/>
        </a:xfrm>
      </p:grpSpPr>
      <p:sp>
        <p:nvSpPr>
          <p:cNvPr id="5" name="AutoShape 5"/>
          <p:cNvSpPr/>
          <p:nvPr/>
        </p:nvSpPr>
        <p:spPr>
          <a:xfrm>
            <a:off x="6570378" y="7865455"/>
            <a:ext cx="6484180" cy="2542534"/>
          </a:xfrm>
          <a:prstGeom prst="rect">
            <a:avLst/>
          </a:prstGeom>
          <a:solidFill>
            <a:srgbClr val="FDE0A0"/>
          </a:solidFill>
        </p:spPr>
      </p:sp>
      <p:sp>
        <p:nvSpPr>
          <p:cNvPr id="6" name="AutoShape 6"/>
          <p:cNvSpPr/>
          <p:nvPr/>
        </p:nvSpPr>
        <p:spPr>
          <a:xfrm>
            <a:off x="10400018" y="6655231"/>
            <a:ext cx="4955853" cy="3631769"/>
          </a:xfrm>
          <a:prstGeom prst="rect">
            <a:avLst/>
          </a:prstGeom>
          <a:solidFill>
            <a:srgbClr val="FDE0A0"/>
          </a:solidFill>
        </p:spPr>
      </p:sp>
      <p:sp>
        <p:nvSpPr>
          <p:cNvPr id="7" name="AutoShape 7"/>
          <p:cNvSpPr/>
          <p:nvPr/>
        </p:nvSpPr>
        <p:spPr>
          <a:xfrm>
            <a:off x="13926856" y="7161873"/>
            <a:ext cx="3104152" cy="3949700"/>
          </a:xfrm>
          <a:prstGeom prst="rect">
            <a:avLst/>
          </a:prstGeom>
          <a:solidFill>
            <a:srgbClr val="829B62"/>
          </a:solidFill>
        </p:spPr>
      </p:sp>
      <p:sp>
        <p:nvSpPr>
          <p:cNvPr id="8" name="AutoShape 8"/>
          <p:cNvSpPr/>
          <p:nvPr/>
        </p:nvSpPr>
        <p:spPr>
          <a:xfrm>
            <a:off x="15338163" y="6654399"/>
            <a:ext cx="3225740" cy="3753590"/>
          </a:xfrm>
          <a:prstGeom prst="rect">
            <a:avLst/>
          </a:prstGeom>
          <a:solidFill>
            <a:srgbClr val="829B62"/>
          </a:solidFill>
        </p:spPr>
      </p:sp>
      <p:sp>
        <p:nvSpPr>
          <p:cNvPr id="9" name="AutoShape 9"/>
          <p:cNvSpPr/>
          <p:nvPr/>
        </p:nvSpPr>
        <p:spPr>
          <a:xfrm>
            <a:off x="14648888" y="826478"/>
            <a:ext cx="3905035" cy="3241166"/>
          </a:xfrm>
          <a:prstGeom prst="rect">
            <a:avLst/>
          </a:prstGeom>
          <a:solidFill>
            <a:srgbClr val="FFCE5C"/>
          </a:solidFill>
        </p:spPr>
      </p:sp>
      <p:sp>
        <p:nvSpPr>
          <p:cNvPr id="10" name="Freeform 10"/>
          <p:cNvSpPr/>
          <p:nvPr/>
        </p:nvSpPr>
        <p:spPr>
          <a:xfrm flipH="1">
            <a:off x="11356046" y="6437406"/>
            <a:ext cx="5078084" cy="4470145"/>
          </a:xfrm>
          <a:custGeom>
            <a:avLst/>
            <a:gdLst/>
            <a:ahLst/>
            <a:cxnLst/>
            <a:rect l="l" t="t" r="r" b="b"/>
            <a:pathLst>
              <a:path w="5078084" h="4470145">
                <a:moveTo>
                  <a:pt x="5078085" y="0"/>
                </a:moveTo>
                <a:lnTo>
                  <a:pt x="0" y="0"/>
                </a:lnTo>
                <a:lnTo>
                  <a:pt x="0" y="4470144"/>
                </a:lnTo>
                <a:lnTo>
                  <a:pt x="5078085" y="4470144"/>
                </a:lnTo>
                <a:lnTo>
                  <a:pt x="5078085"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AutoShape 11"/>
          <p:cNvSpPr/>
          <p:nvPr/>
        </p:nvSpPr>
        <p:spPr>
          <a:xfrm>
            <a:off x="15338163" y="3740854"/>
            <a:ext cx="3215760" cy="2914377"/>
          </a:xfrm>
          <a:prstGeom prst="rect">
            <a:avLst/>
          </a:prstGeom>
          <a:solidFill>
            <a:srgbClr val="829B62"/>
          </a:solidFill>
        </p:spPr>
      </p:sp>
      <p:sp>
        <p:nvSpPr>
          <p:cNvPr id="12" name="Freeform 12"/>
          <p:cNvSpPr/>
          <p:nvPr/>
        </p:nvSpPr>
        <p:spPr>
          <a:xfrm>
            <a:off x="11781990" y="8293099"/>
            <a:ext cx="1312985" cy="1687247"/>
          </a:xfrm>
          <a:custGeom>
            <a:avLst/>
            <a:gdLst/>
            <a:ahLst/>
            <a:cxnLst/>
            <a:rect l="l" t="t" r="r" b="b"/>
            <a:pathLst>
              <a:path w="1312985" h="1687247">
                <a:moveTo>
                  <a:pt x="0" y="0"/>
                </a:moveTo>
                <a:lnTo>
                  <a:pt x="1312985" y="0"/>
                </a:lnTo>
                <a:lnTo>
                  <a:pt x="1312985" y="1687247"/>
                </a:lnTo>
                <a:lnTo>
                  <a:pt x="0" y="168724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Freeform 13"/>
          <p:cNvSpPr/>
          <p:nvPr/>
        </p:nvSpPr>
        <p:spPr>
          <a:xfrm rot="-10800000">
            <a:off x="9434527" y="3785298"/>
            <a:ext cx="1434967" cy="2869933"/>
          </a:xfrm>
          <a:custGeom>
            <a:avLst/>
            <a:gdLst/>
            <a:ahLst/>
            <a:cxnLst/>
            <a:rect l="l" t="t" r="r" b="b"/>
            <a:pathLst>
              <a:path w="1434967" h="2869933">
                <a:moveTo>
                  <a:pt x="0" y="0"/>
                </a:moveTo>
                <a:lnTo>
                  <a:pt x="1434966" y="0"/>
                </a:lnTo>
                <a:lnTo>
                  <a:pt x="1434966" y="2869933"/>
                </a:lnTo>
                <a:lnTo>
                  <a:pt x="0" y="286993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4" name="AutoShape 14"/>
          <p:cNvSpPr/>
          <p:nvPr/>
        </p:nvSpPr>
        <p:spPr>
          <a:xfrm>
            <a:off x="10851786" y="3785298"/>
            <a:ext cx="4486377" cy="2869933"/>
          </a:xfrm>
          <a:prstGeom prst="rect">
            <a:avLst/>
          </a:prstGeom>
          <a:solidFill>
            <a:srgbClr val="6BB9D4"/>
          </a:solidFill>
        </p:spPr>
      </p:sp>
      <p:sp>
        <p:nvSpPr>
          <p:cNvPr id="15" name="Freeform 15"/>
          <p:cNvSpPr/>
          <p:nvPr/>
        </p:nvSpPr>
        <p:spPr>
          <a:xfrm rot="-10800000">
            <a:off x="13292787" y="826478"/>
            <a:ext cx="1484661" cy="2969323"/>
          </a:xfrm>
          <a:custGeom>
            <a:avLst/>
            <a:gdLst/>
            <a:ahLst/>
            <a:cxnLst/>
            <a:rect l="l" t="t" r="r" b="b"/>
            <a:pathLst>
              <a:path w="1484661" h="2969323">
                <a:moveTo>
                  <a:pt x="0" y="0"/>
                </a:moveTo>
                <a:lnTo>
                  <a:pt x="1484661" y="0"/>
                </a:lnTo>
                <a:lnTo>
                  <a:pt x="1484661" y="2969322"/>
                </a:lnTo>
                <a:lnTo>
                  <a:pt x="0" y="296932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6" name="Freeform 16"/>
          <p:cNvSpPr/>
          <p:nvPr/>
        </p:nvSpPr>
        <p:spPr>
          <a:xfrm>
            <a:off x="14648888" y="6154042"/>
            <a:ext cx="5078084" cy="4470145"/>
          </a:xfrm>
          <a:custGeom>
            <a:avLst/>
            <a:gdLst/>
            <a:ahLst/>
            <a:cxnLst/>
            <a:rect l="l" t="t" r="r" b="b"/>
            <a:pathLst>
              <a:path w="5078084" h="4470145">
                <a:moveTo>
                  <a:pt x="0" y="0"/>
                </a:moveTo>
                <a:lnTo>
                  <a:pt x="5078085" y="0"/>
                </a:lnTo>
                <a:lnTo>
                  <a:pt x="5078085" y="4470145"/>
                </a:lnTo>
                <a:lnTo>
                  <a:pt x="0" y="447014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7" name="Freeform 17"/>
          <p:cNvSpPr/>
          <p:nvPr/>
        </p:nvSpPr>
        <p:spPr>
          <a:xfrm>
            <a:off x="13352287" y="7638849"/>
            <a:ext cx="1085604" cy="1395052"/>
          </a:xfrm>
          <a:custGeom>
            <a:avLst/>
            <a:gdLst/>
            <a:ahLst/>
            <a:cxnLst/>
            <a:rect l="l" t="t" r="r" b="b"/>
            <a:pathLst>
              <a:path w="1085604" h="1395052">
                <a:moveTo>
                  <a:pt x="0" y="0"/>
                </a:moveTo>
                <a:lnTo>
                  <a:pt x="1085604" y="0"/>
                </a:lnTo>
                <a:lnTo>
                  <a:pt x="1085604" y="1395052"/>
                </a:lnTo>
                <a:lnTo>
                  <a:pt x="0" y="139505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8" name="Freeform 18"/>
          <p:cNvSpPr/>
          <p:nvPr/>
        </p:nvSpPr>
        <p:spPr>
          <a:xfrm>
            <a:off x="14046261" y="2183922"/>
            <a:ext cx="4507661" cy="4491270"/>
          </a:xfrm>
          <a:custGeom>
            <a:avLst/>
            <a:gdLst/>
            <a:ahLst/>
            <a:cxnLst/>
            <a:rect l="l" t="t" r="r" b="b"/>
            <a:pathLst>
              <a:path w="4507661" h="4491270">
                <a:moveTo>
                  <a:pt x="0" y="0"/>
                </a:moveTo>
                <a:lnTo>
                  <a:pt x="4507662" y="0"/>
                </a:lnTo>
                <a:lnTo>
                  <a:pt x="4507662" y="4491270"/>
                </a:lnTo>
                <a:lnTo>
                  <a:pt x="0" y="449127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9" name="Freeform 19"/>
          <p:cNvSpPr/>
          <p:nvPr/>
        </p:nvSpPr>
        <p:spPr>
          <a:xfrm>
            <a:off x="10679995" y="4819366"/>
            <a:ext cx="6097300" cy="1835033"/>
          </a:xfrm>
          <a:custGeom>
            <a:avLst/>
            <a:gdLst/>
            <a:ahLst/>
            <a:cxnLst/>
            <a:rect l="l" t="t" r="r" b="b"/>
            <a:pathLst>
              <a:path w="6097300" h="1835033">
                <a:moveTo>
                  <a:pt x="0" y="0"/>
                </a:moveTo>
                <a:lnTo>
                  <a:pt x="6097300" y="0"/>
                </a:lnTo>
                <a:lnTo>
                  <a:pt x="6097300" y="1835033"/>
                </a:lnTo>
                <a:lnTo>
                  <a:pt x="0" y="1835033"/>
                </a:lnTo>
                <a:lnTo>
                  <a:pt x="0" y="0"/>
                </a:lnTo>
                <a:close/>
              </a:path>
            </a:pathLst>
          </a:custGeom>
          <a:blipFill>
            <a:blip r:embed="rId14">
              <a:extLst>
                <a:ext uri="{96DAC541-7B7A-43D3-8B79-37D633B846F1}">
                  <asvg:svgBlip xmlns:asvg="http://schemas.microsoft.com/office/drawing/2016/SVG/main" xmlns="" r:embed="rId15"/>
                </a:ext>
              </a:extLst>
            </a:blip>
            <a:stretch>
              <a:fillRect r="-1075" b="-24540"/>
            </a:stretch>
          </a:blipFill>
        </p:spPr>
      </p:sp>
      <p:sp>
        <p:nvSpPr>
          <p:cNvPr id="20" name="Freeform 20"/>
          <p:cNvSpPr/>
          <p:nvPr/>
        </p:nvSpPr>
        <p:spPr>
          <a:xfrm>
            <a:off x="11396463" y="1637493"/>
            <a:ext cx="3397023" cy="3341435"/>
          </a:xfrm>
          <a:custGeom>
            <a:avLst/>
            <a:gdLst/>
            <a:ahLst/>
            <a:cxnLst/>
            <a:rect l="l" t="t" r="r" b="b"/>
            <a:pathLst>
              <a:path w="3397023" h="3341435">
                <a:moveTo>
                  <a:pt x="0" y="0"/>
                </a:moveTo>
                <a:lnTo>
                  <a:pt x="3397023" y="0"/>
                </a:lnTo>
                <a:lnTo>
                  <a:pt x="3397023" y="3341434"/>
                </a:lnTo>
                <a:lnTo>
                  <a:pt x="0" y="3341434"/>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1" name="Freeform 21"/>
          <p:cNvSpPr/>
          <p:nvPr/>
        </p:nvSpPr>
        <p:spPr>
          <a:xfrm>
            <a:off x="13292787" y="1746488"/>
            <a:ext cx="3270567" cy="1183351"/>
          </a:xfrm>
          <a:custGeom>
            <a:avLst/>
            <a:gdLst/>
            <a:ahLst/>
            <a:cxnLst/>
            <a:rect l="l" t="t" r="r" b="b"/>
            <a:pathLst>
              <a:path w="3270567" h="1183351">
                <a:moveTo>
                  <a:pt x="0" y="0"/>
                </a:moveTo>
                <a:lnTo>
                  <a:pt x="3270567" y="0"/>
                </a:lnTo>
                <a:lnTo>
                  <a:pt x="3270567" y="1183351"/>
                </a:lnTo>
                <a:lnTo>
                  <a:pt x="0" y="1183351"/>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2" name="Freeform 22"/>
          <p:cNvSpPr/>
          <p:nvPr/>
        </p:nvSpPr>
        <p:spPr>
          <a:xfrm>
            <a:off x="16946043" y="2775297"/>
            <a:ext cx="3571812" cy="1292347"/>
          </a:xfrm>
          <a:custGeom>
            <a:avLst/>
            <a:gdLst/>
            <a:ahLst/>
            <a:cxnLst/>
            <a:rect l="l" t="t" r="r" b="b"/>
            <a:pathLst>
              <a:path w="3571812" h="1292347">
                <a:moveTo>
                  <a:pt x="0" y="0"/>
                </a:moveTo>
                <a:lnTo>
                  <a:pt x="3571812" y="0"/>
                </a:lnTo>
                <a:lnTo>
                  <a:pt x="3571812" y="1292347"/>
                </a:lnTo>
                <a:lnTo>
                  <a:pt x="0" y="1292347"/>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3" name="Freeform 23"/>
          <p:cNvSpPr/>
          <p:nvPr/>
        </p:nvSpPr>
        <p:spPr>
          <a:xfrm>
            <a:off x="7988532" y="5339043"/>
            <a:ext cx="4822973" cy="2630712"/>
          </a:xfrm>
          <a:custGeom>
            <a:avLst/>
            <a:gdLst/>
            <a:ahLst/>
            <a:cxnLst/>
            <a:rect l="l" t="t" r="r" b="b"/>
            <a:pathLst>
              <a:path w="4822973" h="2630712">
                <a:moveTo>
                  <a:pt x="0" y="0"/>
                </a:moveTo>
                <a:lnTo>
                  <a:pt x="4822972" y="0"/>
                </a:lnTo>
                <a:lnTo>
                  <a:pt x="4822972" y="2630712"/>
                </a:lnTo>
                <a:lnTo>
                  <a:pt x="0" y="2630712"/>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4" name="Freeform 24"/>
          <p:cNvSpPr/>
          <p:nvPr/>
        </p:nvSpPr>
        <p:spPr>
          <a:xfrm flipH="1">
            <a:off x="8204654" y="8163567"/>
            <a:ext cx="1761406" cy="2728939"/>
          </a:xfrm>
          <a:custGeom>
            <a:avLst/>
            <a:gdLst/>
            <a:ahLst/>
            <a:cxnLst/>
            <a:rect l="l" t="t" r="r" b="b"/>
            <a:pathLst>
              <a:path w="1761406" h="2728939">
                <a:moveTo>
                  <a:pt x="1761407" y="0"/>
                </a:moveTo>
                <a:lnTo>
                  <a:pt x="0" y="0"/>
                </a:lnTo>
                <a:lnTo>
                  <a:pt x="0" y="2728940"/>
                </a:lnTo>
                <a:lnTo>
                  <a:pt x="1761407" y="2728940"/>
                </a:lnTo>
                <a:lnTo>
                  <a:pt x="1761407"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5" name="Freeform 25"/>
          <p:cNvSpPr/>
          <p:nvPr/>
        </p:nvSpPr>
        <p:spPr>
          <a:xfrm>
            <a:off x="9513500" y="7175295"/>
            <a:ext cx="2114945" cy="3276675"/>
          </a:xfrm>
          <a:custGeom>
            <a:avLst/>
            <a:gdLst/>
            <a:ahLst/>
            <a:cxnLst/>
            <a:rect l="l" t="t" r="r" b="b"/>
            <a:pathLst>
              <a:path w="2114945" h="3276675">
                <a:moveTo>
                  <a:pt x="0" y="0"/>
                </a:moveTo>
                <a:lnTo>
                  <a:pt x="2114945" y="0"/>
                </a:lnTo>
                <a:lnTo>
                  <a:pt x="2114945" y="3276675"/>
                </a:lnTo>
                <a:lnTo>
                  <a:pt x="0" y="3276675"/>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6" name="Freeform 26"/>
          <p:cNvSpPr/>
          <p:nvPr/>
        </p:nvSpPr>
        <p:spPr>
          <a:xfrm>
            <a:off x="14890523" y="5853832"/>
            <a:ext cx="588408" cy="1127612"/>
          </a:xfrm>
          <a:custGeom>
            <a:avLst/>
            <a:gdLst/>
            <a:ahLst/>
            <a:cxnLst/>
            <a:rect l="l" t="t" r="r" b="b"/>
            <a:pathLst>
              <a:path w="588408" h="1127612">
                <a:moveTo>
                  <a:pt x="0" y="0"/>
                </a:moveTo>
                <a:lnTo>
                  <a:pt x="588408" y="0"/>
                </a:lnTo>
                <a:lnTo>
                  <a:pt x="588408" y="1127612"/>
                </a:lnTo>
                <a:lnTo>
                  <a:pt x="0" y="1127612"/>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7" name="Freeform 27"/>
          <p:cNvSpPr/>
          <p:nvPr/>
        </p:nvSpPr>
        <p:spPr>
          <a:xfrm>
            <a:off x="14035117" y="5896761"/>
            <a:ext cx="720456" cy="1380664"/>
          </a:xfrm>
          <a:custGeom>
            <a:avLst/>
            <a:gdLst/>
            <a:ahLst/>
            <a:cxnLst/>
            <a:rect l="l" t="t" r="r" b="b"/>
            <a:pathLst>
              <a:path w="720456" h="1380664">
                <a:moveTo>
                  <a:pt x="0" y="0"/>
                </a:moveTo>
                <a:lnTo>
                  <a:pt x="720456" y="0"/>
                </a:lnTo>
                <a:lnTo>
                  <a:pt x="720456" y="1380665"/>
                </a:lnTo>
                <a:lnTo>
                  <a:pt x="0" y="1380665"/>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28" name="Freeform 28"/>
          <p:cNvSpPr/>
          <p:nvPr/>
        </p:nvSpPr>
        <p:spPr>
          <a:xfrm>
            <a:off x="16892336" y="7033028"/>
            <a:ext cx="1184488" cy="516867"/>
          </a:xfrm>
          <a:custGeom>
            <a:avLst/>
            <a:gdLst/>
            <a:ahLst/>
            <a:cxnLst/>
            <a:rect l="l" t="t" r="r" b="b"/>
            <a:pathLst>
              <a:path w="1184488" h="516867">
                <a:moveTo>
                  <a:pt x="0" y="0"/>
                </a:moveTo>
                <a:lnTo>
                  <a:pt x="1184488" y="0"/>
                </a:lnTo>
                <a:lnTo>
                  <a:pt x="1184488" y="516867"/>
                </a:lnTo>
                <a:lnTo>
                  <a:pt x="0" y="516867"/>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29" name="Freeform 29"/>
          <p:cNvSpPr/>
          <p:nvPr/>
        </p:nvSpPr>
        <p:spPr>
          <a:xfrm>
            <a:off x="14716405" y="7033028"/>
            <a:ext cx="2234628" cy="1892555"/>
          </a:xfrm>
          <a:custGeom>
            <a:avLst/>
            <a:gdLst/>
            <a:ahLst/>
            <a:cxnLst/>
            <a:rect l="l" t="t" r="r" b="b"/>
            <a:pathLst>
              <a:path w="2234628" h="1892555">
                <a:moveTo>
                  <a:pt x="0" y="0"/>
                </a:moveTo>
                <a:lnTo>
                  <a:pt x="2234628" y="0"/>
                </a:lnTo>
                <a:lnTo>
                  <a:pt x="2234628" y="1892555"/>
                </a:lnTo>
                <a:lnTo>
                  <a:pt x="0" y="1892555"/>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30" name="Freeform 30"/>
          <p:cNvSpPr/>
          <p:nvPr/>
        </p:nvSpPr>
        <p:spPr>
          <a:xfrm>
            <a:off x="16233417" y="6396797"/>
            <a:ext cx="1184488" cy="516867"/>
          </a:xfrm>
          <a:custGeom>
            <a:avLst/>
            <a:gdLst/>
            <a:ahLst/>
            <a:cxnLst/>
            <a:rect l="l" t="t" r="r" b="b"/>
            <a:pathLst>
              <a:path w="1184488" h="516867">
                <a:moveTo>
                  <a:pt x="0" y="0"/>
                </a:moveTo>
                <a:lnTo>
                  <a:pt x="1184488" y="0"/>
                </a:lnTo>
                <a:lnTo>
                  <a:pt x="1184488" y="516867"/>
                </a:lnTo>
                <a:lnTo>
                  <a:pt x="0" y="516867"/>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31" name="Freeform 31"/>
          <p:cNvSpPr/>
          <p:nvPr/>
        </p:nvSpPr>
        <p:spPr>
          <a:xfrm rot="-10800000">
            <a:off x="5044489" y="7865455"/>
            <a:ext cx="1535414" cy="3070828"/>
          </a:xfrm>
          <a:custGeom>
            <a:avLst/>
            <a:gdLst/>
            <a:ahLst/>
            <a:cxnLst/>
            <a:rect l="l" t="t" r="r" b="b"/>
            <a:pathLst>
              <a:path w="1535414" h="3070828">
                <a:moveTo>
                  <a:pt x="0" y="0"/>
                </a:moveTo>
                <a:lnTo>
                  <a:pt x="1535414" y="0"/>
                </a:lnTo>
                <a:lnTo>
                  <a:pt x="1535414" y="3070829"/>
                </a:lnTo>
                <a:lnTo>
                  <a:pt x="0" y="3070829"/>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32" name="Freeform 32"/>
          <p:cNvSpPr/>
          <p:nvPr/>
        </p:nvSpPr>
        <p:spPr>
          <a:xfrm>
            <a:off x="6018468" y="7381288"/>
            <a:ext cx="2379417" cy="1652613"/>
          </a:xfrm>
          <a:custGeom>
            <a:avLst/>
            <a:gdLst/>
            <a:ahLst/>
            <a:cxnLst/>
            <a:rect l="l" t="t" r="r" b="b"/>
            <a:pathLst>
              <a:path w="2379417" h="1652613">
                <a:moveTo>
                  <a:pt x="0" y="0"/>
                </a:moveTo>
                <a:lnTo>
                  <a:pt x="2379416" y="0"/>
                </a:lnTo>
                <a:lnTo>
                  <a:pt x="2379416" y="1652613"/>
                </a:lnTo>
                <a:lnTo>
                  <a:pt x="0" y="1652613"/>
                </a:lnTo>
                <a:lnTo>
                  <a:pt x="0" y="0"/>
                </a:lnTo>
                <a:close/>
              </a:path>
            </a:pathLst>
          </a:custGeom>
          <a:blipFill>
            <a:blip r:embed="rId34">
              <a:extLst>
                <a:ext uri="{96DAC541-7B7A-43D3-8B79-37D633B846F1}">
                  <asvg:svgBlip xmlns:asvg="http://schemas.microsoft.com/office/drawing/2016/SVG/main" xmlns="" r:embed="rId35"/>
                </a:ext>
              </a:extLst>
            </a:blip>
            <a:stretch>
              <a:fillRect/>
            </a:stretch>
          </a:blipFill>
        </p:spPr>
      </p:sp>
      <p:sp>
        <p:nvSpPr>
          <p:cNvPr id="33" name="Freeform 33"/>
          <p:cNvSpPr/>
          <p:nvPr/>
        </p:nvSpPr>
        <p:spPr>
          <a:xfrm rot="806744">
            <a:off x="7368475" y="8135682"/>
            <a:ext cx="1169152" cy="1516589"/>
          </a:xfrm>
          <a:custGeom>
            <a:avLst/>
            <a:gdLst/>
            <a:ahLst/>
            <a:cxnLst/>
            <a:rect l="l" t="t" r="r" b="b"/>
            <a:pathLst>
              <a:path w="1169152" h="1516589">
                <a:moveTo>
                  <a:pt x="0" y="0"/>
                </a:moveTo>
                <a:lnTo>
                  <a:pt x="1169153" y="0"/>
                </a:lnTo>
                <a:lnTo>
                  <a:pt x="1169153" y="1516589"/>
                </a:lnTo>
                <a:lnTo>
                  <a:pt x="0" y="1516589"/>
                </a:lnTo>
                <a:lnTo>
                  <a:pt x="0" y="0"/>
                </a:lnTo>
                <a:close/>
              </a:path>
            </a:pathLst>
          </a:custGeom>
          <a:blipFill>
            <a:blip r:embed="rId36">
              <a:extLst>
                <a:ext uri="{96DAC541-7B7A-43D3-8B79-37D633B846F1}">
                  <asvg:svgBlip xmlns:asvg="http://schemas.microsoft.com/office/drawing/2016/SVG/main" xmlns="" r:embed="rId37"/>
                </a:ext>
              </a:extLst>
            </a:blip>
            <a:stretch>
              <a:fillRect/>
            </a:stretch>
          </a:blipFill>
        </p:spPr>
      </p:sp>
      <p:sp>
        <p:nvSpPr>
          <p:cNvPr id="34" name="Freeform 34"/>
          <p:cNvSpPr/>
          <p:nvPr/>
        </p:nvSpPr>
        <p:spPr>
          <a:xfrm rot="-1585154">
            <a:off x="6507558" y="8494450"/>
            <a:ext cx="1169152" cy="1516589"/>
          </a:xfrm>
          <a:custGeom>
            <a:avLst/>
            <a:gdLst/>
            <a:ahLst/>
            <a:cxnLst/>
            <a:rect l="l" t="t" r="r" b="b"/>
            <a:pathLst>
              <a:path w="1169152" h="1516589">
                <a:moveTo>
                  <a:pt x="0" y="0"/>
                </a:moveTo>
                <a:lnTo>
                  <a:pt x="1169153" y="0"/>
                </a:lnTo>
                <a:lnTo>
                  <a:pt x="1169153" y="1516590"/>
                </a:lnTo>
                <a:lnTo>
                  <a:pt x="0" y="1516590"/>
                </a:lnTo>
                <a:lnTo>
                  <a:pt x="0" y="0"/>
                </a:lnTo>
                <a:close/>
              </a:path>
            </a:pathLst>
          </a:custGeom>
          <a:blipFill>
            <a:blip r:embed="rId38">
              <a:extLst>
                <a:ext uri="{96DAC541-7B7A-43D3-8B79-37D633B846F1}">
                  <asvg:svgBlip xmlns:asvg="http://schemas.microsoft.com/office/drawing/2016/SVG/main" xmlns="" r:embed="rId39"/>
                </a:ext>
              </a:extLst>
            </a:blip>
            <a:stretch>
              <a:fillRect/>
            </a:stretch>
          </a:blipFill>
        </p:spPr>
      </p:sp>
      <p:sp>
        <p:nvSpPr>
          <p:cNvPr id="35" name="Freeform 35"/>
          <p:cNvSpPr/>
          <p:nvPr/>
        </p:nvSpPr>
        <p:spPr>
          <a:xfrm>
            <a:off x="12669729" y="7309462"/>
            <a:ext cx="643625" cy="827089"/>
          </a:xfrm>
          <a:custGeom>
            <a:avLst/>
            <a:gdLst/>
            <a:ahLst/>
            <a:cxnLst/>
            <a:rect l="l" t="t" r="r" b="b"/>
            <a:pathLst>
              <a:path w="643625" h="827089">
                <a:moveTo>
                  <a:pt x="0" y="0"/>
                </a:moveTo>
                <a:lnTo>
                  <a:pt x="643626" y="0"/>
                </a:lnTo>
                <a:lnTo>
                  <a:pt x="643626" y="827089"/>
                </a:lnTo>
                <a:lnTo>
                  <a:pt x="0" y="82708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6" name="AutoShape 36"/>
          <p:cNvSpPr/>
          <p:nvPr/>
        </p:nvSpPr>
        <p:spPr>
          <a:xfrm>
            <a:off x="13195940" y="9767415"/>
            <a:ext cx="3104152" cy="519585"/>
          </a:xfrm>
          <a:prstGeom prst="rect">
            <a:avLst/>
          </a:prstGeom>
          <a:solidFill>
            <a:srgbClr val="829B62"/>
          </a:solidFill>
        </p:spPr>
      </p:sp>
      <p:sp>
        <p:nvSpPr>
          <p:cNvPr id="37" name="TextBox 3"/>
          <p:cNvSpPr txBox="1"/>
          <p:nvPr/>
        </p:nvSpPr>
        <p:spPr>
          <a:xfrm>
            <a:off x="1399202" y="2953178"/>
            <a:ext cx="7747931" cy="2308324"/>
          </a:xfrm>
          <a:prstGeom prst="rect">
            <a:avLst/>
          </a:prstGeom>
        </p:spPr>
        <p:txBody>
          <a:bodyPr lIns="0" tIns="0" rIns="0" bIns="0" rtlCol="0" anchor="t">
            <a:spAutoFit/>
          </a:bodyPr>
          <a:lstStyle/>
          <a:p>
            <a:pPr algn="ctr">
              <a:lnSpc>
                <a:spcPts val="9000"/>
              </a:lnSpc>
              <a:spcBef>
                <a:spcPct val="0"/>
              </a:spcBef>
            </a:pPr>
            <a:r>
              <a:rPr lang="vi-VN" sz="8000" b="1">
                <a:solidFill>
                  <a:schemeClr val="bg1"/>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HOẠT ĐỘNG </a:t>
            </a:r>
            <a:r>
              <a:rPr lang="vi-VN" sz="8000" b="1" smtClean="0">
                <a:solidFill>
                  <a:schemeClr val="bg1"/>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3 </a:t>
            </a:r>
            <a:r>
              <a:rPr lang="vi-VN" sz="8000" b="1">
                <a:solidFill>
                  <a:schemeClr val="bg1"/>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rPr>
              <a:t>LUYỆN TẬP</a:t>
            </a:r>
            <a:endParaRPr lang="en-US" sz="7500">
              <a:solidFill>
                <a:schemeClr val="bg1"/>
              </a:solidFill>
              <a:effectLst>
                <a:glow rad="139700">
                  <a:schemeClr val="accent5">
                    <a:satMod val="175000"/>
                    <a:alpha val="40000"/>
                  </a:schemeClr>
                </a:glo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95405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animEffect transition="in" filter="fade">
                                      <p:cBhvr>
                                        <p:cTn id="7" dur="1000"/>
                                        <p:tgtEl>
                                          <p:spTgt spid="37">
                                            <p:txEl>
                                              <p:pRg st="0" end="0"/>
                                            </p:txEl>
                                          </p:spTgt>
                                        </p:tgtEl>
                                      </p:cBhvr>
                                    </p:animEffect>
                                    <p:anim calcmode="lin" valueType="num">
                                      <p:cBhvr>
                                        <p:cTn id="8" dur="1000" fill="hold"/>
                                        <p:tgtEl>
                                          <p:spTgt spid="3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DE0A0"/>
        </a:solidFill>
        <a:effectLst/>
      </p:bgPr>
    </p:bg>
    <p:spTree>
      <p:nvGrpSpPr>
        <p:cNvPr id="1" name=""/>
        <p:cNvGrpSpPr/>
        <p:nvPr/>
      </p:nvGrpSpPr>
      <p:grpSpPr>
        <a:xfrm>
          <a:off x="0" y="0"/>
          <a:ext cx="0" cy="0"/>
          <a:chOff x="0" y="0"/>
          <a:chExt cx="0" cy="0"/>
        </a:xfrm>
      </p:grpSpPr>
      <p:sp>
        <p:nvSpPr>
          <p:cNvPr id="4" name="TextBox 4"/>
          <p:cNvSpPr txBox="1"/>
          <p:nvPr/>
        </p:nvSpPr>
        <p:spPr>
          <a:xfrm>
            <a:off x="-1563611" y="2226533"/>
            <a:ext cx="16083740" cy="7620617"/>
          </a:xfrm>
          <a:prstGeom prst="rect">
            <a:avLst/>
          </a:prstGeom>
        </p:spPr>
        <p:txBody>
          <a:bodyPr lIns="0" tIns="0" rIns="0" bIns="0" rtlCol="0" anchor="t">
            <a:prstTxWarp prst="textButtonPour">
              <a:avLst/>
            </a:prstTxWarp>
            <a:spAutoFit/>
          </a:bodyPr>
          <a:lstStyle/>
          <a:p>
            <a:pPr algn="ctr">
              <a:spcBef>
                <a:spcPct val="0"/>
              </a:spcBef>
            </a:pPr>
            <a:r>
              <a:rPr lang="vi-VN" sz="138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Ai thông </a:t>
            </a:r>
            <a:endParaRPr lang="en-US" sz="13800" b="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a:p>
            <a:pPr algn="ctr">
              <a:spcBef>
                <a:spcPct val="0"/>
              </a:spcBef>
            </a:pPr>
            <a:r>
              <a:rPr lang="vi-VN" sz="13800" b="1"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thái </a:t>
            </a:r>
            <a:r>
              <a:rPr lang="vi-VN" sz="138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rPr>
              <a:t>hơn?</a:t>
            </a:r>
            <a:endParaRPr lang="en-US" sz="11500" b="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cs typeface="Times New Roman" panose="02020603050405020304" pitchFamily="18" charset="0"/>
            </a:endParaRPr>
          </a:p>
        </p:txBody>
      </p:sp>
      <p:sp>
        <p:nvSpPr>
          <p:cNvPr id="7" name="AutoShape 7"/>
          <p:cNvSpPr/>
          <p:nvPr/>
        </p:nvSpPr>
        <p:spPr>
          <a:xfrm>
            <a:off x="13701658" y="0"/>
            <a:ext cx="6902164" cy="2063535"/>
          </a:xfrm>
          <a:prstGeom prst="rect">
            <a:avLst/>
          </a:prstGeom>
          <a:solidFill>
            <a:srgbClr val="1D5175"/>
          </a:solidFill>
        </p:spPr>
      </p:sp>
      <p:sp>
        <p:nvSpPr>
          <p:cNvPr id="8" name="Freeform 8"/>
          <p:cNvSpPr/>
          <p:nvPr/>
        </p:nvSpPr>
        <p:spPr>
          <a:xfrm>
            <a:off x="16065810" y="466641"/>
            <a:ext cx="1252281" cy="453098"/>
          </a:xfrm>
          <a:custGeom>
            <a:avLst/>
            <a:gdLst/>
            <a:ahLst/>
            <a:cxnLst/>
            <a:rect l="l" t="t" r="r" b="b"/>
            <a:pathLst>
              <a:path w="1252281" h="453098">
                <a:moveTo>
                  <a:pt x="0" y="0"/>
                </a:moveTo>
                <a:lnTo>
                  <a:pt x="1252281" y="0"/>
                </a:lnTo>
                <a:lnTo>
                  <a:pt x="1252281" y="453098"/>
                </a:lnTo>
                <a:lnTo>
                  <a:pt x="0" y="45309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9" name="Freeform 9"/>
          <p:cNvSpPr/>
          <p:nvPr/>
        </p:nvSpPr>
        <p:spPr>
          <a:xfrm rot="-10800000">
            <a:off x="12679202" y="0"/>
            <a:ext cx="1031767" cy="2063535"/>
          </a:xfrm>
          <a:custGeom>
            <a:avLst/>
            <a:gdLst/>
            <a:ahLst/>
            <a:cxnLst/>
            <a:rect l="l" t="t" r="r" b="b"/>
            <a:pathLst>
              <a:path w="1031767" h="2063535">
                <a:moveTo>
                  <a:pt x="0" y="0"/>
                </a:moveTo>
                <a:lnTo>
                  <a:pt x="1031767" y="0"/>
                </a:lnTo>
                <a:lnTo>
                  <a:pt x="1031767" y="2063535"/>
                </a:lnTo>
                <a:lnTo>
                  <a:pt x="0" y="206353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AutoShape 10"/>
          <p:cNvSpPr/>
          <p:nvPr/>
        </p:nvSpPr>
        <p:spPr>
          <a:xfrm>
            <a:off x="12571341" y="2063535"/>
            <a:ext cx="8140341" cy="2063535"/>
          </a:xfrm>
          <a:prstGeom prst="rect">
            <a:avLst/>
          </a:prstGeom>
          <a:solidFill>
            <a:srgbClr val="829B62"/>
          </a:solidFill>
        </p:spPr>
      </p:sp>
      <p:sp>
        <p:nvSpPr>
          <p:cNvPr id="11" name="Freeform 11"/>
          <p:cNvSpPr/>
          <p:nvPr/>
        </p:nvSpPr>
        <p:spPr>
          <a:xfrm rot="-10800000">
            <a:off x="11548885" y="2063535"/>
            <a:ext cx="1031767" cy="2063535"/>
          </a:xfrm>
          <a:custGeom>
            <a:avLst/>
            <a:gdLst/>
            <a:ahLst/>
            <a:cxnLst/>
            <a:rect l="l" t="t" r="r" b="b"/>
            <a:pathLst>
              <a:path w="1031767" h="2063535">
                <a:moveTo>
                  <a:pt x="0" y="0"/>
                </a:moveTo>
                <a:lnTo>
                  <a:pt x="1031767" y="0"/>
                </a:lnTo>
                <a:lnTo>
                  <a:pt x="1031767" y="2063534"/>
                </a:lnTo>
                <a:lnTo>
                  <a:pt x="0" y="206353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2" name="AutoShape 12"/>
          <p:cNvSpPr/>
          <p:nvPr/>
        </p:nvSpPr>
        <p:spPr>
          <a:xfrm>
            <a:off x="13851195" y="6159931"/>
            <a:ext cx="6902164" cy="2063535"/>
          </a:xfrm>
          <a:prstGeom prst="rect">
            <a:avLst/>
          </a:prstGeom>
          <a:solidFill>
            <a:srgbClr val="F9B61A"/>
          </a:solidFill>
        </p:spPr>
      </p:sp>
      <p:sp>
        <p:nvSpPr>
          <p:cNvPr id="13" name="Freeform 13"/>
          <p:cNvSpPr/>
          <p:nvPr/>
        </p:nvSpPr>
        <p:spPr>
          <a:xfrm rot="-10800000">
            <a:off x="12828739" y="6159931"/>
            <a:ext cx="1031767" cy="2063535"/>
          </a:xfrm>
          <a:custGeom>
            <a:avLst/>
            <a:gdLst/>
            <a:ahLst/>
            <a:cxnLst/>
            <a:rect l="l" t="t" r="r" b="b"/>
            <a:pathLst>
              <a:path w="1031767" h="2063535">
                <a:moveTo>
                  <a:pt x="0" y="0"/>
                </a:moveTo>
                <a:lnTo>
                  <a:pt x="1031767" y="0"/>
                </a:lnTo>
                <a:lnTo>
                  <a:pt x="1031767" y="2063534"/>
                </a:lnTo>
                <a:lnTo>
                  <a:pt x="0" y="206353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4" name="AutoShape 14"/>
          <p:cNvSpPr/>
          <p:nvPr/>
        </p:nvSpPr>
        <p:spPr>
          <a:xfrm>
            <a:off x="14755686" y="4127069"/>
            <a:ext cx="8609751" cy="2063535"/>
          </a:xfrm>
          <a:prstGeom prst="rect">
            <a:avLst/>
          </a:prstGeom>
          <a:solidFill>
            <a:srgbClr val="F9B61A"/>
          </a:solidFill>
        </p:spPr>
      </p:sp>
      <p:sp>
        <p:nvSpPr>
          <p:cNvPr id="15" name="Freeform 15"/>
          <p:cNvSpPr/>
          <p:nvPr/>
        </p:nvSpPr>
        <p:spPr>
          <a:xfrm rot="-10800000">
            <a:off x="13751853" y="4127069"/>
            <a:ext cx="1031767" cy="2063535"/>
          </a:xfrm>
          <a:custGeom>
            <a:avLst/>
            <a:gdLst/>
            <a:ahLst/>
            <a:cxnLst/>
            <a:rect l="l" t="t" r="r" b="b"/>
            <a:pathLst>
              <a:path w="1031767" h="2063535">
                <a:moveTo>
                  <a:pt x="0" y="0"/>
                </a:moveTo>
                <a:lnTo>
                  <a:pt x="1031767" y="0"/>
                </a:lnTo>
                <a:lnTo>
                  <a:pt x="1031767" y="2063535"/>
                </a:lnTo>
                <a:lnTo>
                  <a:pt x="0" y="206353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6" name="Freeform 16"/>
          <p:cNvSpPr/>
          <p:nvPr/>
        </p:nvSpPr>
        <p:spPr>
          <a:xfrm>
            <a:off x="13739689" y="333551"/>
            <a:ext cx="1342972" cy="1345418"/>
          </a:xfrm>
          <a:custGeom>
            <a:avLst/>
            <a:gdLst/>
            <a:ahLst/>
            <a:cxnLst/>
            <a:rect l="l" t="t" r="r" b="b"/>
            <a:pathLst>
              <a:path w="1342972" h="1345418">
                <a:moveTo>
                  <a:pt x="0" y="0"/>
                </a:moveTo>
                <a:lnTo>
                  <a:pt x="1342972" y="0"/>
                </a:lnTo>
                <a:lnTo>
                  <a:pt x="1342972" y="1345418"/>
                </a:lnTo>
                <a:lnTo>
                  <a:pt x="0" y="134541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7" name="Freeform 17"/>
          <p:cNvSpPr/>
          <p:nvPr/>
        </p:nvSpPr>
        <p:spPr>
          <a:xfrm>
            <a:off x="12571341" y="1252108"/>
            <a:ext cx="3112973" cy="1492317"/>
          </a:xfrm>
          <a:custGeom>
            <a:avLst/>
            <a:gdLst/>
            <a:ahLst/>
            <a:cxnLst/>
            <a:rect l="l" t="t" r="r" b="b"/>
            <a:pathLst>
              <a:path w="3112973" h="1492317">
                <a:moveTo>
                  <a:pt x="0" y="0"/>
                </a:moveTo>
                <a:lnTo>
                  <a:pt x="3112973" y="0"/>
                </a:lnTo>
                <a:lnTo>
                  <a:pt x="3112973" y="1492317"/>
                </a:lnTo>
                <a:lnTo>
                  <a:pt x="0" y="149231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8" name="Freeform 18"/>
          <p:cNvSpPr/>
          <p:nvPr/>
        </p:nvSpPr>
        <p:spPr>
          <a:xfrm>
            <a:off x="15788723" y="1715114"/>
            <a:ext cx="2881283" cy="867146"/>
          </a:xfrm>
          <a:custGeom>
            <a:avLst/>
            <a:gdLst/>
            <a:ahLst/>
            <a:cxnLst/>
            <a:rect l="l" t="t" r="r" b="b"/>
            <a:pathLst>
              <a:path w="2881283" h="867146">
                <a:moveTo>
                  <a:pt x="0" y="0"/>
                </a:moveTo>
                <a:lnTo>
                  <a:pt x="2881283" y="0"/>
                </a:lnTo>
                <a:lnTo>
                  <a:pt x="2881283" y="867146"/>
                </a:lnTo>
                <a:lnTo>
                  <a:pt x="0" y="867146"/>
                </a:lnTo>
                <a:lnTo>
                  <a:pt x="0" y="0"/>
                </a:lnTo>
                <a:close/>
              </a:path>
            </a:pathLst>
          </a:custGeom>
          <a:blipFill>
            <a:blip r:embed="rId14">
              <a:extLst>
                <a:ext uri="{96DAC541-7B7A-43D3-8B79-37D633B846F1}">
                  <asvg:svgBlip xmlns:asvg="http://schemas.microsoft.com/office/drawing/2016/SVG/main" xmlns="" r:embed="rId15"/>
                </a:ext>
              </a:extLst>
            </a:blip>
            <a:stretch>
              <a:fillRect r="-1075" b="-24540"/>
            </a:stretch>
          </a:blipFill>
        </p:spPr>
      </p:sp>
      <p:sp>
        <p:nvSpPr>
          <p:cNvPr id="19" name="Freeform 19"/>
          <p:cNvSpPr/>
          <p:nvPr/>
        </p:nvSpPr>
        <p:spPr>
          <a:xfrm>
            <a:off x="14127828" y="1818590"/>
            <a:ext cx="2663221" cy="1276712"/>
          </a:xfrm>
          <a:custGeom>
            <a:avLst/>
            <a:gdLst/>
            <a:ahLst/>
            <a:cxnLst/>
            <a:rect l="l" t="t" r="r" b="b"/>
            <a:pathLst>
              <a:path w="2663221" h="1276712">
                <a:moveTo>
                  <a:pt x="0" y="0"/>
                </a:moveTo>
                <a:lnTo>
                  <a:pt x="2663221" y="0"/>
                </a:lnTo>
                <a:lnTo>
                  <a:pt x="2663221" y="1276712"/>
                </a:lnTo>
                <a:lnTo>
                  <a:pt x="0" y="127671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0" name="Freeform 20"/>
          <p:cNvSpPr/>
          <p:nvPr/>
        </p:nvSpPr>
        <p:spPr>
          <a:xfrm>
            <a:off x="15236548" y="2968172"/>
            <a:ext cx="3498639" cy="3079788"/>
          </a:xfrm>
          <a:custGeom>
            <a:avLst/>
            <a:gdLst/>
            <a:ahLst/>
            <a:cxnLst/>
            <a:rect l="l" t="t" r="r" b="b"/>
            <a:pathLst>
              <a:path w="3498639" h="3079788">
                <a:moveTo>
                  <a:pt x="0" y="0"/>
                </a:moveTo>
                <a:lnTo>
                  <a:pt x="3498638" y="0"/>
                </a:lnTo>
                <a:lnTo>
                  <a:pt x="3498638" y="3079788"/>
                </a:lnTo>
                <a:lnTo>
                  <a:pt x="0" y="3079788"/>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1" name="Freeform 21"/>
          <p:cNvSpPr/>
          <p:nvPr/>
        </p:nvSpPr>
        <p:spPr>
          <a:xfrm>
            <a:off x="14654888" y="4508066"/>
            <a:ext cx="3493511" cy="1674742"/>
          </a:xfrm>
          <a:custGeom>
            <a:avLst/>
            <a:gdLst/>
            <a:ahLst/>
            <a:cxnLst/>
            <a:rect l="l" t="t" r="r" b="b"/>
            <a:pathLst>
              <a:path w="3493511" h="1674742">
                <a:moveTo>
                  <a:pt x="0" y="0"/>
                </a:moveTo>
                <a:lnTo>
                  <a:pt x="3493511" y="0"/>
                </a:lnTo>
                <a:lnTo>
                  <a:pt x="3493511" y="1674742"/>
                </a:lnTo>
                <a:lnTo>
                  <a:pt x="0" y="1674742"/>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2" name="Freeform 22"/>
          <p:cNvSpPr/>
          <p:nvPr/>
        </p:nvSpPr>
        <p:spPr>
          <a:xfrm flipH="1">
            <a:off x="14267737" y="4883825"/>
            <a:ext cx="843466" cy="1306778"/>
          </a:xfrm>
          <a:custGeom>
            <a:avLst/>
            <a:gdLst/>
            <a:ahLst/>
            <a:cxnLst/>
            <a:rect l="l" t="t" r="r" b="b"/>
            <a:pathLst>
              <a:path w="843466" h="1306778">
                <a:moveTo>
                  <a:pt x="843466" y="0"/>
                </a:moveTo>
                <a:lnTo>
                  <a:pt x="0" y="0"/>
                </a:lnTo>
                <a:lnTo>
                  <a:pt x="0" y="1306779"/>
                </a:lnTo>
                <a:lnTo>
                  <a:pt x="843466" y="1306779"/>
                </a:lnTo>
                <a:lnTo>
                  <a:pt x="843466"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3" name="Freeform 23"/>
          <p:cNvSpPr/>
          <p:nvPr/>
        </p:nvSpPr>
        <p:spPr>
          <a:xfrm>
            <a:off x="13591444" y="5680803"/>
            <a:ext cx="2126889" cy="1019602"/>
          </a:xfrm>
          <a:custGeom>
            <a:avLst/>
            <a:gdLst/>
            <a:ahLst/>
            <a:cxnLst/>
            <a:rect l="l" t="t" r="r" b="b"/>
            <a:pathLst>
              <a:path w="2126889" h="1019602">
                <a:moveTo>
                  <a:pt x="0" y="0"/>
                </a:moveTo>
                <a:lnTo>
                  <a:pt x="2126889" y="0"/>
                </a:lnTo>
                <a:lnTo>
                  <a:pt x="2126889" y="1019602"/>
                </a:lnTo>
                <a:lnTo>
                  <a:pt x="0" y="1019602"/>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4" name="Freeform 24"/>
          <p:cNvSpPr/>
          <p:nvPr/>
        </p:nvSpPr>
        <p:spPr>
          <a:xfrm>
            <a:off x="14894490" y="4410582"/>
            <a:ext cx="1012761" cy="1569067"/>
          </a:xfrm>
          <a:custGeom>
            <a:avLst/>
            <a:gdLst/>
            <a:ahLst/>
            <a:cxnLst/>
            <a:rect l="l" t="t" r="r" b="b"/>
            <a:pathLst>
              <a:path w="1012761" h="1569067">
                <a:moveTo>
                  <a:pt x="0" y="0"/>
                </a:moveTo>
                <a:lnTo>
                  <a:pt x="1012761" y="0"/>
                </a:lnTo>
                <a:lnTo>
                  <a:pt x="1012761" y="1569066"/>
                </a:lnTo>
                <a:lnTo>
                  <a:pt x="0" y="1569066"/>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5" name="Freeform 25"/>
          <p:cNvSpPr/>
          <p:nvPr/>
        </p:nvSpPr>
        <p:spPr>
          <a:xfrm>
            <a:off x="14794400" y="5335538"/>
            <a:ext cx="5015753" cy="1219658"/>
          </a:xfrm>
          <a:custGeom>
            <a:avLst/>
            <a:gdLst/>
            <a:ahLst/>
            <a:cxnLst/>
            <a:rect l="l" t="t" r="r" b="b"/>
            <a:pathLst>
              <a:path w="5015753" h="1219658">
                <a:moveTo>
                  <a:pt x="0" y="0"/>
                </a:moveTo>
                <a:lnTo>
                  <a:pt x="5015753" y="0"/>
                </a:lnTo>
                <a:lnTo>
                  <a:pt x="5015753" y="1219658"/>
                </a:lnTo>
                <a:lnTo>
                  <a:pt x="0" y="1219658"/>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6" name="Freeform 26"/>
          <p:cNvSpPr/>
          <p:nvPr/>
        </p:nvSpPr>
        <p:spPr>
          <a:xfrm>
            <a:off x="11274230" y="2226534"/>
            <a:ext cx="4759593" cy="1157369"/>
          </a:xfrm>
          <a:custGeom>
            <a:avLst/>
            <a:gdLst/>
            <a:ahLst/>
            <a:cxnLst/>
            <a:rect l="l" t="t" r="r" b="b"/>
            <a:pathLst>
              <a:path w="4759593" h="1157369">
                <a:moveTo>
                  <a:pt x="0" y="0"/>
                </a:moveTo>
                <a:lnTo>
                  <a:pt x="4759594" y="0"/>
                </a:lnTo>
                <a:lnTo>
                  <a:pt x="4759594" y="1157368"/>
                </a:lnTo>
                <a:lnTo>
                  <a:pt x="0" y="1157368"/>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7" name="Freeform 27"/>
          <p:cNvSpPr/>
          <p:nvPr/>
        </p:nvSpPr>
        <p:spPr>
          <a:xfrm>
            <a:off x="13376015" y="659732"/>
            <a:ext cx="556023" cy="744070"/>
          </a:xfrm>
          <a:custGeom>
            <a:avLst/>
            <a:gdLst/>
            <a:ahLst/>
            <a:cxnLst/>
            <a:rect l="l" t="t" r="r" b="b"/>
            <a:pathLst>
              <a:path w="556023" h="744070">
                <a:moveTo>
                  <a:pt x="0" y="0"/>
                </a:moveTo>
                <a:lnTo>
                  <a:pt x="556024" y="0"/>
                </a:lnTo>
                <a:lnTo>
                  <a:pt x="556024" y="744070"/>
                </a:lnTo>
                <a:lnTo>
                  <a:pt x="0" y="744070"/>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28" name="Freeform 28"/>
          <p:cNvSpPr/>
          <p:nvPr/>
        </p:nvSpPr>
        <p:spPr>
          <a:xfrm flipH="1">
            <a:off x="15576981" y="332298"/>
            <a:ext cx="745966" cy="998251"/>
          </a:xfrm>
          <a:custGeom>
            <a:avLst/>
            <a:gdLst/>
            <a:ahLst/>
            <a:cxnLst/>
            <a:rect l="l" t="t" r="r" b="b"/>
            <a:pathLst>
              <a:path w="745966" h="998251">
                <a:moveTo>
                  <a:pt x="745966" y="0"/>
                </a:moveTo>
                <a:lnTo>
                  <a:pt x="0" y="0"/>
                </a:lnTo>
                <a:lnTo>
                  <a:pt x="0" y="998251"/>
                </a:lnTo>
                <a:lnTo>
                  <a:pt x="745966" y="998251"/>
                </a:lnTo>
                <a:lnTo>
                  <a:pt x="745966"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29" name="Freeform 29"/>
          <p:cNvSpPr/>
          <p:nvPr/>
        </p:nvSpPr>
        <p:spPr>
          <a:xfrm>
            <a:off x="14894490" y="1203458"/>
            <a:ext cx="253144" cy="338758"/>
          </a:xfrm>
          <a:custGeom>
            <a:avLst/>
            <a:gdLst/>
            <a:ahLst/>
            <a:cxnLst/>
            <a:rect l="l" t="t" r="r" b="b"/>
            <a:pathLst>
              <a:path w="253144" h="338758">
                <a:moveTo>
                  <a:pt x="0" y="0"/>
                </a:moveTo>
                <a:lnTo>
                  <a:pt x="253145" y="0"/>
                </a:lnTo>
                <a:lnTo>
                  <a:pt x="253145" y="338758"/>
                </a:lnTo>
                <a:lnTo>
                  <a:pt x="0" y="338758"/>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30" name="Freeform 30"/>
          <p:cNvSpPr/>
          <p:nvPr/>
        </p:nvSpPr>
        <p:spPr>
          <a:xfrm>
            <a:off x="17103448" y="3917711"/>
            <a:ext cx="739718" cy="322786"/>
          </a:xfrm>
          <a:custGeom>
            <a:avLst/>
            <a:gdLst/>
            <a:ahLst/>
            <a:cxnLst/>
            <a:rect l="l" t="t" r="r" b="b"/>
            <a:pathLst>
              <a:path w="739718" h="322786">
                <a:moveTo>
                  <a:pt x="0" y="0"/>
                </a:moveTo>
                <a:lnTo>
                  <a:pt x="739717" y="0"/>
                </a:lnTo>
                <a:lnTo>
                  <a:pt x="739717" y="322786"/>
                </a:lnTo>
                <a:lnTo>
                  <a:pt x="0" y="322786"/>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31" name="Freeform 31"/>
          <p:cNvSpPr/>
          <p:nvPr/>
        </p:nvSpPr>
        <p:spPr>
          <a:xfrm>
            <a:off x="16691950" y="3520382"/>
            <a:ext cx="739718" cy="322786"/>
          </a:xfrm>
          <a:custGeom>
            <a:avLst/>
            <a:gdLst/>
            <a:ahLst/>
            <a:cxnLst/>
            <a:rect l="l" t="t" r="r" b="b"/>
            <a:pathLst>
              <a:path w="739718" h="322786">
                <a:moveTo>
                  <a:pt x="0" y="0"/>
                </a:moveTo>
                <a:lnTo>
                  <a:pt x="739718" y="0"/>
                </a:lnTo>
                <a:lnTo>
                  <a:pt x="739718" y="322786"/>
                </a:lnTo>
                <a:lnTo>
                  <a:pt x="0" y="322786"/>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32" name="Freeform 32"/>
          <p:cNvSpPr/>
          <p:nvPr/>
        </p:nvSpPr>
        <p:spPr>
          <a:xfrm>
            <a:off x="15290642" y="2754236"/>
            <a:ext cx="721794" cy="927539"/>
          </a:xfrm>
          <a:custGeom>
            <a:avLst/>
            <a:gdLst/>
            <a:ahLst/>
            <a:cxnLst/>
            <a:rect l="l" t="t" r="r" b="b"/>
            <a:pathLst>
              <a:path w="721794" h="927539">
                <a:moveTo>
                  <a:pt x="0" y="0"/>
                </a:moveTo>
                <a:lnTo>
                  <a:pt x="721794" y="0"/>
                </a:lnTo>
                <a:lnTo>
                  <a:pt x="721794" y="927539"/>
                </a:lnTo>
                <a:lnTo>
                  <a:pt x="0" y="927539"/>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33" name="Freeform 33"/>
          <p:cNvSpPr/>
          <p:nvPr/>
        </p:nvSpPr>
        <p:spPr>
          <a:xfrm>
            <a:off x="16381654" y="2226534"/>
            <a:ext cx="721794" cy="927539"/>
          </a:xfrm>
          <a:custGeom>
            <a:avLst/>
            <a:gdLst/>
            <a:ahLst/>
            <a:cxnLst/>
            <a:rect l="l" t="t" r="r" b="b"/>
            <a:pathLst>
              <a:path w="721794" h="927539">
                <a:moveTo>
                  <a:pt x="0" y="0"/>
                </a:moveTo>
                <a:lnTo>
                  <a:pt x="721794" y="0"/>
                </a:lnTo>
                <a:lnTo>
                  <a:pt x="721794" y="927538"/>
                </a:lnTo>
                <a:lnTo>
                  <a:pt x="0" y="927538"/>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34" name="Freeform 34"/>
          <p:cNvSpPr/>
          <p:nvPr/>
        </p:nvSpPr>
        <p:spPr>
          <a:xfrm>
            <a:off x="13117858" y="2805218"/>
            <a:ext cx="2118690" cy="1015671"/>
          </a:xfrm>
          <a:custGeom>
            <a:avLst/>
            <a:gdLst/>
            <a:ahLst/>
            <a:cxnLst/>
            <a:rect l="l" t="t" r="r" b="b"/>
            <a:pathLst>
              <a:path w="2118690" h="1015671">
                <a:moveTo>
                  <a:pt x="0" y="0"/>
                </a:moveTo>
                <a:lnTo>
                  <a:pt x="2118690" y="0"/>
                </a:lnTo>
                <a:lnTo>
                  <a:pt x="2118690" y="1015671"/>
                </a:lnTo>
                <a:lnTo>
                  <a:pt x="0" y="101567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35" name="AutoShape 35"/>
          <p:cNvSpPr/>
          <p:nvPr/>
        </p:nvSpPr>
        <p:spPr>
          <a:xfrm>
            <a:off x="12350788" y="8223465"/>
            <a:ext cx="6902164" cy="2063535"/>
          </a:xfrm>
          <a:prstGeom prst="rect">
            <a:avLst/>
          </a:prstGeom>
          <a:solidFill>
            <a:srgbClr val="829B62"/>
          </a:solidFill>
        </p:spPr>
      </p:sp>
      <p:sp>
        <p:nvSpPr>
          <p:cNvPr id="36" name="Freeform 36"/>
          <p:cNvSpPr/>
          <p:nvPr/>
        </p:nvSpPr>
        <p:spPr>
          <a:xfrm rot="-10800000">
            <a:off x="11328333" y="8223465"/>
            <a:ext cx="1031767" cy="2063535"/>
          </a:xfrm>
          <a:custGeom>
            <a:avLst/>
            <a:gdLst/>
            <a:ahLst/>
            <a:cxnLst/>
            <a:rect l="l" t="t" r="r" b="b"/>
            <a:pathLst>
              <a:path w="1031767" h="2063535">
                <a:moveTo>
                  <a:pt x="0" y="0"/>
                </a:moveTo>
                <a:lnTo>
                  <a:pt x="1031767" y="0"/>
                </a:lnTo>
                <a:lnTo>
                  <a:pt x="1031767" y="2063535"/>
                </a:lnTo>
                <a:lnTo>
                  <a:pt x="0" y="206353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7" name="Freeform 37"/>
          <p:cNvSpPr/>
          <p:nvPr/>
        </p:nvSpPr>
        <p:spPr>
          <a:xfrm>
            <a:off x="16749313" y="5945367"/>
            <a:ext cx="2391329" cy="1146370"/>
          </a:xfrm>
          <a:custGeom>
            <a:avLst/>
            <a:gdLst/>
            <a:ahLst/>
            <a:cxnLst/>
            <a:rect l="l" t="t" r="r" b="b"/>
            <a:pathLst>
              <a:path w="2391329" h="1146370">
                <a:moveTo>
                  <a:pt x="0" y="0"/>
                </a:moveTo>
                <a:lnTo>
                  <a:pt x="2391329" y="0"/>
                </a:lnTo>
                <a:lnTo>
                  <a:pt x="2391329" y="1146371"/>
                </a:lnTo>
                <a:lnTo>
                  <a:pt x="0" y="1146371"/>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38" name="Freeform 38"/>
          <p:cNvSpPr/>
          <p:nvPr/>
        </p:nvSpPr>
        <p:spPr>
          <a:xfrm>
            <a:off x="16185569" y="5812933"/>
            <a:ext cx="917878" cy="1422065"/>
          </a:xfrm>
          <a:custGeom>
            <a:avLst/>
            <a:gdLst/>
            <a:ahLst/>
            <a:cxnLst/>
            <a:rect l="l" t="t" r="r" b="b"/>
            <a:pathLst>
              <a:path w="917878" h="1422065">
                <a:moveTo>
                  <a:pt x="0" y="0"/>
                </a:moveTo>
                <a:lnTo>
                  <a:pt x="917879" y="0"/>
                </a:lnTo>
                <a:lnTo>
                  <a:pt x="917879" y="1422065"/>
                </a:lnTo>
                <a:lnTo>
                  <a:pt x="0" y="1422065"/>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39" name="Freeform 39"/>
          <p:cNvSpPr/>
          <p:nvPr/>
        </p:nvSpPr>
        <p:spPr>
          <a:xfrm flipH="1">
            <a:off x="17571694" y="6688433"/>
            <a:ext cx="746568" cy="1156654"/>
          </a:xfrm>
          <a:custGeom>
            <a:avLst/>
            <a:gdLst/>
            <a:ahLst/>
            <a:cxnLst/>
            <a:rect l="l" t="t" r="r" b="b"/>
            <a:pathLst>
              <a:path w="746568" h="1156654">
                <a:moveTo>
                  <a:pt x="746568" y="0"/>
                </a:moveTo>
                <a:lnTo>
                  <a:pt x="0" y="0"/>
                </a:lnTo>
                <a:lnTo>
                  <a:pt x="0" y="1156654"/>
                </a:lnTo>
                <a:lnTo>
                  <a:pt x="746568" y="1156654"/>
                </a:lnTo>
                <a:lnTo>
                  <a:pt x="746568"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40" name="Freeform 40"/>
          <p:cNvSpPr/>
          <p:nvPr/>
        </p:nvSpPr>
        <p:spPr>
          <a:xfrm>
            <a:off x="14582096" y="6555196"/>
            <a:ext cx="3112973" cy="1492317"/>
          </a:xfrm>
          <a:custGeom>
            <a:avLst/>
            <a:gdLst/>
            <a:ahLst/>
            <a:cxnLst/>
            <a:rect l="l" t="t" r="r" b="b"/>
            <a:pathLst>
              <a:path w="3112973" h="1492317">
                <a:moveTo>
                  <a:pt x="0" y="0"/>
                </a:moveTo>
                <a:lnTo>
                  <a:pt x="3112974" y="0"/>
                </a:lnTo>
                <a:lnTo>
                  <a:pt x="3112974" y="1492317"/>
                </a:lnTo>
                <a:lnTo>
                  <a:pt x="0" y="149231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41" name="Freeform 41"/>
          <p:cNvSpPr/>
          <p:nvPr/>
        </p:nvSpPr>
        <p:spPr>
          <a:xfrm>
            <a:off x="16138583" y="7121678"/>
            <a:ext cx="2663221" cy="1276712"/>
          </a:xfrm>
          <a:custGeom>
            <a:avLst/>
            <a:gdLst/>
            <a:ahLst/>
            <a:cxnLst/>
            <a:rect l="l" t="t" r="r" b="b"/>
            <a:pathLst>
              <a:path w="2663221" h="1276712">
                <a:moveTo>
                  <a:pt x="0" y="0"/>
                </a:moveTo>
                <a:lnTo>
                  <a:pt x="2663221" y="0"/>
                </a:lnTo>
                <a:lnTo>
                  <a:pt x="2663221" y="1276712"/>
                </a:lnTo>
                <a:lnTo>
                  <a:pt x="0" y="127671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42" name="Freeform 42"/>
          <p:cNvSpPr/>
          <p:nvPr/>
        </p:nvSpPr>
        <p:spPr>
          <a:xfrm>
            <a:off x="13315044" y="7377947"/>
            <a:ext cx="3326467" cy="1001128"/>
          </a:xfrm>
          <a:custGeom>
            <a:avLst/>
            <a:gdLst/>
            <a:ahLst/>
            <a:cxnLst/>
            <a:rect l="l" t="t" r="r" b="b"/>
            <a:pathLst>
              <a:path w="3326467" h="1001128">
                <a:moveTo>
                  <a:pt x="0" y="0"/>
                </a:moveTo>
                <a:lnTo>
                  <a:pt x="3326468" y="0"/>
                </a:lnTo>
                <a:lnTo>
                  <a:pt x="3326468" y="1001129"/>
                </a:lnTo>
                <a:lnTo>
                  <a:pt x="0" y="1001129"/>
                </a:lnTo>
                <a:lnTo>
                  <a:pt x="0" y="0"/>
                </a:lnTo>
                <a:close/>
              </a:path>
            </a:pathLst>
          </a:custGeom>
          <a:blipFill>
            <a:blip r:embed="rId14">
              <a:extLst>
                <a:ext uri="{96DAC541-7B7A-43D3-8B79-37D633B846F1}">
                  <asvg:svgBlip xmlns:asvg="http://schemas.microsoft.com/office/drawing/2016/SVG/main" xmlns="" r:embed="rId15"/>
                </a:ext>
              </a:extLst>
            </a:blip>
            <a:stretch>
              <a:fillRect r="-1075" b="-24540"/>
            </a:stretch>
          </a:blipFill>
        </p:spPr>
      </p:sp>
      <p:sp>
        <p:nvSpPr>
          <p:cNvPr id="43" name="Freeform 43"/>
          <p:cNvSpPr/>
          <p:nvPr/>
        </p:nvSpPr>
        <p:spPr>
          <a:xfrm>
            <a:off x="14755686" y="7800391"/>
            <a:ext cx="4759593" cy="1157369"/>
          </a:xfrm>
          <a:custGeom>
            <a:avLst/>
            <a:gdLst/>
            <a:ahLst/>
            <a:cxnLst/>
            <a:rect l="l" t="t" r="r" b="b"/>
            <a:pathLst>
              <a:path w="4759593" h="1157369">
                <a:moveTo>
                  <a:pt x="0" y="0"/>
                </a:moveTo>
                <a:lnTo>
                  <a:pt x="4759594" y="0"/>
                </a:lnTo>
                <a:lnTo>
                  <a:pt x="4759594" y="1157369"/>
                </a:lnTo>
                <a:lnTo>
                  <a:pt x="0" y="1157369"/>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44" name="Freeform 44"/>
          <p:cNvSpPr/>
          <p:nvPr/>
        </p:nvSpPr>
        <p:spPr>
          <a:xfrm>
            <a:off x="14389409" y="8030221"/>
            <a:ext cx="721794" cy="927539"/>
          </a:xfrm>
          <a:custGeom>
            <a:avLst/>
            <a:gdLst/>
            <a:ahLst/>
            <a:cxnLst/>
            <a:rect l="l" t="t" r="r" b="b"/>
            <a:pathLst>
              <a:path w="721794" h="927539">
                <a:moveTo>
                  <a:pt x="0" y="0"/>
                </a:moveTo>
                <a:lnTo>
                  <a:pt x="721794" y="0"/>
                </a:lnTo>
                <a:lnTo>
                  <a:pt x="721794" y="927539"/>
                </a:lnTo>
                <a:lnTo>
                  <a:pt x="0" y="927539"/>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45" name="Freeform 45"/>
          <p:cNvSpPr/>
          <p:nvPr/>
        </p:nvSpPr>
        <p:spPr>
          <a:xfrm>
            <a:off x="15290642" y="8690621"/>
            <a:ext cx="721794" cy="927539"/>
          </a:xfrm>
          <a:custGeom>
            <a:avLst/>
            <a:gdLst/>
            <a:ahLst/>
            <a:cxnLst/>
            <a:rect l="l" t="t" r="r" b="b"/>
            <a:pathLst>
              <a:path w="721794" h="927539">
                <a:moveTo>
                  <a:pt x="0" y="0"/>
                </a:moveTo>
                <a:lnTo>
                  <a:pt x="721794" y="0"/>
                </a:lnTo>
                <a:lnTo>
                  <a:pt x="721794" y="927539"/>
                </a:lnTo>
                <a:lnTo>
                  <a:pt x="0" y="927539"/>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46" name="Freeform 46"/>
          <p:cNvSpPr/>
          <p:nvPr/>
        </p:nvSpPr>
        <p:spPr>
          <a:xfrm flipH="1">
            <a:off x="14949397" y="5746879"/>
            <a:ext cx="839326" cy="1300364"/>
          </a:xfrm>
          <a:custGeom>
            <a:avLst/>
            <a:gdLst/>
            <a:ahLst/>
            <a:cxnLst/>
            <a:rect l="l" t="t" r="r" b="b"/>
            <a:pathLst>
              <a:path w="839326" h="1300364">
                <a:moveTo>
                  <a:pt x="839326" y="0"/>
                </a:moveTo>
                <a:lnTo>
                  <a:pt x="0" y="0"/>
                </a:lnTo>
                <a:lnTo>
                  <a:pt x="0" y="1300364"/>
                </a:lnTo>
                <a:lnTo>
                  <a:pt x="839326" y="1300364"/>
                </a:lnTo>
                <a:lnTo>
                  <a:pt x="839326"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47" name="Freeform 47"/>
          <p:cNvSpPr/>
          <p:nvPr/>
        </p:nvSpPr>
        <p:spPr>
          <a:xfrm>
            <a:off x="17431668" y="919739"/>
            <a:ext cx="1252281" cy="453098"/>
          </a:xfrm>
          <a:custGeom>
            <a:avLst/>
            <a:gdLst/>
            <a:ahLst/>
            <a:cxnLst/>
            <a:rect l="l" t="t" r="r" b="b"/>
            <a:pathLst>
              <a:path w="1252281" h="453098">
                <a:moveTo>
                  <a:pt x="0" y="0"/>
                </a:moveTo>
                <a:lnTo>
                  <a:pt x="1252281" y="0"/>
                </a:lnTo>
                <a:lnTo>
                  <a:pt x="1252281" y="453098"/>
                </a:lnTo>
                <a:lnTo>
                  <a:pt x="0" y="45309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8" name="Freeform 48"/>
          <p:cNvSpPr/>
          <p:nvPr/>
        </p:nvSpPr>
        <p:spPr>
          <a:xfrm>
            <a:off x="12348853" y="7598853"/>
            <a:ext cx="1692466" cy="1776443"/>
          </a:xfrm>
          <a:custGeom>
            <a:avLst/>
            <a:gdLst/>
            <a:ahLst/>
            <a:cxnLst/>
            <a:rect l="l" t="t" r="r" b="b"/>
            <a:pathLst>
              <a:path w="1692466" h="1776443">
                <a:moveTo>
                  <a:pt x="0" y="0"/>
                </a:moveTo>
                <a:lnTo>
                  <a:pt x="1692465" y="0"/>
                </a:lnTo>
                <a:lnTo>
                  <a:pt x="1692465" y="1776443"/>
                </a:lnTo>
                <a:lnTo>
                  <a:pt x="0" y="1776443"/>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49" name="Freeform 49"/>
          <p:cNvSpPr/>
          <p:nvPr/>
        </p:nvSpPr>
        <p:spPr>
          <a:xfrm flipH="1">
            <a:off x="11036616" y="8694560"/>
            <a:ext cx="1297111" cy="1361471"/>
          </a:xfrm>
          <a:custGeom>
            <a:avLst/>
            <a:gdLst/>
            <a:ahLst/>
            <a:cxnLst/>
            <a:rect l="l" t="t" r="r" b="b"/>
            <a:pathLst>
              <a:path w="1297111" h="1361471">
                <a:moveTo>
                  <a:pt x="1297111" y="0"/>
                </a:moveTo>
                <a:lnTo>
                  <a:pt x="0" y="0"/>
                </a:lnTo>
                <a:lnTo>
                  <a:pt x="0" y="1361472"/>
                </a:lnTo>
                <a:lnTo>
                  <a:pt x="1297111" y="1361472"/>
                </a:lnTo>
                <a:lnTo>
                  <a:pt x="1297111" y="0"/>
                </a:lnTo>
                <a:close/>
              </a:path>
            </a:pathLst>
          </a:custGeom>
          <a:blipFill>
            <a:blip r:embed="rId32">
              <a:extLst>
                <a:ext uri="{96DAC541-7B7A-43D3-8B79-37D633B846F1}">
                  <asvg:svgBlip xmlns:asvg="http://schemas.microsoft.com/office/drawing/2016/SVG/main" xmlns="" r:embed="rId33"/>
                </a:ext>
              </a:extLst>
            </a:blip>
            <a:stretch>
              <a:fillRect/>
            </a:stretch>
          </a:blipFill>
        </p:spPr>
      </p:sp>
    </p:spTree>
    <p:extLst>
      <p:ext uri="{BB962C8B-B14F-4D97-AF65-F5344CB8AC3E}">
        <p14:creationId xmlns:p14="http://schemas.microsoft.com/office/powerpoint/2010/main" val="2295681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DE0A0"/>
        </a:solidFill>
        <a:effectLst/>
      </p:bgPr>
    </p:bg>
    <p:spTree>
      <p:nvGrpSpPr>
        <p:cNvPr id="1" name=""/>
        <p:cNvGrpSpPr/>
        <p:nvPr/>
      </p:nvGrpSpPr>
      <p:grpSpPr>
        <a:xfrm>
          <a:off x="0" y="0"/>
          <a:ext cx="0" cy="0"/>
          <a:chOff x="0" y="0"/>
          <a:chExt cx="0" cy="0"/>
        </a:xfrm>
      </p:grpSpPr>
      <p:sp>
        <p:nvSpPr>
          <p:cNvPr id="4" name="TextBox 4"/>
          <p:cNvSpPr txBox="1"/>
          <p:nvPr/>
        </p:nvSpPr>
        <p:spPr>
          <a:xfrm>
            <a:off x="1979189" y="2683159"/>
            <a:ext cx="9135639" cy="4616648"/>
          </a:xfrm>
          <a:prstGeom prst="rect">
            <a:avLst/>
          </a:prstGeom>
        </p:spPr>
        <p:txBody>
          <a:bodyPr lIns="0" tIns="0" rIns="0" bIns="0" rtlCol="0" anchor="t">
            <a:spAutoFit/>
          </a:bodyPr>
          <a:lstStyle/>
          <a:p>
            <a:pPr algn="ctr">
              <a:lnSpc>
                <a:spcPts val="9000"/>
              </a:lnSpc>
              <a:spcBef>
                <a:spcPct val="0"/>
              </a:spcBef>
            </a:pPr>
            <a:r>
              <a:rPr lang="en-US" sz="8000">
                <a:latin typeface="Times New Roman" panose="02020603050405020304" pitchFamily="18" charset="0"/>
                <a:cs typeface="Times New Roman" panose="02020603050405020304" pitchFamily="18" charset="0"/>
              </a:rPr>
              <a:t>C</a:t>
            </a:r>
            <a:r>
              <a:rPr lang="en-US" sz="8000" smtClean="0">
                <a:latin typeface="Times New Roman" panose="02020603050405020304" pitchFamily="18" charset="0"/>
                <a:cs typeface="Times New Roman" panose="02020603050405020304" pitchFamily="18" charset="0"/>
              </a:rPr>
              <a:t>ủng </a:t>
            </a:r>
            <a:r>
              <a:rPr lang="en-US" sz="8000">
                <a:latin typeface="Times New Roman" panose="02020603050405020304" pitchFamily="18" charset="0"/>
                <a:cs typeface="Times New Roman" panose="02020603050405020304" pitchFamily="18" charset="0"/>
              </a:rPr>
              <a:t>cố kiến thức bài học trên phần mềm Kahoot.it hoặc Quizizz</a:t>
            </a:r>
            <a:endParaRPr lang="en-US" sz="7500">
              <a:solidFill>
                <a:srgbClr val="1D5175"/>
              </a:solidFill>
              <a:latin typeface="Times New Roman" panose="02020603050405020304" pitchFamily="18" charset="0"/>
              <a:cs typeface="Times New Roman" panose="02020603050405020304" pitchFamily="18" charset="0"/>
            </a:endParaRPr>
          </a:p>
        </p:txBody>
      </p:sp>
      <p:sp>
        <p:nvSpPr>
          <p:cNvPr id="7" name="AutoShape 7"/>
          <p:cNvSpPr/>
          <p:nvPr/>
        </p:nvSpPr>
        <p:spPr>
          <a:xfrm>
            <a:off x="13701658" y="0"/>
            <a:ext cx="6902164" cy="2063535"/>
          </a:xfrm>
          <a:prstGeom prst="rect">
            <a:avLst/>
          </a:prstGeom>
          <a:solidFill>
            <a:srgbClr val="1D5175"/>
          </a:solidFill>
        </p:spPr>
      </p:sp>
      <p:sp>
        <p:nvSpPr>
          <p:cNvPr id="8" name="Freeform 8"/>
          <p:cNvSpPr/>
          <p:nvPr/>
        </p:nvSpPr>
        <p:spPr>
          <a:xfrm>
            <a:off x="16065810" y="466641"/>
            <a:ext cx="1252281" cy="453098"/>
          </a:xfrm>
          <a:custGeom>
            <a:avLst/>
            <a:gdLst/>
            <a:ahLst/>
            <a:cxnLst/>
            <a:rect l="l" t="t" r="r" b="b"/>
            <a:pathLst>
              <a:path w="1252281" h="453098">
                <a:moveTo>
                  <a:pt x="0" y="0"/>
                </a:moveTo>
                <a:lnTo>
                  <a:pt x="1252281" y="0"/>
                </a:lnTo>
                <a:lnTo>
                  <a:pt x="1252281" y="453098"/>
                </a:lnTo>
                <a:lnTo>
                  <a:pt x="0" y="45309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9" name="Freeform 9"/>
          <p:cNvSpPr/>
          <p:nvPr/>
        </p:nvSpPr>
        <p:spPr>
          <a:xfrm rot="-10800000">
            <a:off x="12679202" y="0"/>
            <a:ext cx="1031767" cy="2063535"/>
          </a:xfrm>
          <a:custGeom>
            <a:avLst/>
            <a:gdLst/>
            <a:ahLst/>
            <a:cxnLst/>
            <a:rect l="l" t="t" r="r" b="b"/>
            <a:pathLst>
              <a:path w="1031767" h="2063535">
                <a:moveTo>
                  <a:pt x="0" y="0"/>
                </a:moveTo>
                <a:lnTo>
                  <a:pt x="1031767" y="0"/>
                </a:lnTo>
                <a:lnTo>
                  <a:pt x="1031767" y="2063535"/>
                </a:lnTo>
                <a:lnTo>
                  <a:pt x="0" y="2063535"/>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0" name="AutoShape 10"/>
          <p:cNvSpPr/>
          <p:nvPr/>
        </p:nvSpPr>
        <p:spPr>
          <a:xfrm>
            <a:off x="12571341" y="2063535"/>
            <a:ext cx="8140341" cy="2063535"/>
          </a:xfrm>
          <a:prstGeom prst="rect">
            <a:avLst/>
          </a:prstGeom>
          <a:solidFill>
            <a:srgbClr val="829B62"/>
          </a:solidFill>
        </p:spPr>
      </p:sp>
      <p:sp>
        <p:nvSpPr>
          <p:cNvPr id="11" name="Freeform 11"/>
          <p:cNvSpPr/>
          <p:nvPr/>
        </p:nvSpPr>
        <p:spPr>
          <a:xfrm rot="-10800000">
            <a:off x="11548885" y="2063535"/>
            <a:ext cx="1031767" cy="2063535"/>
          </a:xfrm>
          <a:custGeom>
            <a:avLst/>
            <a:gdLst/>
            <a:ahLst/>
            <a:cxnLst/>
            <a:rect l="l" t="t" r="r" b="b"/>
            <a:pathLst>
              <a:path w="1031767" h="2063535">
                <a:moveTo>
                  <a:pt x="0" y="0"/>
                </a:moveTo>
                <a:lnTo>
                  <a:pt x="1031767" y="0"/>
                </a:lnTo>
                <a:lnTo>
                  <a:pt x="1031767" y="2063534"/>
                </a:lnTo>
                <a:lnTo>
                  <a:pt x="0" y="206353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2" name="AutoShape 12"/>
          <p:cNvSpPr/>
          <p:nvPr/>
        </p:nvSpPr>
        <p:spPr>
          <a:xfrm>
            <a:off x="13851195" y="6159931"/>
            <a:ext cx="6902164" cy="2063535"/>
          </a:xfrm>
          <a:prstGeom prst="rect">
            <a:avLst/>
          </a:prstGeom>
          <a:solidFill>
            <a:srgbClr val="F9B61A"/>
          </a:solidFill>
        </p:spPr>
      </p:sp>
      <p:sp>
        <p:nvSpPr>
          <p:cNvPr id="13" name="Freeform 13"/>
          <p:cNvSpPr/>
          <p:nvPr/>
        </p:nvSpPr>
        <p:spPr>
          <a:xfrm rot="-10800000">
            <a:off x="12828739" y="6159931"/>
            <a:ext cx="1031767" cy="2063535"/>
          </a:xfrm>
          <a:custGeom>
            <a:avLst/>
            <a:gdLst/>
            <a:ahLst/>
            <a:cxnLst/>
            <a:rect l="l" t="t" r="r" b="b"/>
            <a:pathLst>
              <a:path w="1031767" h="2063535">
                <a:moveTo>
                  <a:pt x="0" y="0"/>
                </a:moveTo>
                <a:lnTo>
                  <a:pt x="1031767" y="0"/>
                </a:lnTo>
                <a:lnTo>
                  <a:pt x="1031767" y="2063534"/>
                </a:lnTo>
                <a:lnTo>
                  <a:pt x="0" y="2063534"/>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4" name="AutoShape 14"/>
          <p:cNvSpPr/>
          <p:nvPr/>
        </p:nvSpPr>
        <p:spPr>
          <a:xfrm>
            <a:off x="14755686" y="4127069"/>
            <a:ext cx="8609751" cy="2063535"/>
          </a:xfrm>
          <a:prstGeom prst="rect">
            <a:avLst/>
          </a:prstGeom>
          <a:solidFill>
            <a:srgbClr val="F9B61A"/>
          </a:solidFill>
        </p:spPr>
      </p:sp>
      <p:sp>
        <p:nvSpPr>
          <p:cNvPr id="15" name="Freeform 15"/>
          <p:cNvSpPr/>
          <p:nvPr/>
        </p:nvSpPr>
        <p:spPr>
          <a:xfrm rot="-10800000">
            <a:off x="13751853" y="4127069"/>
            <a:ext cx="1031767" cy="2063535"/>
          </a:xfrm>
          <a:custGeom>
            <a:avLst/>
            <a:gdLst/>
            <a:ahLst/>
            <a:cxnLst/>
            <a:rect l="l" t="t" r="r" b="b"/>
            <a:pathLst>
              <a:path w="1031767" h="2063535">
                <a:moveTo>
                  <a:pt x="0" y="0"/>
                </a:moveTo>
                <a:lnTo>
                  <a:pt x="1031767" y="0"/>
                </a:lnTo>
                <a:lnTo>
                  <a:pt x="1031767" y="2063535"/>
                </a:lnTo>
                <a:lnTo>
                  <a:pt x="0" y="206353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6" name="Freeform 16"/>
          <p:cNvSpPr/>
          <p:nvPr/>
        </p:nvSpPr>
        <p:spPr>
          <a:xfrm>
            <a:off x="13739689" y="333551"/>
            <a:ext cx="1342972" cy="1345418"/>
          </a:xfrm>
          <a:custGeom>
            <a:avLst/>
            <a:gdLst/>
            <a:ahLst/>
            <a:cxnLst/>
            <a:rect l="l" t="t" r="r" b="b"/>
            <a:pathLst>
              <a:path w="1342972" h="1345418">
                <a:moveTo>
                  <a:pt x="0" y="0"/>
                </a:moveTo>
                <a:lnTo>
                  <a:pt x="1342972" y="0"/>
                </a:lnTo>
                <a:lnTo>
                  <a:pt x="1342972" y="1345418"/>
                </a:lnTo>
                <a:lnTo>
                  <a:pt x="0" y="134541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7" name="Freeform 17"/>
          <p:cNvSpPr/>
          <p:nvPr/>
        </p:nvSpPr>
        <p:spPr>
          <a:xfrm>
            <a:off x="12571341" y="1252108"/>
            <a:ext cx="3112973" cy="1492317"/>
          </a:xfrm>
          <a:custGeom>
            <a:avLst/>
            <a:gdLst/>
            <a:ahLst/>
            <a:cxnLst/>
            <a:rect l="l" t="t" r="r" b="b"/>
            <a:pathLst>
              <a:path w="3112973" h="1492317">
                <a:moveTo>
                  <a:pt x="0" y="0"/>
                </a:moveTo>
                <a:lnTo>
                  <a:pt x="3112973" y="0"/>
                </a:lnTo>
                <a:lnTo>
                  <a:pt x="3112973" y="1492317"/>
                </a:lnTo>
                <a:lnTo>
                  <a:pt x="0" y="149231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8" name="Freeform 18"/>
          <p:cNvSpPr/>
          <p:nvPr/>
        </p:nvSpPr>
        <p:spPr>
          <a:xfrm>
            <a:off x="15788723" y="1715114"/>
            <a:ext cx="2881283" cy="867146"/>
          </a:xfrm>
          <a:custGeom>
            <a:avLst/>
            <a:gdLst/>
            <a:ahLst/>
            <a:cxnLst/>
            <a:rect l="l" t="t" r="r" b="b"/>
            <a:pathLst>
              <a:path w="2881283" h="867146">
                <a:moveTo>
                  <a:pt x="0" y="0"/>
                </a:moveTo>
                <a:lnTo>
                  <a:pt x="2881283" y="0"/>
                </a:lnTo>
                <a:lnTo>
                  <a:pt x="2881283" y="867146"/>
                </a:lnTo>
                <a:lnTo>
                  <a:pt x="0" y="867146"/>
                </a:lnTo>
                <a:lnTo>
                  <a:pt x="0" y="0"/>
                </a:lnTo>
                <a:close/>
              </a:path>
            </a:pathLst>
          </a:custGeom>
          <a:blipFill>
            <a:blip r:embed="rId14">
              <a:extLst>
                <a:ext uri="{96DAC541-7B7A-43D3-8B79-37D633B846F1}">
                  <asvg:svgBlip xmlns:asvg="http://schemas.microsoft.com/office/drawing/2016/SVG/main" xmlns="" r:embed="rId15"/>
                </a:ext>
              </a:extLst>
            </a:blip>
            <a:stretch>
              <a:fillRect r="-1075" b="-24540"/>
            </a:stretch>
          </a:blipFill>
        </p:spPr>
      </p:sp>
      <p:sp>
        <p:nvSpPr>
          <p:cNvPr id="19" name="Freeform 19"/>
          <p:cNvSpPr/>
          <p:nvPr/>
        </p:nvSpPr>
        <p:spPr>
          <a:xfrm>
            <a:off x="14127828" y="1818590"/>
            <a:ext cx="2663221" cy="1276712"/>
          </a:xfrm>
          <a:custGeom>
            <a:avLst/>
            <a:gdLst/>
            <a:ahLst/>
            <a:cxnLst/>
            <a:rect l="l" t="t" r="r" b="b"/>
            <a:pathLst>
              <a:path w="2663221" h="1276712">
                <a:moveTo>
                  <a:pt x="0" y="0"/>
                </a:moveTo>
                <a:lnTo>
                  <a:pt x="2663221" y="0"/>
                </a:lnTo>
                <a:lnTo>
                  <a:pt x="2663221" y="1276712"/>
                </a:lnTo>
                <a:lnTo>
                  <a:pt x="0" y="127671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0" name="Freeform 20"/>
          <p:cNvSpPr/>
          <p:nvPr/>
        </p:nvSpPr>
        <p:spPr>
          <a:xfrm>
            <a:off x="15236548" y="2968172"/>
            <a:ext cx="3498639" cy="3079788"/>
          </a:xfrm>
          <a:custGeom>
            <a:avLst/>
            <a:gdLst/>
            <a:ahLst/>
            <a:cxnLst/>
            <a:rect l="l" t="t" r="r" b="b"/>
            <a:pathLst>
              <a:path w="3498639" h="3079788">
                <a:moveTo>
                  <a:pt x="0" y="0"/>
                </a:moveTo>
                <a:lnTo>
                  <a:pt x="3498638" y="0"/>
                </a:lnTo>
                <a:lnTo>
                  <a:pt x="3498638" y="3079788"/>
                </a:lnTo>
                <a:lnTo>
                  <a:pt x="0" y="3079788"/>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1" name="Freeform 21"/>
          <p:cNvSpPr/>
          <p:nvPr/>
        </p:nvSpPr>
        <p:spPr>
          <a:xfrm>
            <a:off x="14654888" y="4508066"/>
            <a:ext cx="3493511" cy="1674742"/>
          </a:xfrm>
          <a:custGeom>
            <a:avLst/>
            <a:gdLst/>
            <a:ahLst/>
            <a:cxnLst/>
            <a:rect l="l" t="t" r="r" b="b"/>
            <a:pathLst>
              <a:path w="3493511" h="1674742">
                <a:moveTo>
                  <a:pt x="0" y="0"/>
                </a:moveTo>
                <a:lnTo>
                  <a:pt x="3493511" y="0"/>
                </a:lnTo>
                <a:lnTo>
                  <a:pt x="3493511" y="1674742"/>
                </a:lnTo>
                <a:lnTo>
                  <a:pt x="0" y="1674742"/>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2" name="Freeform 22"/>
          <p:cNvSpPr/>
          <p:nvPr/>
        </p:nvSpPr>
        <p:spPr>
          <a:xfrm flipH="1">
            <a:off x="14267737" y="4883825"/>
            <a:ext cx="843466" cy="1306778"/>
          </a:xfrm>
          <a:custGeom>
            <a:avLst/>
            <a:gdLst/>
            <a:ahLst/>
            <a:cxnLst/>
            <a:rect l="l" t="t" r="r" b="b"/>
            <a:pathLst>
              <a:path w="843466" h="1306778">
                <a:moveTo>
                  <a:pt x="843466" y="0"/>
                </a:moveTo>
                <a:lnTo>
                  <a:pt x="0" y="0"/>
                </a:lnTo>
                <a:lnTo>
                  <a:pt x="0" y="1306779"/>
                </a:lnTo>
                <a:lnTo>
                  <a:pt x="843466" y="1306779"/>
                </a:lnTo>
                <a:lnTo>
                  <a:pt x="843466"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3" name="Freeform 23"/>
          <p:cNvSpPr/>
          <p:nvPr/>
        </p:nvSpPr>
        <p:spPr>
          <a:xfrm>
            <a:off x="13591444" y="5680803"/>
            <a:ext cx="2126889" cy="1019602"/>
          </a:xfrm>
          <a:custGeom>
            <a:avLst/>
            <a:gdLst/>
            <a:ahLst/>
            <a:cxnLst/>
            <a:rect l="l" t="t" r="r" b="b"/>
            <a:pathLst>
              <a:path w="2126889" h="1019602">
                <a:moveTo>
                  <a:pt x="0" y="0"/>
                </a:moveTo>
                <a:lnTo>
                  <a:pt x="2126889" y="0"/>
                </a:lnTo>
                <a:lnTo>
                  <a:pt x="2126889" y="1019602"/>
                </a:lnTo>
                <a:lnTo>
                  <a:pt x="0" y="1019602"/>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4" name="Freeform 24"/>
          <p:cNvSpPr/>
          <p:nvPr/>
        </p:nvSpPr>
        <p:spPr>
          <a:xfrm>
            <a:off x="14894490" y="4410582"/>
            <a:ext cx="1012761" cy="1569067"/>
          </a:xfrm>
          <a:custGeom>
            <a:avLst/>
            <a:gdLst/>
            <a:ahLst/>
            <a:cxnLst/>
            <a:rect l="l" t="t" r="r" b="b"/>
            <a:pathLst>
              <a:path w="1012761" h="1569067">
                <a:moveTo>
                  <a:pt x="0" y="0"/>
                </a:moveTo>
                <a:lnTo>
                  <a:pt x="1012761" y="0"/>
                </a:lnTo>
                <a:lnTo>
                  <a:pt x="1012761" y="1569066"/>
                </a:lnTo>
                <a:lnTo>
                  <a:pt x="0" y="1569066"/>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5" name="Freeform 25"/>
          <p:cNvSpPr/>
          <p:nvPr/>
        </p:nvSpPr>
        <p:spPr>
          <a:xfrm>
            <a:off x="14794400" y="5335538"/>
            <a:ext cx="5015753" cy="1219658"/>
          </a:xfrm>
          <a:custGeom>
            <a:avLst/>
            <a:gdLst/>
            <a:ahLst/>
            <a:cxnLst/>
            <a:rect l="l" t="t" r="r" b="b"/>
            <a:pathLst>
              <a:path w="5015753" h="1219658">
                <a:moveTo>
                  <a:pt x="0" y="0"/>
                </a:moveTo>
                <a:lnTo>
                  <a:pt x="5015753" y="0"/>
                </a:lnTo>
                <a:lnTo>
                  <a:pt x="5015753" y="1219658"/>
                </a:lnTo>
                <a:lnTo>
                  <a:pt x="0" y="1219658"/>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6" name="Freeform 26"/>
          <p:cNvSpPr/>
          <p:nvPr/>
        </p:nvSpPr>
        <p:spPr>
          <a:xfrm>
            <a:off x="11274230" y="2226534"/>
            <a:ext cx="4759593" cy="1157369"/>
          </a:xfrm>
          <a:custGeom>
            <a:avLst/>
            <a:gdLst/>
            <a:ahLst/>
            <a:cxnLst/>
            <a:rect l="l" t="t" r="r" b="b"/>
            <a:pathLst>
              <a:path w="4759593" h="1157369">
                <a:moveTo>
                  <a:pt x="0" y="0"/>
                </a:moveTo>
                <a:lnTo>
                  <a:pt x="4759594" y="0"/>
                </a:lnTo>
                <a:lnTo>
                  <a:pt x="4759594" y="1157368"/>
                </a:lnTo>
                <a:lnTo>
                  <a:pt x="0" y="1157368"/>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7" name="Freeform 27"/>
          <p:cNvSpPr/>
          <p:nvPr/>
        </p:nvSpPr>
        <p:spPr>
          <a:xfrm>
            <a:off x="13376015" y="659732"/>
            <a:ext cx="556023" cy="744070"/>
          </a:xfrm>
          <a:custGeom>
            <a:avLst/>
            <a:gdLst/>
            <a:ahLst/>
            <a:cxnLst/>
            <a:rect l="l" t="t" r="r" b="b"/>
            <a:pathLst>
              <a:path w="556023" h="744070">
                <a:moveTo>
                  <a:pt x="0" y="0"/>
                </a:moveTo>
                <a:lnTo>
                  <a:pt x="556024" y="0"/>
                </a:lnTo>
                <a:lnTo>
                  <a:pt x="556024" y="744070"/>
                </a:lnTo>
                <a:lnTo>
                  <a:pt x="0" y="744070"/>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28" name="Freeform 28"/>
          <p:cNvSpPr/>
          <p:nvPr/>
        </p:nvSpPr>
        <p:spPr>
          <a:xfrm flipH="1">
            <a:off x="15576981" y="332298"/>
            <a:ext cx="745966" cy="998251"/>
          </a:xfrm>
          <a:custGeom>
            <a:avLst/>
            <a:gdLst/>
            <a:ahLst/>
            <a:cxnLst/>
            <a:rect l="l" t="t" r="r" b="b"/>
            <a:pathLst>
              <a:path w="745966" h="998251">
                <a:moveTo>
                  <a:pt x="745966" y="0"/>
                </a:moveTo>
                <a:lnTo>
                  <a:pt x="0" y="0"/>
                </a:lnTo>
                <a:lnTo>
                  <a:pt x="0" y="998251"/>
                </a:lnTo>
                <a:lnTo>
                  <a:pt x="745966" y="998251"/>
                </a:lnTo>
                <a:lnTo>
                  <a:pt x="745966"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29" name="Freeform 29"/>
          <p:cNvSpPr/>
          <p:nvPr/>
        </p:nvSpPr>
        <p:spPr>
          <a:xfrm>
            <a:off x="14894490" y="1203458"/>
            <a:ext cx="253144" cy="338758"/>
          </a:xfrm>
          <a:custGeom>
            <a:avLst/>
            <a:gdLst/>
            <a:ahLst/>
            <a:cxnLst/>
            <a:rect l="l" t="t" r="r" b="b"/>
            <a:pathLst>
              <a:path w="253144" h="338758">
                <a:moveTo>
                  <a:pt x="0" y="0"/>
                </a:moveTo>
                <a:lnTo>
                  <a:pt x="253145" y="0"/>
                </a:lnTo>
                <a:lnTo>
                  <a:pt x="253145" y="338758"/>
                </a:lnTo>
                <a:lnTo>
                  <a:pt x="0" y="338758"/>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30" name="Freeform 30"/>
          <p:cNvSpPr/>
          <p:nvPr/>
        </p:nvSpPr>
        <p:spPr>
          <a:xfrm>
            <a:off x="17103448" y="3917711"/>
            <a:ext cx="739718" cy="322786"/>
          </a:xfrm>
          <a:custGeom>
            <a:avLst/>
            <a:gdLst/>
            <a:ahLst/>
            <a:cxnLst/>
            <a:rect l="l" t="t" r="r" b="b"/>
            <a:pathLst>
              <a:path w="739718" h="322786">
                <a:moveTo>
                  <a:pt x="0" y="0"/>
                </a:moveTo>
                <a:lnTo>
                  <a:pt x="739717" y="0"/>
                </a:lnTo>
                <a:lnTo>
                  <a:pt x="739717" y="322786"/>
                </a:lnTo>
                <a:lnTo>
                  <a:pt x="0" y="322786"/>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31" name="Freeform 31"/>
          <p:cNvSpPr/>
          <p:nvPr/>
        </p:nvSpPr>
        <p:spPr>
          <a:xfrm>
            <a:off x="16691950" y="3520382"/>
            <a:ext cx="739718" cy="322786"/>
          </a:xfrm>
          <a:custGeom>
            <a:avLst/>
            <a:gdLst/>
            <a:ahLst/>
            <a:cxnLst/>
            <a:rect l="l" t="t" r="r" b="b"/>
            <a:pathLst>
              <a:path w="739718" h="322786">
                <a:moveTo>
                  <a:pt x="0" y="0"/>
                </a:moveTo>
                <a:lnTo>
                  <a:pt x="739718" y="0"/>
                </a:lnTo>
                <a:lnTo>
                  <a:pt x="739718" y="322786"/>
                </a:lnTo>
                <a:lnTo>
                  <a:pt x="0" y="322786"/>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32" name="Freeform 32"/>
          <p:cNvSpPr/>
          <p:nvPr/>
        </p:nvSpPr>
        <p:spPr>
          <a:xfrm>
            <a:off x="15290642" y="2754236"/>
            <a:ext cx="721794" cy="927539"/>
          </a:xfrm>
          <a:custGeom>
            <a:avLst/>
            <a:gdLst/>
            <a:ahLst/>
            <a:cxnLst/>
            <a:rect l="l" t="t" r="r" b="b"/>
            <a:pathLst>
              <a:path w="721794" h="927539">
                <a:moveTo>
                  <a:pt x="0" y="0"/>
                </a:moveTo>
                <a:lnTo>
                  <a:pt x="721794" y="0"/>
                </a:lnTo>
                <a:lnTo>
                  <a:pt x="721794" y="927539"/>
                </a:lnTo>
                <a:lnTo>
                  <a:pt x="0" y="927539"/>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33" name="Freeform 33"/>
          <p:cNvSpPr/>
          <p:nvPr/>
        </p:nvSpPr>
        <p:spPr>
          <a:xfrm>
            <a:off x="16381654" y="2226534"/>
            <a:ext cx="721794" cy="927539"/>
          </a:xfrm>
          <a:custGeom>
            <a:avLst/>
            <a:gdLst/>
            <a:ahLst/>
            <a:cxnLst/>
            <a:rect l="l" t="t" r="r" b="b"/>
            <a:pathLst>
              <a:path w="721794" h="927539">
                <a:moveTo>
                  <a:pt x="0" y="0"/>
                </a:moveTo>
                <a:lnTo>
                  <a:pt x="721794" y="0"/>
                </a:lnTo>
                <a:lnTo>
                  <a:pt x="721794" y="927538"/>
                </a:lnTo>
                <a:lnTo>
                  <a:pt x="0" y="927538"/>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34" name="Freeform 34"/>
          <p:cNvSpPr/>
          <p:nvPr/>
        </p:nvSpPr>
        <p:spPr>
          <a:xfrm>
            <a:off x="13117858" y="2805218"/>
            <a:ext cx="2118690" cy="1015671"/>
          </a:xfrm>
          <a:custGeom>
            <a:avLst/>
            <a:gdLst/>
            <a:ahLst/>
            <a:cxnLst/>
            <a:rect l="l" t="t" r="r" b="b"/>
            <a:pathLst>
              <a:path w="2118690" h="1015671">
                <a:moveTo>
                  <a:pt x="0" y="0"/>
                </a:moveTo>
                <a:lnTo>
                  <a:pt x="2118690" y="0"/>
                </a:lnTo>
                <a:lnTo>
                  <a:pt x="2118690" y="1015671"/>
                </a:lnTo>
                <a:lnTo>
                  <a:pt x="0" y="101567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35" name="AutoShape 35"/>
          <p:cNvSpPr/>
          <p:nvPr/>
        </p:nvSpPr>
        <p:spPr>
          <a:xfrm>
            <a:off x="12350788" y="8223465"/>
            <a:ext cx="6902164" cy="2063535"/>
          </a:xfrm>
          <a:prstGeom prst="rect">
            <a:avLst/>
          </a:prstGeom>
          <a:solidFill>
            <a:srgbClr val="829B62"/>
          </a:solidFill>
        </p:spPr>
      </p:sp>
      <p:sp>
        <p:nvSpPr>
          <p:cNvPr id="36" name="Freeform 36"/>
          <p:cNvSpPr/>
          <p:nvPr/>
        </p:nvSpPr>
        <p:spPr>
          <a:xfrm rot="-10800000">
            <a:off x="11328333" y="8223465"/>
            <a:ext cx="1031767" cy="2063535"/>
          </a:xfrm>
          <a:custGeom>
            <a:avLst/>
            <a:gdLst/>
            <a:ahLst/>
            <a:cxnLst/>
            <a:rect l="l" t="t" r="r" b="b"/>
            <a:pathLst>
              <a:path w="1031767" h="2063535">
                <a:moveTo>
                  <a:pt x="0" y="0"/>
                </a:moveTo>
                <a:lnTo>
                  <a:pt x="1031767" y="0"/>
                </a:lnTo>
                <a:lnTo>
                  <a:pt x="1031767" y="2063535"/>
                </a:lnTo>
                <a:lnTo>
                  <a:pt x="0" y="206353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37" name="Freeform 37"/>
          <p:cNvSpPr/>
          <p:nvPr/>
        </p:nvSpPr>
        <p:spPr>
          <a:xfrm>
            <a:off x="16749313" y="5945367"/>
            <a:ext cx="2391329" cy="1146370"/>
          </a:xfrm>
          <a:custGeom>
            <a:avLst/>
            <a:gdLst/>
            <a:ahLst/>
            <a:cxnLst/>
            <a:rect l="l" t="t" r="r" b="b"/>
            <a:pathLst>
              <a:path w="2391329" h="1146370">
                <a:moveTo>
                  <a:pt x="0" y="0"/>
                </a:moveTo>
                <a:lnTo>
                  <a:pt x="2391329" y="0"/>
                </a:lnTo>
                <a:lnTo>
                  <a:pt x="2391329" y="1146371"/>
                </a:lnTo>
                <a:lnTo>
                  <a:pt x="0" y="1146371"/>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38" name="Freeform 38"/>
          <p:cNvSpPr/>
          <p:nvPr/>
        </p:nvSpPr>
        <p:spPr>
          <a:xfrm>
            <a:off x="16185569" y="5812933"/>
            <a:ext cx="917878" cy="1422065"/>
          </a:xfrm>
          <a:custGeom>
            <a:avLst/>
            <a:gdLst/>
            <a:ahLst/>
            <a:cxnLst/>
            <a:rect l="l" t="t" r="r" b="b"/>
            <a:pathLst>
              <a:path w="917878" h="1422065">
                <a:moveTo>
                  <a:pt x="0" y="0"/>
                </a:moveTo>
                <a:lnTo>
                  <a:pt x="917879" y="0"/>
                </a:lnTo>
                <a:lnTo>
                  <a:pt x="917879" y="1422065"/>
                </a:lnTo>
                <a:lnTo>
                  <a:pt x="0" y="1422065"/>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39" name="Freeform 39"/>
          <p:cNvSpPr/>
          <p:nvPr/>
        </p:nvSpPr>
        <p:spPr>
          <a:xfrm flipH="1">
            <a:off x="17571694" y="6688433"/>
            <a:ext cx="746568" cy="1156654"/>
          </a:xfrm>
          <a:custGeom>
            <a:avLst/>
            <a:gdLst/>
            <a:ahLst/>
            <a:cxnLst/>
            <a:rect l="l" t="t" r="r" b="b"/>
            <a:pathLst>
              <a:path w="746568" h="1156654">
                <a:moveTo>
                  <a:pt x="746568" y="0"/>
                </a:moveTo>
                <a:lnTo>
                  <a:pt x="0" y="0"/>
                </a:lnTo>
                <a:lnTo>
                  <a:pt x="0" y="1156654"/>
                </a:lnTo>
                <a:lnTo>
                  <a:pt x="746568" y="1156654"/>
                </a:lnTo>
                <a:lnTo>
                  <a:pt x="746568"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40" name="Freeform 40"/>
          <p:cNvSpPr/>
          <p:nvPr/>
        </p:nvSpPr>
        <p:spPr>
          <a:xfrm>
            <a:off x="14582096" y="6555196"/>
            <a:ext cx="3112973" cy="1492317"/>
          </a:xfrm>
          <a:custGeom>
            <a:avLst/>
            <a:gdLst/>
            <a:ahLst/>
            <a:cxnLst/>
            <a:rect l="l" t="t" r="r" b="b"/>
            <a:pathLst>
              <a:path w="3112973" h="1492317">
                <a:moveTo>
                  <a:pt x="0" y="0"/>
                </a:moveTo>
                <a:lnTo>
                  <a:pt x="3112974" y="0"/>
                </a:lnTo>
                <a:lnTo>
                  <a:pt x="3112974" y="1492317"/>
                </a:lnTo>
                <a:lnTo>
                  <a:pt x="0" y="149231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41" name="Freeform 41"/>
          <p:cNvSpPr/>
          <p:nvPr/>
        </p:nvSpPr>
        <p:spPr>
          <a:xfrm>
            <a:off x="16138583" y="7121678"/>
            <a:ext cx="2663221" cy="1276712"/>
          </a:xfrm>
          <a:custGeom>
            <a:avLst/>
            <a:gdLst/>
            <a:ahLst/>
            <a:cxnLst/>
            <a:rect l="l" t="t" r="r" b="b"/>
            <a:pathLst>
              <a:path w="2663221" h="1276712">
                <a:moveTo>
                  <a:pt x="0" y="0"/>
                </a:moveTo>
                <a:lnTo>
                  <a:pt x="2663221" y="0"/>
                </a:lnTo>
                <a:lnTo>
                  <a:pt x="2663221" y="1276712"/>
                </a:lnTo>
                <a:lnTo>
                  <a:pt x="0" y="127671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42" name="Freeform 42"/>
          <p:cNvSpPr/>
          <p:nvPr/>
        </p:nvSpPr>
        <p:spPr>
          <a:xfrm>
            <a:off x="13315044" y="7377947"/>
            <a:ext cx="3326467" cy="1001128"/>
          </a:xfrm>
          <a:custGeom>
            <a:avLst/>
            <a:gdLst/>
            <a:ahLst/>
            <a:cxnLst/>
            <a:rect l="l" t="t" r="r" b="b"/>
            <a:pathLst>
              <a:path w="3326467" h="1001128">
                <a:moveTo>
                  <a:pt x="0" y="0"/>
                </a:moveTo>
                <a:lnTo>
                  <a:pt x="3326468" y="0"/>
                </a:lnTo>
                <a:lnTo>
                  <a:pt x="3326468" y="1001129"/>
                </a:lnTo>
                <a:lnTo>
                  <a:pt x="0" y="1001129"/>
                </a:lnTo>
                <a:lnTo>
                  <a:pt x="0" y="0"/>
                </a:lnTo>
                <a:close/>
              </a:path>
            </a:pathLst>
          </a:custGeom>
          <a:blipFill>
            <a:blip r:embed="rId14">
              <a:extLst>
                <a:ext uri="{96DAC541-7B7A-43D3-8B79-37D633B846F1}">
                  <asvg:svgBlip xmlns:asvg="http://schemas.microsoft.com/office/drawing/2016/SVG/main" xmlns="" r:embed="rId15"/>
                </a:ext>
              </a:extLst>
            </a:blip>
            <a:stretch>
              <a:fillRect r="-1075" b="-24540"/>
            </a:stretch>
          </a:blipFill>
        </p:spPr>
      </p:sp>
      <p:sp>
        <p:nvSpPr>
          <p:cNvPr id="43" name="Freeform 43"/>
          <p:cNvSpPr/>
          <p:nvPr/>
        </p:nvSpPr>
        <p:spPr>
          <a:xfrm>
            <a:off x="14755686" y="7800391"/>
            <a:ext cx="4759593" cy="1157369"/>
          </a:xfrm>
          <a:custGeom>
            <a:avLst/>
            <a:gdLst/>
            <a:ahLst/>
            <a:cxnLst/>
            <a:rect l="l" t="t" r="r" b="b"/>
            <a:pathLst>
              <a:path w="4759593" h="1157369">
                <a:moveTo>
                  <a:pt x="0" y="0"/>
                </a:moveTo>
                <a:lnTo>
                  <a:pt x="4759594" y="0"/>
                </a:lnTo>
                <a:lnTo>
                  <a:pt x="4759594" y="1157369"/>
                </a:lnTo>
                <a:lnTo>
                  <a:pt x="0" y="1157369"/>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44" name="Freeform 44"/>
          <p:cNvSpPr/>
          <p:nvPr/>
        </p:nvSpPr>
        <p:spPr>
          <a:xfrm>
            <a:off x="14389409" y="8030221"/>
            <a:ext cx="721794" cy="927539"/>
          </a:xfrm>
          <a:custGeom>
            <a:avLst/>
            <a:gdLst/>
            <a:ahLst/>
            <a:cxnLst/>
            <a:rect l="l" t="t" r="r" b="b"/>
            <a:pathLst>
              <a:path w="721794" h="927539">
                <a:moveTo>
                  <a:pt x="0" y="0"/>
                </a:moveTo>
                <a:lnTo>
                  <a:pt x="721794" y="0"/>
                </a:lnTo>
                <a:lnTo>
                  <a:pt x="721794" y="927539"/>
                </a:lnTo>
                <a:lnTo>
                  <a:pt x="0" y="927539"/>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45" name="Freeform 45"/>
          <p:cNvSpPr/>
          <p:nvPr/>
        </p:nvSpPr>
        <p:spPr>
          <a:xfrm>
            <a:off x="15290642" y="8690621"/>
            <a:ext cx="721794" cy="927539"/>
          </a:xfrm>
          <a:custGeom>
            <a:avLst/>
            <a:gdLst/>
            <a:ahLst/>
            <a:cxnLst/>
            <a:rect l="l" t="t" r="r" b="b"/>
            <a:pathLst>
              <a:path w="721794" h="927539">
                <a:moveTo>
                  <a:pt x="0" y="0"/>
                </a:moveTo>
                <a:lnTo>
                  <a:pt x="721794" y="0"/>
                </a:lnTo>
                <a:lnTo>
                  <a:pt x="721794" y="927539"/>
                </a:lnTo>
                <a:lnTo>
                  <a:pt x="0" y="927539"/>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46" name="Freeform 46"/>
          <p:cNvSpPr/>
          <p:nvPr/>
        </p:nvSpPr>
        <p:spPr>
          <a:xfrm flipH="1">
            <a:off x="14949397" y="5746879"/>
            <a:ext cx="839326" cy="1300364"/>
          </a:xfrm>
          <a:custGeom>
            <a:avLst/>
            <a:gdLst/>
            <a:ahLst/>
            <a:cxnLst/>
            <a:rect l="l" t="t" r="r" b="b"/>
            <a:pathLst>
              <a:path w="839326" h="1300364">
                <a:moveTo>
                  <a:pt x="839326" y="0"/>
                </a:moveTo>
                <a:lnTo>
                  <a:pt x="0" y="0"/>
                </a:lnTo>
                <a:lnTo>
                  <a:pt x="0" y="1300364"/>
                </a:lnTo>
                <a:lnTo>
                  <a:pt x="839326" y="1300364"/>
                </a:lnTo>
                <a:lnTo>
                  <a:pt x="839326"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47" name="Freeform 47"/>
          <p:cNvSpPr/>
          <p:nvPr/>
        </p:nvSpPr>
        <p:spPr>
          <a:xfrm>
            <a:off x="17431668" y="919739"/>
            <a:ext cx="1252281" cy="453098"/>
          </a:xfrm>
          <a:custGeom>
            <a:avLst/>
            <a:gdLst/>
            <a:ahLst/>
            <a:cxnLst/>
            <a:rect l="l" t="t" r="r" b="b"/>
            <a:pathLst>
              <a:path w="1252281" h="453098">
                <a:moveTo>
                  <a:pt x="0" y="0"/>
                </a:moveTo>
                <a:lnTo>
                  <a:pt x="1252281" y="0"/>
                </a:lnTo>
                <a:lnTo>
                  <a:pt x="1252281" y="453098"/>
                </a:lnTo>
                <a:lnTo>
                  <a:pt x="0" y="45309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8" name="Freeform 48"/>
          <p:cNvSpPr/>
          <p:nvPr/>
        </p:nvSpPr>
        <p:spPr>
          <a:xfrm>
            <a:off x="12348853" y="7598853"/>
            <a:ext cx="1692466" cy="1776443"/>
          </a:xfrm>
          <a:custGeom>
            <a:avLst/>
            <a:gdLst/>
            <a:ahLst/>
            <a:cxnLst/>
            <a:rect l="l" t="t" r="r" b="b"/>
            <a:pathLst>
              <a:path w="1692466" h="1776443">
                <a:moveTo>
                  <a:pt x="0" y="0"/>
                </a:moveTo>
                <a:lnTo>
                  <a:pt x="1692465" y="0"/>
                </a:lnTo>
                <a:lnTo>
                  <a:pt x="1692465" y="1776443"/>
                </a:lnTo>
                <a:lnTo>
                  <a:pt x="0" y="1776443"/>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49" name="Freeform 49"/>
          <p:cNvSpPr/>
          <p:nvPr/>
        </p:nvSpPr>
        <p:spPr>
          <a:xfrm flipH="1">
            <a:off x="11036616" y="8694560"/>
            <a:ext cx="1297111" cy="1361471"/>
          </a:xfrm>
          <a:custGeom>
            <a:avLst/>
            <a:gdLst/>
            <a:ahLst/>
            <a:cxnLst/>
            <a:rect l="l" t="t" r="r" b="b"/>
            <a:pathLst>
              <a:path w="1297111" h="1361471">
                <a:moveTo>
                  <a:pt x="1297111" y="0"/>
                </a:moveTo>
                <a:lnTo>
                  <a:pt x="0" y="0"/>
                </a:lnTo>
                <a:lnTo>
                  <a:pt x="0" y="1361472"/>
                </a:lnTo>
                <a:lnTo>
                  <a:pt x="1297111" y="1361472"/>
                </a:lnTo>
                <a:lnTo>
                  <a:pt x="1297111" y="0"/>
                </a:lnTo>
                <a:close/>
              </a:path>
            </a:pathLst>
          </a:custGeom>
          <a:blipFill>
            <a:blip r:embed="rId32">
              <a:extLst>
                <a:ext uri="{96DAC541-7B7A-43D3-8B79-37D633B846F1}">
                  <asvg:svgBlip xmlns:asvg="http://schemas.microsoft.com/office/drawing/2016/SVG/main" xmlns="" r:embed="rId33"/>
                </a:ext>
              </a:extLst>
            </a:blip>
            <a:stretch>
              <a:fillRect/>
            </a:stretch>
          </a:blipFill>
        </p:spPr>
      </p:sp>
    </p:spTree>
    <p:extLst>
      <p:ext uri="{BB962C8B-B14F-4D97-AF65-F5344CB8AC3E}">
        <p14:creationId xmlns:p14="http://schemas.microsoft.com/office/powerpoint/2010/main" val="4023046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AFD4E1"/>
        </a:solidFill>
        <a:effectLst/>
      </p:bgPr>
    </p:bg>
    <p:spTree>
      <p:nvGrpSpPr>
        <p:cNvPr id="1" name=""/>
        <p:cNvGrpSpPr/>
        <p:nvPr/>
      </p:nvGrpSpPr>
      <p:grpSpPr>
        <a:xfrm>
          <a:off x="0" y="0"/>
          <a:ext cx="0" cy="0"/>
          <a:chOff x="0" y="0"/>
          <a:chExt cx="0" cy="0"/>
        </a:xfrm>
      </p:grpSpPr>
      <p:grpSp>
        <p:nvGrpSpPr>
          <p:cNvPr id="12" name="Group 12"/>
          <p:cNvGrpSpPr/>
          <p:nvPr/>
        </p:nvGrpSpPr>
        <p:grpSpPr>
          <a:xfrm>
            <a:off x="-311979" y="6800744"/>
            <a:ext cx="19200900" cy="3521705"/>
            <a:chOff x="0" y="0"/>
            <a:chExt cx="25601201" cy="4695607"/>
          </a:xfrm>
        </p:grpSpPr>
        <p:sp>
          <p:nvSpPr>
            <p:cNvPr id="13" name="Freeform 13"/>
            <p:cNvSpPr/>
            <p:nvPr/>
          </p:nvSpPr>
          <p:spPr>
            <a:xfrm flipH="1">
              <a:off x="3072570" y="776567"/>
              <a:ext cx="3907167" cy="3892960"/>
            </a:xfrm>
            <a:custGeom>
              <a:avLst/>
              <a:gdLst/>
              <a:ahLst/>
              <a:cxnLst/>
              <a:rect l="l" t="t" r="r" b="b"/>
              <a:pathLst>
                <a:path w="3907167" h="3892960">
                  <a:moveTo>
                    <a:pt x="3907167" y="0"/>
                  </a:moveTo>
                  <a:lnTo>
                    <a:pt x="0" y="0"/>
                  </a:lnTo>
                  <a:lnTo>
                    <a:pt x="0" y="3892959"/>
                  </a:lnTo>
                  <a:lnTo>
                    <a:pt x="3907167" y="3892959"/>
                  </a:lnTo>
                  <a:lnTo>
                    <a:pt x="3907167"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4" name="Freeform 14"/>
            <p:cNvSpPr/>
            <p:nvPr/>
          </p:nvSpPr>
          <p:spPr>
            <a:xfrm>
              <a:off x="9810564" y="802647"/>
              <a:ext cx="3907167" cy="3892960"/>
            </a:xfrm>
            <a:custGeom>
              <a:avLst/>
              <a:gdLst/>
              <a:ahLst/>
              <a:cxnLst/>
              <a:rect l="l" t="t" r="r" b="b"/>
              <a:pathLst>
                <a:path w="3907167" h="3892960">
                  <a:moveTo>
                    <a:pt x="0" y="0"/>
                  </a:moveTo>
                  <a:lnTo>
                    <a:pt x="3907167" y="0"/>
                  </a:lnTo>
                  <a:lnTo>
                    <a:pt x="3907167" y="3892960"/>
                  </a:lnTo>
                  <a:lnTo>
                    <a:pt x="0" y="38929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Freeform 15"/>
            <p:cNvSpPr/>
            <p:nvPr/>
          </p:nvSpPr>
          <p:spPr>
            <a:xfrm>
              <a:off x="6598737" y="3078949"/>
              <a:ext cx="5285040" cy="1590577"/>
            </a:xfrm>
            <a:custGeom>
              <a:avLst/>
              <a:gdLst/>
              <a:ahLst/>
              <a:cxnLst/>
              <a:rect l="l" t="t" r="r" b="b"/>
              <a:pathLst>
                <a:path w="5285040" h="1590577">
                  <a:moveTo>
                    <a:pt x="0" y="0"/>
                  </a:moveTo>
                  <a:lnTo>
                    <a:pt x="5285041" y="0"/>
                  </a:lnTo>
                  <a:lnTo>
                    <a:pt x="5285041" y="1590577"/>
                  </a:lnTo>
                  <a:lnTo>
                    <a:pt x="0" y="1590577"/>
                  </a:lnTo>
                  <a:lnTo>
                    <a:pt x="0" y="0"/>
                  </a:lnTo>
                  <a:close/>
                </a:path>
              </a:pathLst>
            </a:custGeom>
            <a:blipFill>
              <a:blip r:embed="rId4">
                <a:extLst>
                  <a:ext uri="{96DAC541-7B7A-43D3-8B79-37D633B846F1}">
                    <asvg:svgBlip xmlns:asvg="http://schemas.microsoft.com/office/drawing/2016/SVG/main" xmlns="" r:embed="rId5"/>
                  </a:ext>
                </a:extLst>
              </a:blip>
              <a:stretch>
                <a:fillRect r="-1075" b="-24540"/>
              </a:stretch>
            </a:blipFill>
          </p:spPr>
        </p:sp>
        <p:sp>
          <p:nvSpPr>
            <p:cNvPr id="16" name="Freeform 16"/>
            <p:cNvSpPr/>
            <p:nvPr/>
          </p:nvSpPr>
          <p:spPr>
            <a:xfrm>
              <a:off x="7365137" y="0"/>
              <a:ext cx="2563039" cy="2521098"/>
            </a:xfrm>
            <a:custGeom>
              <a:avLst/>
              <a:gdLst/>
              <a:ahLst/>
              <a:cxnLst/>
              <a:rect l="l" t="t" r="r" b="b"/>
              <a:pathLst>
                <a:path w="2563039" h="2521098">
                  <a:moveTo>
                    <a:pt x="0" y="0"/>
                  </a:moveTo>
                  <a:lnTo>
                    <a:pt x="2563039" y="0"/>
                  </a:lnTo>
                  <a:lnTo>
                    <a:pt x="2563039" y="2521098"/>
                  </a:lnTo>
                  <a:lnTo>
                    <a:pt x="0" y="252109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7" name="Freeform 17"/>
            <p:cNvSpPr/>
            <p:nvPr/>
          </p:nvSpPr>
          <p:spPr>
            <a:xfrm>
              <a:off x="9322423" y="569772"/>
              <a:ext cx="2306258" cy="834446"/>
            </a:xfrm>
            <a:custGeom>
              <a:avLst/>
              <a:gdLst/>
              <a:ahLst/>
              <a:cxnLst/>
              <a:rect l="l" t="t" r="r" b="b"/>
              <a:pathLst>
                <a:path w="2306258" h="834446">
                  <a:moveTo>
                    <a:pt x="0" y="0"/>
                  </a:moveTo>
                  <a:lnTo>
                    <a:pt x="2306258" y="0"/>
                  </a:lnTo>
                  <a:lnTo>
                    <a:pt x="2306258" y="834446"/>
                  </a:lnTo>
                  <a:lnTo>
                    <a:pt x="0" y="83444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8" name="Freeform 18"/>
            <p:cNvSpPr/>
            <p:nvPr/>
          </p:nvSpPr>
          <p:spPr>
            <a:xfrm>
              <a:off x="16770915" y="1004439"/>
              <a:ext cx="2751744" cy="995631"/>
            </a:xfrm>
            <a:custGeom>
              <a:avLst/>
              <a:gdLst/>
              <a:ahLst/>
              <a:cxnLst/>
              <a:rect l="l" t="t" r="r" b="b"/>
              <a:pathLst>
                <a:path w="2751744" h="995631">
                  <a:moveTo>
                    <a:pt x="0" y="0"/>
                  </a:moveTo>
                  <a:lnTo>
                    <a:pt x="2751744" y="0"/>
                  </a:lnTo>
                  <a:lnTo>
                    <a:pt x="2751744" y="995631"/>
                  </a:lnTo>
                  <a:lnTo>
                    <a:pt x="0" y="99563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9" name="Freeform 19"/>
            <p:cNvSpPr/>
            <p:nvPr/>
          </p:nvSpPr>
          <p:spPr>
            <a:xfrm>
              <a:off x="12554286" y="2325587"/>
              <a:ext cx="4318229" cy="2355398"/>
            </a:xfrm>
            <a:custGeom>
              <a:avLst/>
              <a:gdLst/>
              <a:ahLst/>
              <a:cxnLst/>
              <a:rect l="l" t="t" r="r" b="b"/>
              <a:pathLst>
                <a:path w="4318229" h="2355398">
                  <a:moveTo>
                    <a:pt x="0" y="0"/>
                  </a:moveTo>
                  <a:lnTo>
                    <a:pt x="4318229" y="0"/>
                  </a:lnTo>
                  <a:lnTo>
                    <a:pt x="4318229" y="2355398"/>
                  </a:lnTo>
                  <a:lnTo>
                    <a:pt x="0" y="235539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0" name="Freeform 20"/>
            <p:cNvSpPr/>
            <p:nvPr/>
          </p:nvSpPr>
          <p:spPr>
            <a:xfrm>
              <a:off x="13575552" y="2924653"/>
              <a:ext cx="1346826" cy="1730734"/>
            </a:xfrm>
            <a:custGeom>
              <a:avLst/>
              <a:gdLst/>
              <a:ahLst/>
              <a:cxnLst/>
              <a:rect l="l" t="t" r="r" b="b"/>
              <a:pathLst>
                <a:path w="1346826" h="1730734">
                  <a:moveTo>
                    <a:pt x="0" y="0"/>
                  </a:moveTo>
                  <a:lnTo>
                    <a:pt x="1346825" y="0"/>
                  </a:lnTo>
                  <a:lnTo>
                    <a:pt x="1346825" y="1730733"/>
                  </a:lnTo>
                  <a:lnTo>
                    <a:pt x="0" y="173073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1" name="Freeform 21"/>
            <p:cNvSpPr/>
            <p:nvPr/>
          </p:nvSpPr>
          <p:spPr>
            <a:xfrm flipH="1">
              <a:off x="11883778" y="2749127"/>
              <a:ext cx="1239531" cy="1920400"/>
            </a:xfrm>
            <a:custGeom>
              <a:avLst/>
              <a:gdLst/>
              <a:ahLst/>
              <a:cxnLst/>
              <a:rect l="l" t="t" r="r" b="b"/>
              <a:pathLst>
                <a:path w="1239531" h="1920400">
                  <a:moveTo>
                    <a:pt x="1239530" y="0"/>
                  </a:moveTo>
                  <a:lnTo>
                    <a:pt x="0" y="0"/>
                  </a:lnTo>
                  <a:lnTo>
                    <a:pt x="0" y="1920399"/>
                  </a:lnTo>
                  <a:lnTo>
                    <a:pt x="1239530" y="1920399"/>
                  </a:lnTo>
                  <a:lnTo>
                    <a:pt x="123953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2" name="Freeform 22"/>
            <p:cNvSpPr/>
            <p:nvPr/>
          </p:nvSpPr>
          <p:spPr>
            <a:xfrm>
              <a:off x="12737630" y="1888560"/>
              <a:ext cx="1802384" cy="2792425"/>
            </a:xfrm>
            <a:custGeom>
              <a:avLst/>
              <a:gdLst/>
              <a:ahLst/>
              <a:cxnLst/>
              <a:rect l="l" t="t" r="r" b="b"/>
              <a:pathLst>
                <a:path w="1802384" h="2792425">
                  <a:moveTo>
                    <a:pt x="0" y="0"/>
                  </a:moveTo>
                  <a:lnTo>
                    <a:pt x="1802384" y="0"/>
                  </a:lnTo>
                  <a:lnTo>
                    <a:pt x="1802384" y="2792425"/>
                  </a:lnTo>
                  <a:lnTo>
                    <a:pt x="0" y="279242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3" name="Freeform 23"/>
            <p:cNvSpPr/>
            <p:nvPr/>
          </p:nvSpPr>
          <p:spPr>
            <a:xfrm>
              <a:off x="16239354" y="1004439"/>
              <a:ext cx="6719327" cy="3665087"/>
            </a:xfrm>
            <a:custGeom>
              <a:avLst/>
              <a:gdLst/>
              <a:ahLst/>
              <a:cxnLst/>
              <a:rect l="l" t="t" r="r" b="b"/>
              <a:pathLst>
                <a:path w="6719327" h="3665087">
                  <a:moveTo>
                    <a:pt x="0" y="0"/>
                  </a:moveTo>
                  <a:lnTo>
                    <a:pt x="6719326" y="0"/>
                  </a:lnTo>
                  <a:lnTo>
                    <a:pt x="6719326" y="3665087"/>
                  </a:lnTo>
                  <a:lnTo>
                    <a:pt x="0" y="366508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4" name="Freeform 24"/>
            <p:cNvSpPr/>
            <p:nvPr/>
          </p:nvSpPr>
          <p:spPr>
            <a:xfrm>
              <a:off x="20316160" y="3105029"/>
              <a:ext cx="5285040" cy="1590577"/>
            </a:xfrm>
            <a:custGeom>
              <a:avLst/>
              <a:gdLst/>
              <a:ahLst/>
              <a:cxnLst/>
              <a:rect l="l" t="t" r="r" b="b"/>
              <a:pathLst>
                <a:path w="5285040" h="1590577">
                  <a:moveTo>
                    <a:pt x="0" y="0"/>
                  </a:moveTo>
                  <a:lnTo>
                    <a:pt x="5285041" y="0"/>
                  </a:lnTo>
                  <a:lnTo>
                    <a:pt x="5285041" y="1590578"/>
                  </a:lnTo>
                  <a:lnTo>
                    <a:pt x="0" y="1590578"/>
                  </a:lnTo>
                  <a:lnTo>
                    <a:pt x="0" y="0"/>
                  </a:lnTo>
                  <a:close/>
                </a:path>
              </a:pathLst>
            </a:custGeom>
            <a:blipFill>
              <a:blip r:embed="rId16">
                <a:extLst>
                  <a:ext uri="{96DAC541-7B7A-43D3-8B79-37D633B846F1}">
                    <asvg:svgBlip xmlns:asvg="http://schemas.microsoft.com/office/drawing/2016/SVG/main" xmlns="" r:embed="rId17"/>
                  </a:ext>
                </a:extLst>
              </a:blip>
              <a:stretch>
                <a:fillRect r="-1075" b="-24540"/>
              </a:stretch>
            </a:blipFill>
          </p:spPr>
        </p:sp>
        <p:sp>
          <p:nvSpPr>
            <p:cNvPr id="25" name="Freeform 25"/>
            <p:cNvSpPr/>
            <p:nvPr/>
          </p:nvSpPr>
          <p:spPr>
            <a:xfrm>
              <a:off x="0" y="2639266"/>
              <a:ext cx="4173387" cy="2000665"/>
            </a:xfrm>
            <a:custGeom>
              <a:avLst/>
              <a:gdLst/>
              <a:ahLst/>
              <a:cxnLst/>
              <a:rect l="l" t="t" r="r" b="b"/>
              <a:pathLst>
                <a:path w="4173387" h="2000665">
                  <a:moveTo>
                    <a:pt x="0" y="0"/>
                  </a:moveTo>
                  <a:lnTo>
                    <a:pt x="4173387" y="0"/>
                  </a:lnTo>
                  <a:lnTo>
                    <a:pt x="4173387" y="2000666"/>
                  </a:lnTo>
                  <a:lnTo>
                    <a:pt x="0" y="2000666"/>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6" name="Freeform 26"/>
            <p:cNvSpPr/>
            <p:nvPr/>
          </p:nvSpPr>
          <p:spPr>
            <a:xfrm>
              <a:off x="19530072" y="1620487"/>
              <a:ext cx="1917673" cy="693849"/>
            </a:xfrm>
            <a:custGeom>
              <a:avLst/>
              <a:gdLst/>
              <a:ahLst/>
              <a:cxnLst/>
              <a:rect l="l" t="t" r="r" b="b"/>
              <a:pathLst>
                <a:path w="1917673" h="693849">
                  <a:moveTo>
                    <a:pt x="0" y="0"/>
                  </a:moveTo>
                  <a:lnTo>
                    <a:pt x="1917673" y="0"/>
                  </a:lnTo>
                  <a:lnTo>
                    <a:pt x="1917673" y="693849"/>
                  </a:lnTo>
                  <a:lnTo>
                    <a:pt x="0" y="69384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7" name="Freeform 27"/>
            <p:cNvSpPr/>
            <p:nvPr/>
          </p:nvSpPr>
          <p:spPr>
            <a:xfrm>
              <a:off x="2600701" y="1583513"/>
              <a:ext cx="1889306" cy="683585"/>
            </a:xfrm>
            <a:custGeom>
              <a:avLst/>
              <a:gdLst/>
              <a:ahLst/>
              <a:cxnLst/>
              <a:rect l="l" t="t" r="r" b="b"/>
              <a:pathLst>
                <a:path w="1889306" h="683585">
                  <a:moveTo>
                    <a:pt x="0" y="0"/>
                  </a:moveTo>
                  <a:lnTo>
                    <a:pt x="1889306" y="0"/>
                  </a:lnTo>
                  <a:lnTo>
                    <a:pt x="1889306" y="683585"/>
                  </a:lnTo>
                  <a:lnTo>
                    <a:pt x="0" y="68358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sp>
        <p:nvSpPr>
          <p:cNvPr id="28" name="Rectangle 27"/>
          <p:cNvSpPr/>
          <p:nvPr/>
        </p:nvSpPr>
        <p:spPr>
          <a:xfrm>
            <a:off x="3876641" y="990808"/>
            <a:ext cx="11178060" cy="1200329"/>
          </a:xfrm>
          <a:prstGeom prst="rect">
            <a:avLst/>
          </a:prstGeom>
        </p:spPr>
        <p:txBody>
          <a:bodyPr wrap="none">
            <a:spAutoFit/>
          </a:bodyPr>
          <a:lstStyle/>
          <a:p>
            <a:r>
              <a:rPr lang="en-US" sz="7200" b="1">
                <a:solidFill>
                  <a:srgbClr val="FF0000"/>
                </a:solidFill>
                <a:latin typeface="Times New Roman" panose="02020603050405020304" pitchFamily="18" charset="0"/>
                <a:ea typeface="Calibri" panose="020F0502020204030204" pitchFamily="34" charset="0"/>
              </a:rPr>
              <a:t>Vẽ bản đồ tư duy về bài học</a:t>
            </a:r>
            <a:endParaRPr lang="en-GB" sz="9600">
              <a:solidFill>
                <a:srgbClr val="FF0000"/>
              </a:solidFill>
            </a:endParaRPr>
          </a:p>
        </p:txBody>
      </p:sp>
      <p:sp>
        <p:nvSpPr>
          <p:cNvPr id="29" name="Rectangle 28"/>
          <p:cNvSpPr/>
          <p:nvPr/>
        </p:nvSpPr>
        <p:spPr>
          <a:xfrm>
            <a:off x="5536632" y="2721798"/>
            <a:ext cx="7409221" cy="3854388"/>
          </a:xfrm>
          <a:prstGeom prst="rect">
            <a:avLst/>
          </a:prstGeom>
        </p:spPr>
        <p:txBody>
          <a:bodyPr wrap="square">
            <a:spAutoFit/>
          </a:bodyPr>
          <a:lstStyle/>
          <a:p>
            <a:pPr algn="ctr">
              <a:lnSpc>
                <a:spcPct val="115000"/>
              </a:lnSpc>
              <a:spcAft>
                <a:spcPts val="0"/>
              </a:spcAft>
            </a:pPr>
            <a:r>
              <a:rPr lang="en-US" sz="54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V</a:t>
            </a:r>
            <a:r>
              <a:rPr lang="en-US" sz="5400" smtClean="0">
                <a:solidFill>
                  <a:srgbClr val="0D0D0D"/>
                </a:solidFill>
                <a:latin typeface="Times New Roman" panose="02020603050405020304" pitchFamily="18" charset="0"/>
                <a:ea typeface="Calibri" panose="020F0502020204030204" pitchFamily="34" charset="0"/>
                <a:cs typeface="Times New Roman" panose="02020603050405020304" pitchFamily="18" charset="0"/>
              </a:rPr>
              <a:t>ề </a:t>
            </a:r>
            <a:r>
              <a:rPr lang="en-US" sz="5400">
                <a:solidFill>
                  <a:srgbClr val="0D0D0D"/>
                </a:solidFill>
                <a:latin typeface="Times New Roman" panose="02020603050405020304" pitchFamily="18" charset="0"/>
                <a:ea typeface="Calibri" panose="020F0502020204030204" pitchFamily="34" charset="0"/>
                <a:cs typeface="Times New Roman" panose="02020603050405020304" pitchFamily="18" charset="0"/>
              </a:rPr>
              <a:t>nhà vẽ sơ đồ tư duy kiến thức về tác phẩm: tác giả, tìm hiểu chung, nội dung và nghệ thuật.</a:t>
            </a:r>
            <a:endParaRPr lang="en-GB" sz="4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57149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circle(in)">
                                      <p:cBhvr>
                                        <p:cTn id="12"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AFD4E1"/>
        </a:solidFill>
        <a:effectLst/>
      </p:bgPr>
    </p:bg>
    <p:spTree>
      <p:nvGrpSpPr>
        <p:cNvPr id="1" name=""/>
        <p:cNvGrpSpPr/>
        <p:nvPr/>
      </p:nvGrpSpPr>
      <p:grpSpPr>
        <a:xfrm>
          <a:off x="0" y="0"/>
          <a:ext cx="0" cy="0"/>
          <a:chOff x="0" y="0"/>
          <a:chExt cx="0" cy="0"/>
        </a:xfrm>
      </p:grpSpPr>
      <p:sp>
        <p:nvSpPr>
          <p:cNvPr id="3" name="TextBox 3"/>
          <p:cNvSpPr txBox="1"/>
          <p:nvPr/>
        </p:nvSpPr>
        <p:spPr>
          <a:xfrm>
            <a:off x="5499512" y="578228"/>
            <a:ext cx="9317778" cy="1231106"/>
          </a:xfrm>
          <a:prstGeom prst="rect">
            <a:avLst/>
          </a:prstGeom>
        </p:spPr>
        <p:txBody>
          <a:bodyPr lIns="0" tIns="0" rIns="0" bIns="0" rtlCol="0" anchor="t">
            <a:spAutoFit/>
          </a:bodyPr>
          <a:lstStyle/>
          <a:p>
            <a:r>
              <a:rPr lang="en-US" sz="8000" b="1">
                <a:latin typeface="Times New Roman" panose="02020603050405020304" pitchFamily="18" charset="0"/>
                <a:cs typeface="Times New Roman" panose="02020603050405020304" pitchFamily="18" charset="0"/>
              </a:rPr>
              <a:t>Gợi ý sản phẩm</a:t>
            </a:r>
            <a:endParaRPr lang="en-GB" sz="8000">
              <a:latin typeface="Times New Roman" panose="02020603050405020304" pitchFamily="18" charset="0"/>
              <a:cs typeface="Times New Roman" panose="02020603050405020304" pitchFamily="18" charset="0"/>
            </a:endParaRPr>
          </a:p>
        </p:txBody>
      </p:sp>
      <p:grpSp>
        <p:nvGrpSpPr>
          <p:cNvPr id="4" name="Group 4"/>
          <p:cNvGrpSpPr/>
          <p:nvPr/>
        </p:nvGrpSpPr>
        <p:grpSpPr>
          <a:xfrm>
            <a:off x="15875000" y="773626"/>
            <a:ext cx="3984782" cy="2414204"/>
            <a:chOff x="0" y="0"/>
            <a:chExt cx="5313042" cy="3218938"/>
          </a:xfrm>
        </p:grpSpPr>
        <p:sp>
          <p:nvSpPr>
            <p:cNvPr id="5" name="AutoShape 5"/>
            <p:cNvSpPr/>
            <p:nvPr/>
          </p:nvSpPr>
          <p:spPr>
            <a:xfrm rot="-10800000">
              <a:off x="1587880" y="285354"/>
              <a:ext cx="3725162" cy="2933584"/>
            </a:xfrm>
            <a:prstGeom prst="rect">
              <a:avLst/>
            </a:prstGeom>
            <a:solidFill>
              <a:srgbClr val="F9943B"/>
            </a:solidFill>
          </p:spPr>
        </p:sp>
        <p:sp>
          <p:nvSpPr>
            <p:cNvPr id="6" name="Freeform 6"/>
            <p:cNvSpPr/>
            <p:nvPr/>
          </p:nvSpPr>
          <p:spPr>
            <a:xfrm flipH="1">
              <a:off x="176059" y="285354"/>
              <a:ext cx="1466792" cy="2933584"/>
            </a:xfrm>
            <a:custGeom>
              <a:avLst/>
              <a:gdLst/>
              <a:ahLst/>
              <a:cxnLst/>
              <a:rect l="l" t="t" r="r" b="b"/>
              <a:pathLst>
                <a:path w="1466792" h="2933584">
                  <a:moveTo>
                    <a:pt x="1466793" y="0"/>
                  </a:moveTo>
                  <a:lnTo>
                    <a:pt x="0" y="0"/>
                  </a:lnTo>
                  <a:lnTo>
                    <a:pt x="0" y="2933584"/>
                  </a:lnTo>
                  <a:lnTo>
                    <a:pt x="1466793" y="2933584"/>
                  </a:lnTo>
                  <a:lnTo>
                    <a:pt x="1466793"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0" y="0"/>
              <a:ext cx="1385984" cy="1380944"/>
            </a:xfrm>
            <a:custGeom>
              <a:avLst/>
              <a:gdLst/>
              <a:ahLst/>
              <a:cxnLst/>
              <a:rect l="l" t="t" r="r" b="b"/>
              <a:pathLst>
                <a:path w="1385984" h="1380944">
                  <a:moveTo>
                    <a:pt x="0" y="0"/>
                  </a:moveTo>
                  <a:lnTo>
                    <a:pt x="1385984" y="0"/>
                  </a:lnTo>
                  <a:lnTo>
                    <a:pt x="1385984" y="1380944"/>
                  </a:lnTo>
                  <a:lnTo>
                    <a:pt x="0" y="138094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flipH="1">
              <a:off x="1577366" y="0"/>
              <a:ext cx="1632880" cy="3218938"/>
            </a:xfrm>
            <a:custGeom>
              <a:avLst/>
              <a:gdLst/>
              <a:ahLst/>
              <a:cxnLst/>
              <a:rect l="l" t="t" r="r" b="b"/>
              <a:pathLst>
                <a:path w="1632880" h="3218938">
                  <a:moveTo>
                    <a:pt x="1632880" y="0"/>
                  </a:moveTo>
                  <a:lnTo>
                    <a:pt x="0" y="0"/>
                  </a:lnTo>
                  <a:lnTo>
                    <a:pt x="0" y="3218938"/>
                  </a:lnTo>
                  <a:lnTo>
                    <a:pt x="1632880" y="3218938"/>
                  </a:lnTo>
                  <a:lnTo>
                    <a:pt x="163288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grpSp>
        <p:nvGrpSpPr>
          <p:cNvPr id="9" name="Group 9"/>
          <p:cNvGrpSpPr/>
          <p:nvPr/>
        </p:nvGrpSpPr>
        <p:grpSpPr>
          <a:xfrm>
            <a:off x="-1525001" y="6680070"/>
            <a:ext cx="3874593" cy="2664853"/>
            <a:chOff x="0" y="0"/>
            <a:chExt cx="5166124" cy="3553138"/>
          </a:xfrm>
        </p:grpSpPr>
        <p:sp>
          <p:nvSpPr>
            <p:cNvPr id="10" name="AutoShape 10"/>
            <p:cNvSpPr/>
            <p:nvPr/>
          </p:nvSpPr>
          <p:spPr>
            <a:xfrm>
              <a:off x="0" y="666931"/>
              <a:ext cx="3665000" cy="2886207"/>
            </a:xfrm>
            <a:prstGeom prst="rect">
              <a:avLst/>
            </a:prstGeom>
            <a:solidFill>
              <a:srgbClr val="628060"/>
            </a:solidFill>
          </p:spPr>
        </p:sp>
        <p:sp>
          <p:nvSpPr>
            <p:cNvPr id="11" name="Freeform 11"/>
            <p:cNvSpPr/>
            <p:nvPr/>
          </p:nvSpPr>
          <p:spPr>
            <a:xfrm rot="-10800000" flipH="1">
              <a:off x="3610917" y="666931"/>
              <a:ext cx="1443103" cy="2886207"/>
            </a:xfrm>
            <a:custGeom>
              <a:avLst/>
              <a:gdLst/>
              <a:ahLst/>
              <a:cxnLst/>
              <a:rect l="l" t="t" r="r" b="b"/>
              <a:pathLst>
                <a:path w="1443103" h="2886207">
                  <a:moveTo>
                    <a:pt x="1443103" y="0"/>
                  </a:moveTo>
                  <a:lnTo>
                    <a:pt x="0" y="0"/>
                  </a:lnTo>
                  <a:lnTo>
                    <a:pt x="0" y="2886207"/>
                  </a:lnTo>
                  <a:lnTo>
                    <a:pt x="1443103" y="2886207"/>
                  </a:lnTo>
                  <a:lnTo>
                    <a:pt x="1443103"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Freeform 12"/>
            <p:cNvSpPr/>
            <p:nvPr/>
          </p:nvSpPr>
          <p:spPr>
            <a:xfrm rot="5400000">
              <a:off x="1314362" y="971295"/>
              <a:ext cx="2886207" cy="2277479"/>
            </a:xfrm>
            <a:custGeom>
              <a:avLst/>
              <a:gdLst/>
              <a:ahLst/>
              <a:cxnLst/>
              <a:rect l="l" t="t" r="r" b="b"/>
              <a:pathLst>
                <a:path w="2886207" h="2277479">
                  <a:moveTo>
                    <a:pt x="0" y="0"/>
                  </a:moveTo>
                  <a:lnTo>
                    <a:pt x="2886207" y="0"/>
                  </a:lnTo>
                  <a:lnTo>
                    <a:pt x="2886207" y="2277479"/>
                  </a:lnTo>
                  <a:lnTo>
                    <a:pt x="0" y="227747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3" name="Freeform 13"/>
            <p:cNvSpPr/>
            <p:nvPr/>
          </p:nvSpPr>
          <p:spPr>
            <a:xfrm>
              <a:off x="3138983" y="0"/>
              <a:ext cx="1514444" cy="1514444"/>
            </a:xfrm>
            <a:custGeom>
              <a:avLst/>
              <a:gdLst/>
              <a:ahLst/>
              <a:cxnLst/>
              <a:rect l="l" t="t" r="r" b="b"/>
              <a:pathLst>
                <a:path w="1514444" h="1514444">
                  <a:moveTo>
                    <a:pt x="0" y="0"/>
                  </a:moveTo>
                  <a:lnTo>
                    <a:pt x="1514445" y="0"/>
                  </a:lnTo>
                  <a:lnTo>
                    <a:pt x="1514445" y="1514444"/>
                  </a:lnTo>
                  <a:lnTo>
                    <a:pt x="0" y="151444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4" name="Freeform 14"/>
            <p:cNvSpPr/>
            <p:nvPr/>
          </p:nvSpPr>
          <p:spPr>
            <a:xfrm>
              <a:off x="4299790" y="1081277"/>
              <a:ext cx="866334" cy="866334"/>
            </a:xfrm>
            <a:custGeom>
              <a:avLst/>
              <a:gdLst/>
              <a:ahLst/>
              <a:cxnLst/>
              <a:rect l="l" t="t" r="r" b="b"/>
              <a:pathLst>
                <a:path w="866334" h="866334">
                  <a:moveTo>
                    <a:pt x="0" y="0"/>
                  </a:moveTo>
                  <a:lnTo>
                    <a:pt x="866334" y="0"/>
                  </a:lnTo>
                  <a:lnTo>
                    <a:pt x="866334" y="866334"/>
                  </a:lnTo>
                  <a:lnTo>
                    <a:pt x="0" y="86633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pic>
        <p:nvPicPr>
          <p:cNvPr id="31746"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405038" y="2087735"/>
            <a:ext cx="15387428" cy="777240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31746"/>
                                        </p:tgtEl>
                                        <p:attrNameLst>
                                          <p:attrName>style.visibility</p:attrName>
                                        </p:attrNameLst>
                                      </p:cBhvr>
                                      <p:to>
                                        <p:strVal val="visible"/>
                                      </p:to>
                                    </p:set>
                                    <p:animEffect transition="in" filter="circle(in)">
                                      <p:cBhvr>
                                        <p:cTn id="14" dur="2000"/>
                                        <p:tgtEl>
                                          <p:spTgt spid="31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1D5175"/>
        </a:solidFill>
        <a:effectLst/>
      </p:bgPr>
    </p:bg>
    <p:spTree>
      <p:nvGrpSpPr>
        <p:cNvPr id="1" name=""/>
        <p:cNvGrpSpPr/>
        <p:nvPr/>
      </p:nvGrpSpPr>
      <p:grpSpPr>
        <a:xfrm>
          <a:off x="0" y="0"/>
          <a:ext cx="0" cy="0"/>
          <a:chOff x="0" y="0"/>
          <a:chExt cx="0" cy="0"/>
        </a:xfrm>
      </p:grpSpPr>
      <p:sp>
        <p:nvSpPr>
          <p:cNvPr id="5" name="AutoShape 5"/>
          <p:cNvSpPr/>
          <p:nvPr/>
        </p:nvSpPr>
        <p:spPr>
          <a:xfrm>
            <a:off x="6570378" y="7865455"/>
            <a:ext cx="6484180" cy="2542534"/>
          </a:xfrm>
          <a:prstGeom prst="rect">
            <a:avLst/>
          </a:prstGeom>
          <a:solidFill>
            <a:srgbClr val="FDE0A0"/>
          </a:solidFill>
        </p:spPr>
      </p:sp>
      <p:sp>
        <p:nvSpPr>
          <p:cNvPr id="6" name="AutoShape 6"/>
          <p:cNvSpPr/>
          <p:nvPr/>
        </p:nvSpPr>
        <p:spPr>
          <a:xfrm>
            <a:off x="10400018" y="6655231"/>
            <a:ext cx="4955853" cy="3631769"/>
          </a:xfrm>
          <a:prstGeom prst="rect">
            <a:avLst/>
          </a:prstGeom>
          <a:solidFill>
            <a:srgbClr val="FDE0A0"/>
          </a:solidFill>
        </p:spPr>
      </p:sp>
      <p:sp>
        <p:nvSpPr>
          <p:cNvPr id="7" name="AutoShape 7"/>
          <p:cNvSpPr/>
          <p:nvPr/>
        </p:nvSpPr>
        <p:spPr>
          <a:xfrm>
            <a:off x="13926856" y="7161873"/>
            <a:ext cx="3104152" cy="3949700"/>
          </a:xfrm>
          <a:prstGeom prst="rect">
            <a:avLst/>
          </a:prstGeom>
          <a:solidFill>
            <a:srgbClr val="829B62"/>
          </a:solidFill>
        </p:spPr>
      </p:sp>
      <p:sp>
        <p:nvSpPr>
          <p:cNvPr id="8" name="AutoShape 8"/>
          <p:cNvSpPr/>
          <p:nvPr/>
        </p:nvSpPr>
        <p:spPr>
          <a:xfrm>
            <a:off x="15338163" y="6654399"/>
            <a:ext cx="3225740" cy="3753590"/>
          </a:xfrm>
          <a:prstGeom prst="rect">
            <a:avLst/>
          </a:prstGeom>
          <a:solidFill>
            <a:srgbClr val="829B62"/>
          </a:solidFill>
        </p:spPr>
      </p:sp>
      <p:sp>
        <p:nvSpPr>
          <p:cNvPr id="9" name="AutoShape 9"/>
          <p:cNvSpPr/>
          <p:nvPr/>
        </p:nvSpPr>
        <p:spPr>
          <a:xfrm>
            <a:off x="14648888" y="826478"/>
            <a:ext cx="3905035" cy="3241166"/>
          </a:xfrm>
          <a:prstGeom prst="rect">
            <a:avLst/>
          </a:prstGeom>
          <a:solidFill>
            <a:srgbClr val="FFCE5C"/>
          </a:solidFill>
        </p:spPr>
      </p:sp>
      <p:sp>
        <p:nvSpPr>
          <p:cNvPr id="10" name="Freeform 10"/>
          <p:cNvSpPr/>
          <p:nvPr/>
        </p:nvSpPr>
        <p:spPr>
          <a:xfrm flipH="1">
            <a:off x="11356046" y="6437406"/>
            <a:ext cx="5078084" cy="4470145"/>
          </a:xfrm>
          <a:custGeom>
            <a:avLst/>
            <a:gdLst/>
            <a:ahLst/>
            <a:cxnLst/>
            <a:rect l="l" t="t" r="r" b="b"/>
            <a:pathLst>
              <a:path w="5078084" h="4470145">
                <a:moveTo>
                  <a:pt x="5078085" y="0"/>
                </a:moveTo>
                <a:lnTo>
                  <a:pt x="0" y="0"/>
                </a:lnTo>
                <a:lnTo>
                  <a:pt x="0" y="4470144"/>
                </a:lnTo>
                <a:lnTo>
                  <a:pt x="5078085" y="4470144"/>
                </a:lnTo>
                <a:lnTo>
                  <a:pt x="5078085"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AutoShape 11"/>
          <p:cNvSpPr/>
          <p:nvPr/>
        </p:nvSpPr>
        <p:spPr>
          <a:xfrm>
            <a:off x="15338163" y="3740854"/>
            <a:ext cx="3215760" cy="2914377"/>
          </a:xfrm>
          <a:prstGeom prst="rect">
            <a:avLst/>
          </a:prstGeom>
          <a:solidFill>
            <a:srgbClr val="829B62"/>
          </a:solidFill>
        </p:spPr>
      </p:sp>
      <p:sp>
        <p:nvSpPr>
          <p:cNvPr id="12" name="Freeform 12"/>
          <p:cNvSpPr/>
          <p:nvPr/>
        </p:nvSpPr>
        <p:spPr>
          <a:xfrm>
            <a:off x="11781990" y="8293099"/>
            <a:ext cx="1312985" cy="1687247"/>
          </a:xfrm>
          <a:custGeom>
            <a:avLst/>
            <a:gdLst/>
            <a:ahLst/>
            <a:cxnLst/>
            <a:rect l="l" t="t" r="r" b="b"/>
            <a:pathLst>
              <a:path w="1312985" h="1687247">
                <a:moveTo>
                  <a:pt x="0" y="0"/>
                </a:moveTo>
                <a:lnTo>
                  <a:pt x="1312985" y="0"/>
                </a:lnTo>
                <a:lnTo>
                  <a:pt x="1312985" y="1687247"/>
                </a:lnTo>
                <a:lnTo>
                  <a:pt x="0" y="168724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Freeform 13"/>
          <p:cNvSpPr/>
          <p:nvPr/>
        </p:nvSpPr>
        <p:spPr>
          <a:xfrm rot="-10800000">
            <a:off x="9434527" y="3785298"/>
            <a:ext cx="1434967" cy="2869933"/>
          </a:xfrm>
          <a:custGeom>
            <a:avLst/>
            <a:gdLst/>
            <a:ahLst/>
            <a:cxnLst/>
            <a:rect l="l" t="t" r="r" b="b"/>
            <a:pathLst>
              <a:path w="1434967" h="2869933">
                <a:moveTo>
                  <a:pt x="0" y="0"/>
                </a:moveTo>
                <a:lnTo>
                  <a:pt x="1434966" y="0"/>
                </a:lnTo>
                <a:lnTo>
                  <a:pt x="1434966" y="2869933"/>
                </a:lnTo>
                <a:lnTo>
                  <a:pt x="0" y="286993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4" name="AutoShape 14"/>
          <p:cNvSpPr/>
          <p:nvPr/>
        </p:nvSpPr>
        <p:spPr>
          <a:xfrm>
            <a:off x="10851786" y="3785298"/>
            <a:ext cx="4486377" cy="2869933"/>
          </a:xfrm>
          <a:prstGeom prst="rect">
            <a:avLst/>
          </a:prstGeom>
          <a:solidFill>
            <a:srgbClr val="6BB9D4"/>
          </a:solidFill>
        </p:spPr>
      </p:sp>
      <p:sp>
        <p:nvSpPr>
          <p:cNvPr id="15" name="Freeform 15"/>
          <p:cNvSpPr/>
          <p:nvPr/>
        </p:nvSpPr>
        <p:spPr>
          <a:xfrm rot="-10800000">
            <a:off x="13292787" y="826478"/>
            <a:ext cx="1484661" cy="2969323"/>
          </a:xfrm>
          <a:custGeom>
            <a:avLst/>
            <a:gdLst/>
            <a:ahLst/>
            <a:cxnLst/>
            <a:rect l="l" t="t" r="r" b="b"/>
            <a:pathLst>
              <a:path w="1484661" h="2969323">
                <a:moveTo>
                  <a:pt x="0" y="0"/>
                </a:moveTo>
                <a:lnTo>
                  <a:pt x="1484661" y="0"/>
                </a:lnTo>
                <a:lnTo>
                  <a:pt x="1484661" y="2969322"/>
                </a:lnTo>
                <a:lnTo>
                  <a:pt x="0" y="2969322"/>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6" name="Freeform 16"/>
          <p:cNvSpPr/>
          <p:nvPr/>
        </p:nvSpPr>
        <p:spPr>
          <a:xfrm>
            <a:off x="14648888" y="6154042"/>
            <a:ext cx="5078084" cy="4470145"/>
          </a:xfrm>
          <a:custGeom>
            <a:avLst/>
            <a:gdLst/>
            <a:ahLst/>
            <a:cxnLst/>
            <a:rect l="l" t="t" r="r" b="b"/>
            <a:pathLst>
              <a:path w="5078084" h="4470145">
                <a:moveTo>
                  <a:pt x="0" y="0"/>
                </a:moveTo>
                <a:lnTo>
                  <a:pt x="5078085" y="0"/>
                </a:lnTo>
                <a:lnTo>
                  <a:pt x="5078085" y="4470145"/>
                </a:lnTo>
                <a:lnTo>
                  <a:pt x="0" y="447014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7" name="Freeform 17"/>
          <p:cNvSpPr/>
          <p:nvPr/>
        </p:nvSpPr>
        <p:spPr>
          <a:xfrm>
            <a:off x="13352287" y="7638849"/>
            <a:ext cx="1085604" cy="1395052"/>
          </a:xfrm>
          <a:custGeom>
            <a:avLst/>
            <a:gdLst/>
            <a:ahLst/>
            <a:cxnLst/>
            <a:rect l="l" t="t" r="r" b="b"/>
            <a:pathLst>
              <a:path w="1085604" h="1395052">
                <a:moveTo>
                  <a:pt x="0" y="0"/>
                </a:moveTo>
                <a:lnTo>
                  <a:pt x="1085604" y="0"/>
                </a:lnTo>
                <a:lnTo>
                  <a:pt x="1085604" y="1395052"/>
                </a:lnTo>
                <a:lnTo>
                  <a:pt x="0" y="1395052"/>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8" name="Freeform 18"/>
          <p:cNvSpPr/>
          <p:nvPr/>
        </p:nvSpPr>
        <p:spPr>
          <a:xfrm>
            <a:off x="14046261" y="2183922"/>
            <a:ext cx="4507661" cy="4491270"/>
          </a:xfrm>
          <a:custGeom>
            <a:avLst/>
            <a:gdLst/>
            <a:ahLst/>
            <a:cxnLst/>
            <a:rect l="l" t="t" r="r" b="b"/>
            <a:pathLst>
              <a:path w="4507661" h="4491270">
                <a:moveTo>
                  <a:pt x="0" y="0"/>
                </a:moveTo>
                <a:lnTo>
                  <a:pt x="4507662" y="0"/>
                </a:lnTo>
                <a:lnTo>
                  <a:pt x="4507662" y="4491270"/>
                </a:lnTo>
                <a:lnTo>
                  <a:pt x="0" y="449127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9" name="Freeform 19"/>
          <p:cNvSpPr/>
          <p:nvPr/>
        </p:nvSpPr>
        <p:spPr>
          <a:xfrm>
            <a:off x="10679995" y="4819366"/>
            <a:ext cx="6097300" cy="1835033"/>
          </a:xfrm>
          <a:custGeom>
            <a:avLst/>
            <a:gdLst/>
            <a:ahLst/>
            <a:cxnLst/>
            <a:rect l="l" t="t" r="r" b="b"/>
            <a:pathLst>
              <a:path w="6097300" h="1835033">
                <a:moveTo>
                  <a:pt x="0" y="0"/>
                </a:moveTo>
                <a:lnTo>
                  <a:pt x="6097300" y="0"/>
                </a:lnTo>
                <a:lnTo>
                  <a:pt x="6097300" y="1835033"/>
                </a:lnTo>
                <a:lnTo>
                  <a:pt x="0" y="1835033"/>
                </a:lnTo>
                <a:lnTo>
                  <a:pt x="0" y="0"/>
                </a:lnTo>
                <a:close/>
              </a:path>
            </a:pathLst>
          </a:custGeom>
          <a:blipFill>
            <a:blip r:embed="rId14">
              <a:extLst>
                <a:ext uri="{96DAC541-7B7A-43D3-8B79-37D633B846F1}">
                  <asvg:svgBlip xmlns:asvg="http://schemas.microsoft.com/office/drawing/2016/SVG/main" xmlns="" r:embed="rId15"/>
                </a:ext>
              </a:extLst>
            </a:blip>
            <a:stretch>
              <a:fillRect r="-1075" b="-24540"/>
            </a:stretch>
          </a:blipFill>
        </p:spPr>
      </p:sp>
      <p:sp>
        <p:nvSpPr>
          <p:cNvPr id="20" name="Freeform 20"/>
          <p:cNvSpPr/>
          <p:nvPr/>
        </p:nvSpPr>
        <p:spPr>
          <a:xfrm>
            <a:off x="11396463" y="1637493"/>
            <a:ext cx="3397023" cy="3341435"/>
          </a:xfrm>
          <a:custGeom>
            <a:avLst/>
            <a:gdLst/>
            <a:ahLst/>
            <a:cxnLst/>
            <a:rect l="l" t="t" r="r" b="b"/>
            <a:pathLst>
              <a:path w="3397023" h="3341435">
                <a:moveTo>
                  <a:pt x="0" y="0"/>
                </a:moveTo>
                <a:lnTo>
                  <a:pt x="3397023" y="0"/>
                </a:lnTo>
                <a:lnTo>
                  <a:pt x="3397023" y="3341434"/>
                </a:lnTo>
                <a:lnTo>
                  <a:pt x="0" y="3341434"/>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1" name="Freeform 21"/>
          <p:cNvSpPr/>
          <p:nvPr/>
        </p:nvSpPr>
        <p:spPr>
          <a:xfrm>
            <a:off x="13292787" y="1746488"/>
            <a:ext cx="3270567" cy="1183351"/>
          </a:xfrm>
          <a:custGeom>
            <a:avLst/>
            <a:gdLst/>
            <a:ahLst/>
            <a:cxnLst/>
            <a:rect l="l" t="t" r="r" b="b"/>
            <a:pathLst>
              <a:path w="3270567" h="1183351">
                <a:moveTo>
                  <a:pt x="0" y="0"/>
                </a:moveTo>
                <a:lnTo>
                  <a:pt x="3270567" y="0"/>
                </a:lnTo>
                <a:lnTo>
                  <a:pt x="3270567" y="1183351"/>
                </a:lnTo>
                <a:lnTo>
                  <a:pt x="0" y="1183351"/>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2" name="Freeform 22"/>
          <p:cNvSpPr/>
          <p:nvPr/>
        </p:nvSpPr>
        <p:spPr>
          <a:xfrm>
            <a:off x="16946043" y="2775297"/>
            <a:ext cx="3571812" cy="1292347"/>
          </a:xfrm>
          <a:custGeom>
            <a:avLst/>
            <a:gdLst/>
            <a:ahLst/>
            <a:cxnLst/>
            <a:rect l="l" t="t" r="r" b="b"/>
            <a:pathLst>
              <a:path w="3571812" h="1292347">
                <a:moveTo>
                  <a:pt x="0" y="0"/>
                </a:moveTo>
                <a:lnTo>
                  <a:pt x="3571812" y="0"/>
                </a:lnTo>
                <a:lnTo>
                  <a:pt x="3571812" y="1292347"/>
                </a:lnTo>
                <a:lnTo>
                  <a:pt x="0" y="1292347"/>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3" name="Freeform 23"/>
          <p:cNvSpPr/>
          <p:nvPr/>
        </p:nvSpPr>
        <p:spPr>
          <a:xfrm>
            <a:off x="7988532" y="5339043"/>
            <a:ext cx="4822973" cy="2630712"/>
          </a:xfrm>
          <a:custGeom>
            <a:avLst/>
            <a:gdLst/>
            <a:ahLst/>
            <a:cxnLst/>
            <a:rect l="l" t="t" r="r" b="b"/>
            <a:pathLst>
              <a:path w="4822973" h="2630712">
                <a:moveTo>
                  <a:pt x="0" y="0"/>
                </a:moveTo>
                <a:lnTo>
                  <a:pt x="4822972" y="0"/>
                </a:lnTo>
                <a:lnTo>
                  <a:pt x="4822972" y="2630712"/>
                </a:lnTo>
                <a:lnTo>
                  <a:pt x="0" y="2630712"/>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4" name="Freeform 24"/>
          <p:cNvSpPr/>
          <p:nvPr/>
        </p:nvSpPr>
        <p:spPr>
          <a:xfrm flipH="1">
            <a:off x="8204654" y="8163567"/>
            <a:ext cx="1761406" cy="2728939"/>
          </a:xfrm>
          <a:custGeom>
            <a:avLst/>
            <a:gdLst/>
            <a:ahLst/>
            <a:cxnLst/>
            <a:rect l="l" t="t" r="r" b="b"/>
            <a:pathLst>
              <a:path w="1761406" h="2728939">
                <a:moveTo>
                  <a:pt x="1761407" y="0"/>
                </a:moveTo>
                <a:lnTo>
                  <a:pt x="0" y="0"/>
                </a:lnTo>
                <a:lnTo>
                  <a:pt x="0" y="2728940"/>
                </a:lnTo>
                <a:lnTo>
                  <a:pt x="1761407" y="2728940"/>
                </a:lnTo>
                <a:lnTo>
                  <a:pt x="1761407"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5" name="Freeform 25"/>
          <p:cNvSpPr/>
          <p:nvPr/>
        </p:nvSpPr>
        <p:spPr>
          <a:xfrm>
            <a:off x="9513500" y="7175295"/>
            <a:ext cx="2114945" cy="3276675"/>
          </a:xfrm>
          <a:custGeom>
            <a:avLst/>
            <a:gdLst/>
            <a:ahLst/>
            <a:cxnLst/>
            <a:rect l="l" t="t" r="r" b="b"/>
            <a:pathLst>
              <a:path w="2114945" h="3276675">
                <a:moveTo>
                  <a:pt x="0" y="0"/>
                </a:moveTo>
                <a:lnTo>
                  <a:pt x="2114945" y="0"/>
                </a:lnTo>
                <a:lnTo>
                  <a:pt x="2114945" y="3276675"/>
                </a:lnTo>
                <a:lnTo>
                  <a:pt x="0" y="3276675"/>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6" name="Freeform 26"/>
          <p:cNvSpPr/>
          <p:nvPr/>
        </p:nvSpPr>
        <p:spPr>
          <a:xfrm>
            <a:off x="14890523" y="5853832"/>
            <a:ext cx="588408" cy="1127612"/>
          </a:xfrm>
          <a:custGeom>
            <a:avLst/>
            <a:gdLst/>
            <a:ahLst/>
            <a:cxnLst/>
            <a:rect l="l" t="t" r="r" b="b"/>
            <a:pathLst>
              <a:path w="588408" h="1127612">
                <a:moveTo>
                  <a:pt x="0" y="0"/>
                </a:moveTo>
                <a:lnTo>
                  <a:pt x="588408" y="0"/>
                </a:lnTo>
                <a:lnTo>
                  <a:pt x="588408" y="1127612"/>
                </a:lnTo>
                <a:lnTo>
                  <a:pt x="0" y="1127612"/>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7" name="Freeform 27"/>
          <p:cNvSpPr/>
          <p:nvPr/>
        </p:nvSpPr>
        <p:spPr>
          <a:xfrm>
            <a:off x="14035117" y="5896761"/>
            <a:ext cx="720456" cy="1380664"/>
          </a:xfrm>
          <a:custGeom>
            <a:avLst/>
            <a:gdLst/>
            <a:ahLst/>
            <a:cxnLst/>
            <a:rect l="l" t="t" r="r" b="b"/>
            <a:pathLst>
              <a:path w="720456" h="1380664">
                <a:moveTo>
                  <a:pt x="0" y="0"/>
                </a:moveTo>
                <a:lnTo>
                  <a:pt x="720456" y="0"/>
                </a:lnTo>
                <a:lnTo>
                  <a:pt x="720456" y="1380665"/>
                </a:lnTo>
                <a:lnTo>
                  <a:pt x="0" y="1380665"/>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28" name="Freeform 28"/>
          <p:cNvSpPr/>
          <p:nvPr/>
        </p:nvSpPr>
        <p:spPr>
          <a:xfrm>
            <a:off x="16892336" y="7033028"/>
            <a:ext cx="1184488" cy="516867"/>
          </a:xfrm>
          <a:custGeom>
            <a:avLst/>
            <a:gdLst/>
            <a:ahLst/>
            <a:cxnLst/>
            <a:rect l="l" t="t" r="r" b="b"/>
            <a:pathLst>
              <a:path w="1184488" h="516867">
                <a:moveTo>
                  <a:pt x="0" y="0"/>
                </a:moveTo>
                <a:lnTo>
                  <a:pt x="1184488" y="0"/>
                </a:lnTo>
                <a:lnTo>
                  <a:pt x="1184488" y="516867"/>
                </a:lnTo>
                <a:lnTo>
                  <a:pt x="0" y="516867"/>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29" name="Freeform 29"/>
          <p:cNvSpPr/>
          <p:nvPr/>
        </p:nvSpPr>
        <p:spPr>
          <a:xfrm>
            <a:off x="14716405" y="7033028"/>
            <a:ext cx="2234628" cy="1892555"/>
          </a:xfrm>
          <a:custGeom>
            <a:avLst/>
            <a:gdLst/>
            <a:ahLst/>
            <a:cxnLst/>
            <a:rect l="l" t="t" r="r" b="b"/>
            <a:pathLst>
              <a:path w="2234628" h="1892555">
                <a:moveTo>
                  <a:pt x="0" y="0"/>
                </a:moveTo>
                <a:lnTo>
                  <a:pt x="2234628" y="0"/>
                </a:lnTo>
                <a:lnTo>
                  <a:pt x="2234628" y="1892555"/>
                </a:lnTo>
                <a:lnTo>
                  <a:pt x="0" y="1892555"/>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30" name="Freeform 30"/>
          <p:cNvSpPr/>
          <p:nvPr/>
        </p:nvSpPr>
        <p:spPr>
          <a:xfrm>
            <a:off x="16233417" y="6396797"/>
            <a:ext cx="1184488" cy="516867"/>
          </a:xfrm>
          <a:custGeom>
            <a:avLst/>
            <a:gdLst/>
            <a:ahLst/>
            <a:cxnLst/>
            <a:rect l="l" t="t" r="r" b="b"/>
            <a:pathLst>
              <a:path w="1184488" h="516867">
                <a:moveTo>
                  <a:pt x="0" y="0"/>
                </a:moveTo>
                <a:lnTo>
                  <a:pt x="1184488" y="0"/>
                </a:lnTo>
                <a:lnTo>
                  <a:pt x="1184488" y="516867"/>
                </a:lnTo>
                <a:lnTo>
                  <a:pt x="0" y="516867"/>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31" name="Freeform 31"/>
          <p:cNvSpPr/>
          <p:nvPr/>
        </p:nvSpPr>
        <p:spPr>
          <a:xfrm rot="-10800000">
            <a:off x="5044489" y="7865455"/>
            <a:ext cx="1535414" cy="3070828"/>
          </a:xfrm>
          <a:custGeom>
            <a:avLst/>
            <a:gdLst/>
            <a:ahLst/>
            <a:cxnLst/>
            <a:rect l="l" t="t" r="r" b="b"/>
            <a:pathLst>
              <a:path w="1535414" h="3070828">
                <a:moveTo>
                  <a:pt x="0" y="0"/>
                </a:moveTo>
                <a:lnTo>
                  <a:pt x="1535414" y="0"/>
                </a:lnTo>
                <a:lnTo>
                  <a:pt x="1535414" y="3070829"/>
                </a:lnTo>
                <a:lnTo>
                  <a:pt x="0" y="3070829"/>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32" name="Freeform 32"/>
          <p:cNvSpPr/>
          <p:nvPr/>
        </p:nvSpPr>
        <p:spPr>
          <a:xfrm>
            <a:off x="6018468" y="7381288"/>
            <a:ext cx="2379417" cy="1652613"/>
          </a:xfrm>
          <a:custGeom>
            <a:avLst/>
            <a:gdLst/>
            <a:ahLst/>
            <a:cxnLst/>
            <a:rect l="l" t="t" r="r" b="b"/>
            <a:pathLst>
              <a:path w="2379417" h="1652613">
                <a:moveTo>
                  <a:pt x="0" y="0"/>
                </a:moveTo>
                <a:lnTo>
                  <a:pt x="2379416" y="0"/>
                </a:lnTo>
                <a:lnTo>
                  <a:pt x="2379416" y="1652613"/>
                </a:lnTo>
                <a:lnTo>
                  <a:pt x="0" y="1652613"/>
                </a:lnTo>
                <a:lnTo>
                  <a:pt x="0" y="0"/>
                </a:lnTo>
                <a:close/>
              </a:path>
            </a:pathLst>
          </a:custGeom>
          <a:blipFill>
            <a:blip r:embed="rId34">
              <a:extLst>
                <a:ext uri="{96DAC541-7B7A-43D3-8B79-37D633B846F1}">
                  <asvg:svgBlip xmlns:asvg="http://schemas.microsoft.com/office/drawing/2016/SVG/main" xmlns="" r:embed="rId35"/>
                </a:ext>
              </a:extLst>
            </a:blip>
            <a:stretch>
              <a:fillRect/>
            </a:stretch>
          </a:blipFill>
        </p:spPr>
      </p:sp>
      <p:sp>
        <p:nvSpPr>
          <p:cNvPr id="33" name="Freeform 33"/>
          <p:cNvSpPr/>
          <p:nvPr/>
        </p:nvSpPr>
        <p:spPr>
          <a:xfrm rot="806744">
            <a:off x="7368475" y="8135682"/>
            <a:ext cx="1169152" cy="1516589"/>
          </a:xfrm>
          <a:custGeom>
            <a:avLst/>
            <a:gdLst/>
            <a:ahLst/>
            <a:cxnLst/>
            <a:rect l="l" t="t" r="r" b="b"/>
            <a:pathLst>
              <a:path w="1169152" h="1516589">
                <a:moveTo>
                  <a:pt x="0" y="0"/>
                </a:moveTo>
                <a:lnTo>
                  <a:pt x="1169153" y="0"/>
                </a:lnTo>
                <a:lnTo>
                  <a:pt x="1169153" y="1516589"/>
                </a:lnTo>
                <a:lnTo>
                  <a:pt x="0" y="1516589"/>
                </a:lnTo>
                <a:lnTo>
                  <a:pt x="0" y="0"/>
                </a:lnTo>
                <a:close/>
              </a:path>
            </a:pathLst>
          </a:custGeom>
          <a:blipFill>
            <a:blip r:embed="rId36">
              <a:extLst>
                <a:ext uri="{96DAC541-7B7A-43D3-8B79-37D633B846F1}">
                  <asvg:svgBlip xmlns:asvg="http://schemas.microsoft.com/office/drawing/2016/SVG/main" xmlns="" r:embed="rId37"/>
                </a:ext>
              </a:extLst>
            </a:blip>
            <a:stretch>
              <a:fillRect/>
            </a:stretch>
          </a:blipFill>
        </p:spPr>
      </p:sp>
      <p:sp>
        <p:nvSpPr>
          <p:cNvPr id="34" name="Freeform 34"/>
          <p:cNvSpPr/>
          <p:nvPr/>
        </p:nvSpPr>
        <p:spPr>
          <a:xfrm rot="-1585154">
            <a:off x="6507558" y="8494450"/>
            <a:ext cx="1169152" cy="1516589"/>
          </a:xfrm>
          <a:custGeom>
            <a:avLst/>
            <a:gdLst/>
            <a:ahLst/>
            <a:cxnLst/>
            <a:rect l="l" t="t" r="r" b="b"/>
            <a:pathLst>
              <a:path w="1169152" h="1516589">
                <a:moveTo>
                  <a:pt x="0" y="0"/>
                </a:moveTo>
                <a:lnTo>
                  <a:pt x="1169153" y="0"/>
                </a:lnTo>
                <a:lnTo>
                  <a:pt x="1169153" y="1516590"/>
                </a:lnTo>
                <a:lnTo>
                  <a:pt x="0" y="1516590"/>
                </a:lnTo>
                <a:lnTo>
                  <a:pt x="0" y="0"/>
                </a:lnTo>
                <a:close/>
              </a:path>
            </a:pathLst>
          </a:custGeom>
          <a:blipFill>
            <a:blip r:embed="rId38">
              <a:extLst>
                <a:ext uri="{96DAC541-7B7A-43D3-8B79-37D633B846F1}">
                  <asvg:svgBlip xmlns:asvg="http://schemas.microsoft.com/office/drawing/2016/SVG/main" xmlns="" r:embed="rId39"/>
                </a:ext>
              </a:extLst>
            </a:blip>
            <a:stretch>
              <a:fillRect/>
            </a:stretch>
          </a:blipFill>
        </p:spPr>
      </p:sp>
      <p:sp>
        <p:nvSpPr>
          <p:cNvPr id="35" name="Freeform 35"/>
          <p:cNvSpPr/>
          <p:nvPr/>
        </p:nvSpPr>
        <p:spPr>
          <a:xfrm>
            <a:off x="12669729" y="7309462"/>
            <a:ext cx="643625" cy="827089"/>
          </a:xfrm>
          <a:custGeom>
            <a:avLst/>
            <a:gdLst/>
            <a:ahLst/>
            <a:cxnLst/>
            <a:rect l="l" t="t" r="r" b="b"/>
            <a:pathLst>
              <a:path w="643625" h="827089">
                <a:moveTo>
                  <a:pt x="0" y="0"/>
                </a:moveTo>
                <a:lnTo>
                  <a:pt x="643626" y="0"/>
                </a:lnTo>
                <a:lnTo>
                  <a:pt x="643626" y="827089"/>
                </a:lnTo>
                <a:lnTo>
                  <a:pt x="0" y="82708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36" name="AutoShape 36"/>
          <p:cNvSpPr/>
          <p:nvPr/>
        </p:nvSpPr>
        <p:spPr>
          <a:xfrm>
            <a:off x="13195940" y="9767415"/>
            <a:ext cx="3104152" cy="519585"/>
          </a:xfrm>
          <a:prstGeom prst="rect">
            <a:avLst/>
          </a:prstGeom>
          <a:solidFill>
            <a:srgbClr val="829B62"/>
          </a:solidFill>
        </p:spPr>
      </p:sp>
      <p:sp>
        <p:nvSpPr>
          <p:cNvPr id="37" name="TextBox 3"/>
          <p:cNvSpPr txBox="1"/>
          <p:nvPr/>
        </p:nvSpPr>
        <p:spPr>
          <a:xfrm>
            <a:off x="1399202" y="2953178"/>
            <a:ext cx="7747931" cy="2708434"/>
          </a:xfrm>
          <a:prstGeom prst="rect">
            <a:avLst/>
          </a:prstGeom>
        </p:spPr>
        <p:txBody>
          <a:bodyPr lIns="0" tIns="0" rIns="0" bIns="0" rtlCol="0" anchor="t">
            <a:spAutoFit/>
          </a:bodyPr>
          <a:lstStyle/>
          <a:p>
            <a:pPr algn="ctr">
              <a:spcBef>
                <a:spcPct val="0"/>
              </a:spcBef>
            </a:pPr>
            <a:r>
              <a:rPr lang="en-US" sz="8800" b="1">
                <a:solidFill>
                  <a:schemeClr val="bg1"/>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rPr>
              <a:t>HOẠT ĐỘNG </a:t>
            </a:r>
            <a:r>
              <a:rPr lang="en-US" sz="8800" b="1" smtClean="0">
                <a:solidFill>
                  <a:schemeClr val="bg1"/>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rPr>
              <a:t>4</a:t>
            </a:r>
          </a:p>
          <a:p>
            <a:pPr algn="ctr">
              <a:spcBef>
                <a:spcPct val="0"/>
              </a:spcBef>
            </a:pPr>
            <a:r>
              <a:rPr lang="en-US" sz="8800" b="1" smtClean="0">
                <a:solidFill>
                  <a:schemeClr val="bg1"/>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rPr>
              <a:t>VẬN </a:t>
            </a:r>
            <a:r>
              <a:rPr lang="en-US" sz="8800" b="1">
                <a:solidFill>
                  <a:schemeClr val="bg1"/>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rPr>
              <a:t>DỤNG</a:t>
            </a:r>
            <a:endParaRPr lang="en-US" sz="8000">
              <a:solidFill>
                <a:schemeClr val="bg1"/>
              </a:solidFill>
              <a:effectLst>
                <a:glow rad="139700">
                  <a:schemeClr val="accent2">
                    <a:satMod val="175000"/>
                    <a:alpha val="40000"/>
                  </a:schemeClr>
                </a:glo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06762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7">
                                            <p:txEl>
                                              <p:pRg st="0" end="0"/>
                                            </p:txEl>
                                          </p:spTgt>
                                        </p:tgtEl>
                                        <p:attrNameLst>
                                          <p:attrName>style.visibility</p:attrName>
                                        </p:attrNameLst>
                                      </p:cBhvr>
                                      <p:to>
                                        <p:strVal val="visible"/>
                                      </p:to>
                                    </p:set>
                                    <p:animEffect transition="in" filter="fade">
                                      <p:cBhvr>
                                        <p:cTn id="7" dur="1000"/>
                                        <p:tgtEl>
                                          <p:spTgt spid="37">
                                            <p:txEl>
                                              <p:pRg st="0" end="0"/>
                                            </p:txEl>
                                          </p:spTgt>
                                        </p:tgtEl>
                                      </p:cBhvr>
                                    </p:animEffect>
                                    <p:anim calcmode="lin" valueType="num">
                                      <p:cBhvr>
                                        <p:cTn id="8" dur="1000" fill="hold"/>
                                        <p:tgtEl>
                                          <p:spTgt spid="3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7">
                                            <p:txEl>
                                              <p:pRg st="1" end="1"/>
                                            </p:txEl>
                                          </p:spTgt>
                                        </p:tgtEl>
                                        <p:attrNameLst>
                                          <p:attrName>style.visibility</p:attrName>
                                        </p:attrNameLst>
                                      </p:cBhvr>
                                      <p:to>
                                        <p:strVal val="visible"/>
                                      </p:to>
                                    </p:set>
                                    <p:animEffect transition="in" filter="fade">
                                      <p:cBhvr>
                                        <p:cTn id="12" dur="1000"/>
                                        <p:tgtEl>
                                          <p:spTgt spid="37">
                                            <p:txEl>
                                              <p:pRg st="1" end="1"/>
                                            </p:txEl>
                                          </p:spTgt>
                                        </p:tgtEl>
                                      </p:cBhvr>
                                    </p:animEffect>
                                    <p:anim calcmode="lin" valueType="num">
                                      <p:cBhvr>
                                        <p:cTn id="13" dur="1000" fill="hold"/>
                                        <p:tgtEl>
                                          <p:spTgt spid="3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AFD4E1"/>
        </a:solidFill>
        <a:effectLst/>
      </p:bgPr>
    </p:bg>
    <p:spTree>
      <p:nvGrpSpPr>
        <p:cNvPr id="1" name=""/>
        <p:cNvGrpSpPr/>
        <p:nvPr/>
      </p:nvGrpSpPr>
      <p:grpSpPr>
        <a:xfrm>
          <a:off x="0" y="0"/>
          <a:ext cx="0" cy="0"/>
          <a:chOff x="0" y="0"/>
          <a:chExt cx="0" cy="0"/>
        </a:xfrm>
      </p:grpSpPr>
      <p:sp>
        <p:nvSpPr>
          <p:cNvPr id="2" name="TextBox 2"/>
          <p:cNvSpPr txBox="1"/>
          <p:nvPr/>
        </p:nvSpPr>
        <p:spPr>
          <a:xfrm>
            <a:off x="1985204" y="699057"/>
            <a:ext cx="14236700" cy="738664"/>
          </a:xfrm>
          <a:prstGeom prst="rect">
            <a:avLst/>
          </a:prstGeom>
        </p:spPr>
        <p:txBody>
          <a:bodyPr lIns="0" tIns="0" rIns="0" bIns="0" rtlCol="0" anchor="t">
            <a:spAutoFit/>
          </a:bodyPr>
          <a:lstStyle/>
          <a:p>
            <a:r>
              <a:rPr lang="de-DE" sz="4800" b="1">
                <a:latin typeface="Times New Roman" panose="02020603050405020304" pitchFamily="18" charset="0"/>
                <a:cs typeface="Times New Roman" panose="02020603050405020304" pitchFamily="18" charset="0"/>
              </a:rPr>
              <a:t>I. ĐỌC – KHÁM PHÁ CHUNG</a:t>
            </a:r>
            <a:endParaRPr lang="en-GB" sz="4800">
              <a:latin typeface="Times New Roman" panose="02020603050405020304" pitchFamily="18" charset="0"/>
              <a:cs typeface="Times New Roman" panose="02020603050405020304" pitchFamily="18" charset="0"/>
            </a:endParaRPr>
          </a:p>
        </p:txBody>
      </p:sp>
      <p:sp>
        <p:nvSpPr>
          <p:cNvPr id="4" name="TextBox 4"/>
          <p:cNvSpPr txBox="1"/>
          <p:nvPr/>
        </p:nvSpPr>
        <p:spPr>
          <a:xfrm>
            <a:off x="365077" y="3620380"/>
            <a:ext cx="4664123" cy="1231106"/>
          </a:xfrm>
          <a:prstGeom prst="rect">
            <a:avLst/>
          </a:prstGeom>
        </p:spPr>
        <p:txBody>
          <a:bodyPr wrap="square" lIns="0" tIns="0" rIns="0" bIns="0" rtlCol="0" anchor="t">
            <a:spAutoFit/>
          </a:bodyPr>
          <a:lstStyle/>
          <a:p>
            <a:pPr algn="ctr"/>
            <a:r>
              <a:rPr lang="vi-VN" sz="4000" b="1" i="1">
                <a:latin typeface="Times New Roman" panose="02020603050405020304" pitchFamily="18" charset="0"/>
                <a:cs typeface="Times New Roman" panose="02020603050405020304" pitchFamily="18" charset="0"/>
              </a:rPr>
              <a:t>Nguyễn Thành Long</a:t>
            </a:r>
            <a:r>
              <a:rPr lang="pt-BR" sz="4000" b="1" i="1">
                <a:latin typeface="Times New Roman" panose="02020603050405020304" pitchFamily="18" charset="0"/>
                <a:cs typeface="Times New Roman" panose="02020603050405020304" pitchFamily="18" charset="0"/>
              </a:rPr>
              <a:t> </a:t>
            </a:r>
            <a:r>
              <a:rPr lang="pt-BR" sz="4000">
                <a:latin typeface="Times New Roman" panose="02020603050405020304" pitchFamily="18" charset="0"/>
                <a:cs typeface="Times New Roman" panose="02020603050405020304" pitchFamily="18" charset="0"/>
              </a:rPr>
              <a:t>(1925-1991) </a:t>
            </a:r>
            <a:endParaRPr lang="en-GB" sz="4000">
              <a:latin typeface="Times New Roman" panose="02020603050405020304" pitchFamily="18" charset="0"/>
              <a:cs typeface="Times New Roman" panose="02020603050405020304" pitchFamily="18" charset="0"/>
            </a:endParaRPr>
          </a:p>
        </p:txBody>
      </p:sp>
      <p:sp>
        <p:nvSpPr>
          <p:cNvPr id="7" name="TextBox 7"/>
          <p:cNvSpPr txBox="1"/>
          <p:nvPr/>
        </p:nvSpPr>
        <p:spPr>
          <a:xfrm>
            <a:off x="942348" y="5501774"/>
            <a:ext cx="3221216" cy="1231106"/>
          </a:xfrm>
          <a:prstGeom prst="rect">
            <a:avLst/>
          </a:prstGeom>
        </p:spPr>
        <p:txBody>
          <a:bodyPr lIns="0" tIns="0" rIns="0" bIns="0" rtlCol="0" anchor="t">
            <a:spAutoFit/>
          </a:bodyPr>
          <a:lstStyle/>
          <a:p>
            <a:pPr algn="ctr"/>
            <a:r>
              <a:rPr lang="pt-BR" sz="4000" b="1" i="1" smtClean="0">
                <a:latin typeface="Times New Roman" panose="02020603050405020304" pitchFamily="18" charset="0"/>
                <a:cs typeface="Times New Roman" panose="02020603050405020304" pitchFamily="18" charset="0"/>
              </a:rPr>
              <a:t>Quê</a:t>
            </a:r>
            <a:endParaRPr lang="vi-VN" sz="4000" b="1" i="1" smtClean="0">
              <a:latin typeface="Times New Roman" panose="02020603050405020304" pitchFamily="18" charset="0"/>
              <a:cs typeface="Times New Roman" panose="02020603050405020304" pitchFamily="18" charset="0"/>
            </a:endParaRPr>
          </a:p>
          <a:p>
            <a:pPr algn="ctr"/>
            <a:r>
              <a:rPr lang="pt-BR" sz="4000" smtClean="0">
                <a:latin typeface="Times New Roman" panose="02020603050405020304" pitchFamily="18" charset="0"/>
                <a:cs typeface="Times New Roman" panose="02020603050405020304" pitchFamily="18" charset="0"/>
              </a:rPr>
              <a:t>Quảng </a:t>
            </a:r>
            <a:r>
              <a:rPr lang="pt-BR" sz="4000">
                <a:latin typeface="Times New Roman" panose="02020603050405020304" pitchFamily="18" charset="0"/>
                <a:cs typeface="Times New Roman" panose="02020603050405020304" pitchFamily="18" charset="0"/>
              </a:rPr>
              <a:t>Nam</a:t>
            </a:r>
            <a:endParaRPr lang="en-US" sz="4000">
              <a:solidFill>
                <a:srgbClr val="1D5175"/>
              </a:solidFill>
              <a:latin typeface="Times New Roman" panose="02020603050405020304" pitchFamily="18" charset="0"/>
              <a:cs typeface="Times New Roman" panose="02020603050405020304" pitchFamily="18" charset="0"/>
            </a:endParaRPr>
          </a:p>
        </p:txBody>
      </p:sp>
      <p:sp>
        <p:nvSpPr>
          <p:cNvPr id="10" name="TextBox 10"/>
          <p:cNvSpPr txBox="1"/>
          <p:nvPr/>
        </p:nvSpPr>
        <p:spPr>
          <a:xfrm>
            <a:off x="5334000" y="3651559"/>
            <a:ext cx="6697787" cy="2462213"/>
          </a:xfrm>
          <a:prstGeom prst="rect">
            <a:avLst/>
          </a:prstGeom>
        </p:spPr>
        <p:txBody>
          <a:bodyPr wrap="square" lIns="0" tIns="0" rIns="0" bIns="0" rtlCol="0" anchor="t">
            <a:spAutoFit/>
          </a:bodyPr>
          <a:lstStyle/>
          <a:p>
            <a:pPr algn="ctr"/>
            <a:r>
              <a:rPr lang="pt-BR" sz="4000" b="1" i="1">
                <a:latin typeface="Times New Roman" panose="02020603050405020304" pitchFamily="18" charset="0"/>
                <a:cs typeface="Times New Roman" panose="02020603050405020304" pitchFamily="18" charset="0"/>
              </a:rPr>
              <a:t>Vị </a:t>
            </a:r>
            <a:r>
              <a:rPr lang="pt-BR" sz="4000" b="1" i="1" smtClean="0">
                <a:latin typeface="Times New Roman" panose="02020603050405020304" pitchFamily="18" charset="0"/>
                <a:cs typeface="Times New Roman" panose="02020603050405020304" pitchFamily="18" charset="0"/>
              </a:rPr>
              <a:t>trí</a:t>
            </a:r>
            <a:endParaRPr lang="vi-VN" sz="4000">
              <a:latin typeface="Times New Roman" panose="02020603050405020304" pitchFamily="18" charset="0"/>
              <a:cs typeface="Times New Roman" panose="02020603050405020304" pitchFamily="18" charset="0"/>
            </a:endParaRPr>
          </a:p>
          <a:p>
            <a:pPr algn="ctr"/>
            <a:r>
              <a:rPr lang="pt-BR" sz="4000" smtClean="0">
                <a:latin typeface="Times New Roman" panose="02020603050405020304" pitchFamily="18" charset="0"/>
                <a:cs typeface="Times New Roman" panose="02020603050405020304" pitchFamily="18" charset="0"/>
              </a:rPr>
              <a:t> </a:t>
            </a:r>
            <a:r>
              <a:rPr lang="pt-BR" sz="4000">
                <a:latin typeface="Times New Roman" panose="02020603050405020304" pitchFamily="18" charset="0"/>
                <a:cs typeface="Times New Roman" panose="02020603050405020304" pitchFamily="18" charset="0"/>
              </a:rPr>
              <a:t>Là cây bút có những đóng góp cho văn học chủ yếu giai đoạn từ sau cách mạng tháng Tám.</a:t>
            </a:r>
            <a:endParaRPr lang="en-US" sz="4000">
              <a:solidFill>
                <a:srgbClr val="1D5175"/>
              </a:solidFill>
              <a:latin typeface="Times New Roman" panose="02020603050405020304" pitchFamily="18" charset="0"/>
              <a:cs typeface="Times New Roman" panose="02020603050405020304" pitchFamily="18" charset="0"/>
            </a:endParaRPr>
          </a:p>
        </p:txBody>
      </p:sp>
      <p:grpSp>
        <p:nvGrpSpPr>
          <p:cNvPr id="12" name="Group 12"/>
          <p:cNvGrpSpPr/>
          <p:nvPr/>
        </p:nvGrpSpPr>
        <p:grpSpPr>
          <a:xfrm>
            <a:off x="-311979" y="6800744"/>
            <a:ext cx="19200900" cy="3521705"/>
            <a:chOff x="0" y="0"/>
            <a:chExt cx="25601201" cy="4695607"/>
          </a:xfrm>
        </p:grpSpPr>
        <p:sp>
          <p:nvSpPr>
            <p:cNvPr id="13" name="Freeform 13"/>
            <p:cNvSpPr/>
            <p:nvPr/>
          </p:nvSpPr>
          <p:spPr>
            <a:xfrm flipH="1">
              <a:off x="3072570" y="776567"/>
              <a:ext cx="3907167" cy="3892960"/>
            </a:xfrm>
            <a:custGeom>
              <a:avLst/>
              <a:gdLst/>
              <a:ahLst/>
              <a:cxnLst/>
              <a:rect l="l" t="t" r="r" b="b"/>
              <a:pathLst>
                <a:path w="3907167" h="3892960">
                  <a:moveTo>
                    <a:pt x="3907167" y="0"/>
                  </a:moveTo>
                  <a:lnTo>
                    <a:pt x="0" y="0"/>
                  </a:lnTo>
                  <a:lnTo>
                    <a:pt x="0" y="3892959"/>
                  </a:lnTo>
                  <a:lnTo>
                    <a:pt x="3907167" y="3892959"/>
                  </a:lnTo>
                  <a:lnTo>
                    <a:pt x="3907167"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4" name="Freeform 14"/>
            <p:cNvSpPr/>
            <p:nvPr/>
          </p:nvSpPr>
          <p:spPr>
            <a:xfrm>
              <a:off x="9810564" y="802647"/>
              <a:ext cx="3907167" cy="3892960"/>
            </a:xfrm>
            <a:custGeom>
              <a:avLst/>
              <a:gdLst/>
              <a:ahLst/>
              <a:cxnLst/>
              <a:rect l="l" t="t" r="r" b="b"/>
              <a:pathLst>
                <a:path w="3907167" h="3892960">
                  <a:moveTo>
                    <a:pt x="0" y="0"/>
                  </a:moveTo>
                  <a:lnTo>
                    <a:pt x="3907167" y="0"/>
                  </a:lnTo>
                  <a:lnTo>
                    <a:pt x="3907167" y="3892960"/>
                  </a:lnTo>
                  <a:lnTo>
                    <a:pt x="0" y="38929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Freeform 15"/>
            <p:cNvSpPr/>
            <p:nvPr/>
          </p:nvSpPr>
          <p:spPr>
            <a:xfrm>
              <a:off x="6598737" y="3078949"/>
              <a:ext cx="5285040" cy="1590577"/>
            </a:xfrm>
            <a:custGeom>
              <a:avLst/>
              <a:gdLst/>
              <a:ahLst/>
              <a:cxnLst/>
              <a:rect l="l" t="t" r="r" b="b"/>
              <a:pathLst>
                <a:path w="5285040" h="1590577">
                  <a:moveTo>
                    <a:pt x="0" y="0"/>
                  </a:moveTo>
                  <a:lnTo>
                    <a:pt x="5285041" y="0"/>
                  </a:lnTo>
                  <a:lnTo>
                    <a:pt x="5285041" y="1590577"/>
                  </a:lnTo>
                  <a:lnTo>
                    <a:pt x="0" y="1590577"/>
                  </a:lnTo>
                  <a:lnTo>
                    <a:pt x="0" y="0"/>
                  </a:lnTo>
                  <a:close/>
                </a:path>
              </a:pathLst>
            </a:custGeom>
            <a:blipFill>
              <a:blip r:embed="rId4">
                <a:extLst>
                  <a:ext uri="{96DAC541-7B7A-43D3-8B79-37D633B846F1}">
                    <asvg:svgBlip xmlns:asvg="http://schemas.microsoft.com/office/drawing/2016/SVG/main" xmlns="" r:embed="rId5"/>
                  </a:ext>
                </a:extLst>
              </a:blip>
              <a:stretch>
                <a:fillRect r="-1075" b="-24540"/>
              </a:stretch>
            </a:blipFill>
          </p:spPr>
        </p:sp>
        <p:sp>
          <p:nvSpPr>
            <p:cNvPr id="16" name="Freeform 16"/>
            <p:cNvSpPr/>
            <p:nvPr/>
          </p:nvSpPr>
          <p:spPr>
            <a:xfrm>
              <a:off x="7365137" y="0"/>
              <a:ext cx="2563039" cy="2521098"/>
            </a:xfrm>
            <a:custGeom>
              <a:avLst/>
              <a:gdLst/>
              <a:ahLst/>
              <a:cxnLst/>
              <a:rect l="l" t="t" r="r" b="b"/>
              <a:pathLst>
                <a:path w="2563039" h="2521098">
                  <a:moveTo>
                    <a:pt x="0" y="0"/>
                  </a:moveTo>
                  <a:lnTo>
                    <a:pt x="2563039" y="0"/>
                  </a:lnTo>
                  <a:lnTo>
                    <a:pt x="2563039" y="2521098"/>
                  </a:lnTo>
                  <a:lnTo>
                    <a:pt x="0" y="252109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7" name="Freeform 17"/>
            <p:cNvSpPr/>
            <p:nvPr/>
          </p:nvSpPr>
          <p:spPr>
            <a:xfrm>
              <a:off x="9322423" y="569772"/>
              <a:ext cx="2306258" cy="834446"/>
            </a:xfrm>
            <a:custGeom>
              <a:avLst/>
              <a:gdLst/>
              <a:ahLst/>
              <a:cxnLst/>
              <a:rect l="l" t="t" r="r" b="b"/>
              <a:pathLst>
                <a:path w="2306258" h="834446">
                  <a:moveTo>
                    <a:pt x="0" y="0"/>
                  </a:moveTo>
                  <a:lnTo>
                    <a:pt x="2306258" y="0"/>
                  </a:lnTo>
                  <a:lnTo>
                    <a:pt x="2306258" y="834446"/>
                  </a:lnTo>
                  <a:lnTo>
                    <a:pt x="0" y="83444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8" name="Freeform 18"/>
            <p:cNvSpPr/>
            <p:nvPr/>
          </p:nvSpPr>
          <p:spPr>
            <a:xfrm>
              <a:off x="16770915" y="1004439"/>
              <a:ext cx="2751744" cy="995631"/>
            </a:xfrm>
            <a:custGeom>
              <a:avLst/>
              <a:gdLst/>
              <a:ahLst/>
              <a:cxnLst/>
              <a:rect l="l" t="t" r="r" b="b"/>
              <a:pathLst>
                <a:path w="2751744" h="995631">
                  <a:moveTo>
                    <a:pt x="0" y="0"/>
                  </a:moveTo>
                  <a:lnTo>
                    <a:pt x="2751744" y="0"/>
                  </a:lnTo>
                  <a:lnTo>
                    <a:pt x="2751744" y="995631"/>
                  </a:lnTo>
                  <a:lnTo>
                    <a:pt x="0" y="99563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9" name="Freeform 19"/>
            <p:cNvSpPr/>
            <p:nvPr/>
          </p:nvSpPr>
          <p:spPr>
            <a:xfrm>
              <a:off x="12554286" y="2325587"/>
              <a:ext cx="4318229" cy="2355398"/>
            </a:xfrm>
            <a:custGeom>
              <a:avLst/>
              <a:gdLst/>
              <a:ahLst/>
              <a:cxnLst/>
              <a:rect l="l" t="t" r="r" b="b"/>
              <a:pathLst>
                <a:path w="4318229" h="2355398">
                  <a:moveTo>
                    <a:pt x="0" y="0"/>
                  </a:moveTo>
                  <a:lnTo>
                    <a:pt x="4318229" y="0"/>
                  </a:lnTo>
                  <a:lnTo>
                    <a:pt x="4318229" y="2355398"/>
                  </a:lnTo>
                  <a:lnTo>
                    <a:pt x="0" y="235539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0" name="Freeform 20"/>
            <p:cNvSpPr/>
            <p:nvPr/>
          </p:nvSpPr>
          <p:spPr>
            <a:xfrm>
              <a:off x="13575552" y="2924653"/>
              <a:ext cx="1346826" cy="1730734"/>
            </a:xfrm>
            <a:custGeom>
              <a:avLst/>
              <a:gdLst/>
              <a:ahLst/>
              <a:cxnLst/>
              <a:rect l="l" t="t" r="r" b="b"/>
              <a:pathLst>
                <a:path w="1346826" h="1730734">
                  <a:moveTo>
                    <a:pt x="0" y="0"/>
                  </a:moveTo>
                  <a:lnTo>
                    <a:pt x="1346825" y="0"/>
                  </a:lnTo>
                  <a:lnTo>
                    <a:pt x="1346825" y="1730733"/>
                  </a:lnTo>
                  <a:lnTo>
                    <a:pt x="0" y="173073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1" name="Freeform 21"/>
            <p:cNvSpPr/>
            <p:nvPr/>
          </p:nvSpPr>
          <p:spPr>
            <a:xfrm flipH="1">
              <a:off x="11883778" y="2749127"/>
              <a:ext cx="1239531" cy="1920400"/>
            </a:xfrm>
            <a:custGeom>
              <a:avLst/>
              <a:gdLst/>
              <a:ahLst/>
              <a:cxnLst/>
              <a:rect l="l" t="t" r="r" b="b"/>
              <a:pathLst>
                <a:path w="1239531" h="1920400">
                  <a:moveTo>
                    <a:pt x="1239530" y="0"/>
                  </a:moveTo>
                  <a:lnTo>
                    <a:pt x="0" y="0"/>
                  </a:lnTo>
                  <a:lnTo>
                    <a:pt x="0" y="1920399"/>
                  </a:lnTo>
                  <a:lnTo>
                    <a:pt x="1239530" y="1920399"/>
                  </a:lnTo>
                  <a:lnTo>
                    <a:pt x="123953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2" name="Freeform 22"/>
            <p:cNvSpPr/>
            <p:nvPr/>
          </p:nvSpPr>
          <p:spPr>
            <a:xfrm>
              <a:off x="12737630" y="1888560"/>
              <a:ext cx="1802384" cy="2792425"/>
            </a:xfrm>
            <a:custGeom>
              <a:avLst/>
              <a:gdLst/>
              <a:ahLst/>
              <a:cxnLst/>
              <a:rect l="l" t="t" r="r" b="b"/>
              <a:pathLst>
                <a:path w="1802384" h="2792425">
                  <a:moveTo>
                    <a:pt x="0" y="0"/>
                  </a:moveTo>
                  <a:lnTo>
                    <a:pt x="1802384" y="0"/>
                  </a:lnTo>
                  <a:lnTo>
                    <a:pt x="1802384" y="2792425"/>
                  </a:lnTo>
                  <a:lnTo>
                    <a:pt x="0" y="279242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3" name="Freeform 23"/>
            <p:cNvSpPr/>
            <p:nvPr/>
          </p:nvSpPr>
          <p:spPr>
            <a:xfrm>
              <a:off x="16239354" y="1004439"/>
              <a:ext cx="6719327" cy="3665087"/>
            </a:xfrm>
            <a:custGeom>
              <a:avLst/>
              <a:gdLst/>
              <a:ahLst/>
              <a:cxnLst/>
              <a:rect l="l" t="t" r="r" b="b"/>
              <a:pathLst>
                <a:path w="6719327" h="3665087">
                  <a:moveTo>
                    <a:pt x="0" y="0"/>
                  </a:moveTo>
                  <a:lnTo>
                    <a:pt x="6719326" y="0"/>
                  </a:lnTo>
                  <a:lnTo>
                    <a:pt x="6719326" y="3665087"/>
                  </a:lnTo>
                  <a:lnTo>
                    <a:pt x="0" y="366508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4" name="Freeform 24"/>
            <p:cNvSpPr/>
            <p:nvPr/>
          </p:nvSpPr>
          <p:spPr>
            <a:xfrm>
              <a:off x="20316160" y="3105029"/>
              <a:ext cx="5285040" cy="1590577"/>
            </a:xfrm>
            <a:custGeom>
              <a:avLst/>
              <a:gdLst/>
              <a:ahLst/>
              <a:cxnLst/>
              <a:rect l="l" t="t" r="r" b="b"/>
              <a:pathLst>
                <a:path w="5285040" h="1590577">
                  <a:moveTo>
                    <a:pt x="0" y="0"/>
                  </a:moveTo>
                  <a:lnTo>
                    <a:pt x="5285041" y="0"/>
                  </a:lnTo>
                  <a:lnTo>
                    <a:pt x="5285041" y="1590578"/>
                  </a:lnTo>
                  <a:lnTo>
                    <a:pt x="0" y="1590578"/>
                  </a:lnTo>
                  <a:lnTo>
                    <a:pt x="0" y="0"/>
                  </a:lnTo>
                  <a:close/>
                </a:path>
              </a:pathLst>
            </a:custGeom>
            <a:blipFill>
              <a:blip r:embed="rId16">
                <a:extLst>
                  <a:ext uri="{96DAC541-7B7A-43D3-8B79-37D633B846F1}">
                    <asvg:svgBlip xmlns:asvg="http://schemas.microsoft.com/office/drawing/2016/SVG/main" xmlns="" r:embed="rId17"/>
                  </a:ext>
                </a:extLst>
              </a:blip>
              <a:stretch>
                <a:fillRect r="-1075" b="-24540"/>
              </a:stretch>
            </a:blipFill>
          </p:spPr>
        </p:sp>
        <p:sp>
          <p:nvSpPr>
            <p:cNvPr id="25" name="Freeform 25"/>
            <p:cNvSpPr/>
            <p:nvPr/>
          </p:nvSpPr>
          <p:spPr>
            <a:xfrm>
              <a:off x="0" y="2639266"/>
              <a:ext cx="4173387" cy="2000665"/>
            </a:xfrm>
            <a:custGeom>
              <a:avLst/>
              <a:gdLst/>
              <a:ahLst/>
              <a:cxnLst/>
              <a:rect l="l" t="t" r="r" b="b"/>
              <a:pathLst>
                <a:path w="4173387" h="2000665">
                  <a:moveTo>
                    <a:pt x="0" y="0"/>
                  </a:moveTo>
                  <a:lnTo>
                    <a:pt x="4173387" y="0"/>
                  </a:lnTo>
                  <a:lnTo>
                    <a:pt x="4173387" y="2000666"/>
                  </a:lnTo>
                  <a:lnTo>
                    <a:pt x="0" y="2000666"/>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6" name="Freeform 26"/>
            <p:cNvSpPr/>
            <p:nvPr/>
          </p:nvSpPr>
          <p:spPr>
            <a:xfrm>
              <a:off x="19530072" y="1620487"/>
              <a:ext cx="1917673" cy="693849"/>
            </a:xfrm>
            <a:custGeom>
              <a:avLst/>
              <a:gdLst/>
              <a:ahLst/>
              <a:cxnLst/>
              <a:rect l="l" t="t" r="r" b="b"/>
              <a:pathLst>
                <a:path w="1917673" h="693849">
                  <a:moveTo>
                    <a:pt x="0" y="0"/>
                  </a:moveTo>
                  <a:lnTo>
                    <a:pt x="1917673" y="0"/>
                  </a:lnTo>
                  <a:lnTo>
                    <a:pt x="1917673" y="693849"/>
                  </a:lnTo>
                  <a:lnTo>
                    <a:pt x="0" y="69384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7" name="Freeform 27"/>
            <p:cNvSpPr/>
            <p:nvPr/>
          </p:nvSpPr>
          <p:spPr>
            <a:xfrm>
              <a:off x="2600701" y="1583513"/>
              <a:ext cx="1889306" cy="683585"/>
            </a:xfrm>
            <a:custGeom>
              <a:avLst/>
              <a:gdLst/>
              <a:ahLst/>
              <a:cxnLst/>
              <a:rect l="l" t="t" r="r" b="b"/>
              <a:pathLst>
                <a:path w="1889306" h="683585">
                  <a:moveTo>
                    <a:pt x="0" y="0"/>
                  </a:moveTo>
                  <a:lnTo>
                    <a:pt x="1889306" y="0"/>
                  </a:lnTo>
                  <a:lnTo>
                    <a:pt x="1889306" y="683585"/>
                  </a:lnTo>
                  <a:lnTo>
                    <a:pt x="0" y="68358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sp>
        <p:nvSpPr>
          <p:cNvPr id="28" name="Rectangle 27"/>
          <p:cNvSpPr/>
          <p:nvPr/>
        </p:nvSpPr>
        <p:spPr>
          <a:xfrm>
            <a:off x="1828800" y="1750461"/>
            <a:ext cx="8305735" cy="941796"/>
          </a:xfrm>
          <a:prstGeom prst="rect">
            <a:avLst/>
          </a:prstGeom>
        </p:spPr>
        <p:txBody>
          <a:bodyPr wrap="none">
            <a:spAutoFit/>
          </a:bodyPr>
          <a:lstStyle/>
          <a:p>
            <a:pPr algn="just">
              <a:lnSpc>
                <a:spcPct val="115000"/>
              </a:lnSpc>
              <a:spcAft>
                <a:spcPts val="0"/>
              </a:spcAft>
              <a:tabLst>
                <a:tab pos="1386840" algn="l"/>
              </a:tabLst>
            </a:pPr>
            <a:r>
              <a:rPr lang="de-DE" sz="48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1. Tác giả Nguyễn Thành Long</a:t>
            </a:r>
            <a:endParaRPr lang="en-GB" sz="48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0" name="Picture 3"/>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rot="1016008">
            <a:off x="12630540" y="1485433"/>
            <a:ext cx="5907515" cy="499083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402981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circle(in)">
                                      <p:cBhvr>
                                        <p:cTn id="3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P spid="10" grpId="0"/>
      <p:bldP spid="28"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6E1B2"/>
        </a:solidFill>
        <a:effectLst/>
      </p:bgPr>
    </p:bg>
    <p:spTree>
      <p:nvGrpSpPr>
        <p:cNvPr id="1" name=""/>
        <p:cNvGrpSpPr/>
        <p:nvPr/>
      </p:nvGrpSpPr>
      <p:grpSpPr>
        <a:xfrm>
          <a:off x="0" y="0"/>
          <a:ext cx="0" cy="0"/>
          <a:chOff x="0" y="0"/>
          <a:chExt cx="0" cy="0"/>
        </a:xfrm>
      </p:grpSpPr>
      <p:sp>
        <p:nvSpPr>
          <p:cNvPr id="3" name="TextBox 3"/>
          <p:cNvSpPr txBox="1"/>
          <p:nvPr/>
        </p:nvSpPr>
        <p:spPr>
          <a:xfrm>
            <a:off x="914400" y="565071"/>
            <a:ext cx="16230600" cy="2215991"/>
          </a:xfrm>
          <a:prstGeom prst="rect">
            <a:avLst/>
          </a:prstGeom>
        </p:spPr>
        <p:txBody>
          <a:bodyPr wrap="square" lIns="0" tIns="0" rIns="0" bIns="0" rtlCol="0" anchor="t">
            <a:spAutoFit/>
          </a:bodyPr>
          <a:lstStyle/>
          <a:p>
            <a:pPr algn="ctr"/>
            <a:r>
              <a:rPr lang="en-US" sz="4800" b="1">
                <a:latin typeface="Times New Roman" panose="02020603050405020304" pitchFamily="18" charset="0"/>
                <a:cs typeface="Times New Roman" panose="02020603050405020304" pitchFamily="18" charset="0"/>
              </a:rPr>
              <a:t>Nhiệm vụ </a:t>
            </a:r>
            <a:r>
              <a:rPr lang="en-US" sz="4800" b="1" smtClean="0">
                <a:latin typeface="Times New Roman" panose="02020603050405020304" pitchFamily="18" charset="0"/>
                <a:cs typeface="Times New Roman" panose="02020603050405020304" pitchFamily="18" charset="0"/>
              </a:rPr>
              <a:t>1</a:t>
            </a:r>
          </a:p>
          <a:p>
            <a:pPr algn="ctr"/>
            <a:r>
              <a:rPr lang="en-US" sz="4800" b="1" smtClean="0">
                <a:latin typeface="Times New Roman" panose="02020603050405020304" pitchFamily="18" charset="0"/>
                <a:cs typeface="Times New Roman" panose="02020603050405020304" pitchFamily="18" charset="0"/>
              </a:rPr>
              <a:t> </a:t>
            </a:r>
            <a:r>
              <a:rPr lang="en-US" sz="4800" b="1">
                <a:latin typeface="Times New Roman" panose="02020603050405020304" pitchFamily="18" charset="0"/>
                <a:cs typeface="Times New Roman" panose="02020603050405020304" pitchFamily="18" charset="0"/>
              </a:rPr>
              <a:t>Kĩ thuật Think – Pair – Share </a:t>
            </a:r>
            <a:endParaRPr lang="en-GB" sz="4800">
              <a:latin typeface="Times New Roman" panose="02020603050405020304" pitchFamily="18" charset="0"/>
              <a:cs typeface="Times New Roman" panose="02020603050405020304" pitchFamily="18" charset="0"/>
            </a:endParaRPr>
          </a:p>
          <a:p>
            <a:pPr algn="ctr"/>
            <a:r>
              <a:rPr lang="en-US" sz="4800" b="1">
                <a:latin typeface="Times New Roman" panose="02020603050405020304" pitchFamily="18" charset="0"/>
                <a:cs typeface="Times New Roman" panose="02020603050405020304" pitchFamily="18" charset="0"/>
              </a:rPr>
              <a:t>Chủ đề “Tôi và cộng đồng”</a:t>
            </a:r>
            <a:endParaRPr lang="en-GB" sz="4800">
              <a:latin typeface="Times New Roman" panose="02020603050405020304" pitchFamily="18" charset="0"/>
              <a:cs typeface="Times New Roman" panose="02020603050405020304" pitchFamily="18" charset="0"/>
            </a:endParaRPr>
          </a:p>
        </p:txBody>
      </p:sp>
      <p:sp>
        <p:nvSpPr>
          <p:cNvPr id="30" name="Rectangle 29"/>
          <p:cNvSpPr/>
          <p:nvPr/>
        </p:nvSpPr>
        <p:spPr>
          <a:xfrm>
            <a:off x="5579877" y="3189997"/>
            <a:ext cx="6899646" cy="830997"/>
          </a:xfrm>
          <a:prstGeom prst="rect">
            <a:avLst/>
          </a:prstGeom>
        </p:spPr>
        <p:txBody>
          <a:bodyPr wrap="none">
            <a:spAutoFit/>
          </a:bodyPr>
          <a:lstStyle/>
          <a:p>
            <a:r>
              <a:rPr lang="en-US" sz="4800" b="1">
                <a:solidFill>
                  <a:srgbClr val="0D0D0D"/>
                </a:solidFill>
                <a:latin typeface="Times New Roman" panose="02020603050405020304" pitchFamily="18" charset="0"/>
                <a:ea typeface="Calibri" panose="020F0502020204030204" pitchFamily="34" charset="0"/>
                <a:cs typeface="Times New Roman" panose="02020603050405020304" pitchFamily="18" charset="0"/>
              </a:rPr>
              <a:t>Quan sát các bức ảnh sau</a:t>
            </a:r>
            <a:endParaRPr lang="en-GB" sz="6600">
              <a:latin typeface="Times New Roman" panose="02020603050405020304" pitchFamily="18" charset="0"/>
              <a:cs typeface="Times New Roman" panose="02020603050405020304" pitchFamily="18" charset="0"/>
            </a:endParaRPr>
          </a:p>
        </p:txBody>
      </p:sp>
      <p:graphicFrame>
        <p:nvGraphicFramePr>
          <p:cNvPr id="31" name="Table 30"/>
          <p:cNvGraphicFramePr>
            <a:graphicFrameLocks noGrp="1"/>
          </p:cNvGraphicFramePr>
          <p:nvPr>
            <p:extLst>
              <p:ext uri="{D42A27DB-BD31-4B8C-83A1-F6EECF244321}">
                <p14:modId xmlns:p14="http://schemas.microsoft.com/office/powerpoint/2010/main" val="2589528638"/>
              </p:ext>
            </p:extLst>
          </p:nvPr>
        </p:nvGraphicFramePr>
        <p:xfrm>
          <a:off x="3837811" y="6667976"/>
          <a:ext cx="6289040" cy="175260"/>
        </p:xfrm>
        <a:graphic>
          <a:graphicData uri="http://schemas.openxmlformats.org/drawingml/2006/table">
            <a:tbl>
              <a:tblPr firstRow="1" firstCol="1" bandRow="1"/>
              <a:tblGrid>
                <a:gridCol w="2316480"/>
                <a:gridCol w="1892935"/>
                <a:gridCol w="2079625"/>
              </a:tblGrid>
              <a:tr h="0">
                <a:tc>
                  <a:txBody>
                    <a:bodyPr/>
                    <a:lstStyle/>
                    <a:p>
                      <a:pPr algn="just">
                        <a:lnSpc>
                          <a:spcPct val="115000"/>
                        </a:lnSpc>
                        <a:spcAft>
                          <a:spcPts val="0"/>
                        </a:spcAft>
                      </a:pP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algn="just">
                        <a:lnSpc>
                          <a:spcPct val="115000"/>
                        </a:lnSpc>
                        <a:spcAft>
                          <a:spcPts val="0"/>
                        </a:spcAft>
                      </a:pP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c>
                  <a:txBody>
                    <a:bodyPr/>
                    <a:lstStyle/>
                    <a:p>
                      <a:pPr algn="just">
                        <a:lnSpc>
                          <a:spcPct val="115000"/>
                        </a:lnSpc>
                        <a:spcAft>
                          <a:spcPts val="0"/>
                        </a:spcAft>
                      </a:pPr>
                      <a:endParaRPr lang="en-GB" sz="1000">
                        <a:effectLst/>
                        <a:latin typeface="Calibri" panose="020F0502020204030204" pitchFamily="34"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tcPr>
                </a:tc>
              </a:tr>
            </a:tbl>
          </a:graphicData>
        </a:graphic>
      </p:graphicFrame>
      <p:pic>
        <p:nvPicPr>
          <p:cNvPr id="32771" name="Picture 8" descr="XUÂN MỚI Ở TRƯỜNG SA - Tạp chí điện tử Môi trường và Cuộc sống"/>
          <p:cNvPicPr>
            <a:picLocks noChangeAspect="1" noChangeArrowheads="1"/>
          </p:cNvPicPr>
          <p:nvPr/>
        </p:nvPicPr>
        <p:blipFill>
          <a:blip r:embed="rId2" cstate="print">
            <a:extLst>
              <a:ext uri="{28A0092B-C50C-407E-A947-70E740481C1C}">
                <a14:useLocalDpi xmlns:a14="http://schemas.microsoft.com/office/drawing/2010/main" val="0"/>
              </a:ext>
            </a:extLst>
          </a:blip>
          <a:srcRect r="-15" b="-60"/>
          <a:stretch>
            <a:fillRect/>
          </a:stretch>
        </p:blipFill>
        <p:spPr bwMode="auto">
          <a:xfrm>
            <a:off x="914399" y="4519136"/>
            <a:ext cx="4481131" cy="482996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32770" name="Picture 4" descr="Nâng cao vai trò tập hợp, thu hút đoàn viên thanh niên của tổ chức Đoàn"/>
          <p:cNvPicPr>
            <a:picLocks noChangeAspect="1" noChangeArrowheads="1"/>
          </p:cNvPicPr>
          <p:nvPr/>
        </p:nvPicPr>
        <p:blipFill>
          <a:blip r:embed="rId3" cstate="print">
            <a:extLst>
              <a:ext uri="{28A0092B-C50C-407E-A947-70E740481C1C}">
                <a14:useLocalDpi xmlns:a14="http://schemas.microsoft.com/office/drawing/2010/main" val="0"/>
              </a:ext>
            </a:extLst>
          </a:blip>
          <a:srcRect r="-50" b="-60"/>
          <a:stretch>
            <a:fillRect/>
          </a:stretch>
        </p:blipFill>
        <p:spPr bwMode="auto">
          <a:xfrm>
            <a:off x="6934200" y="4429929"/>
            <a:ext cx="4385881" cy="533098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2769"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733478">
            <a:off x="12841148" y="4428398"/>
            <a:ext cx="4400970" cy="516322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Tree>
    <p:extLst>
      <p:ext uri="{BB962C8B-B14F-4D97-AF65-F5344CB8AC3E}">
        <p14:creationId xmlns:p14="http://schemas.microsoft.com/office/powerpoint/2010/main" val="1784779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1000"/>
                                        <p:tgtEl>
                                          <p:spTgt spid="30"/>
                                        </p:tgtEl>
                                      </p:cBhvr>
                                    </p:animEffect>
                                    <p:anim calcmode="lin" valueType="num">
                                      <p:cBhvr>
                                        <p:cTn id="15" dur="1000" fill="hold"/>
                                        <p:tgtEl>
                                          <p:spTgt spid="30"/>
                                        </p:tgtEl>
                                        <p:attrNameLst>
                                          <p:attrName>ppt_x</p:attrName>
                                        </p:attrNameLst>
                                      </p:cBhvr>
                                      <p:tavLst>
                                        <p:tav tm="0">
                                          <p:val>
                                            <p:strVal val="#ppt_x"/>
                                          </p:val>
                                        </p:tav>
                                        <p:tav tm="100000">
                                          <p:val>
                                            <p:strVal val="#ppt_x"/>
                                          </p:val>
                                        </p:tav>
                                      </p:tavLst>
                                    </p:anim>
                                    <p:anim calcmode="lin" valueType="num">
                                      <p:cBhvr>
                                        <p:cTn id="1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2771"/>
                                        </p:tgtEl>
                                        <p:attrNameLst>
                                          <p:attrName>style.visibility</p:attrName>
                                        </p:attrNameLst>
                                      </p:cBhvr>
                                      <p:to>
                                        <p:strVal val="visible"/>
                                      </p:to>
                                    </p:set>
                                    <p:animEffect transition="in" filter="fade">
                                      <p:cBhvr>
                                        <p:cTn id="21" dur="1000"/>
                                        <p:tgtEl>
                                          <p:spTgt spid="32771"/>
                                        </p:tgtEl>
                                      </p:cBhvr>
                                    </p:animEffect>
                                    <p:anim calcmode="lin" valueType="num">
                                      <p:cBhvr>
                                        <p:cTn id="22" dur="1000" fill="hold"/>
                                        <p:tgtEl>
                                          <p:spTgt spid="32771"/>
                                        </p:tgtEl>
                                        <p:attrNameLst>
                                          <p:attrName>ppt_x</p:attrName>
                                        </p:attrNameLst>
                                      </p:cBhvr>
                                      <p:tavLst>
                                        <p:tav tm="0">
                                          <p:val>
                                            <p:strVal val="#ppt_x"/>
                                          </p:val>
                                        </p:tav>
                                        <p:tav tm="100000">
                                          <p:val>
                                            <p:strVal val="#ppt_x"/>
                                          </p:val>
                                        </p:tav>
                                      </p:tavLst>
                                    </p:anim>
                                    <p:anim calcmode="lin" valueType="num">
                                      <p:cBhvr>
                                        <p:cTn id="23" dur="1000" fill="hold"/>
                                        <p:tgtEl>
                                          <p:spTgt spid="32771"/>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2770"/>
                                        </p:tgtEl>
                                        <p:attrNameLst>
                                          <p:attrName>style.visibility</p:attrName>
                                        </p:attrNameLst>
                                      </p:cBhvr>
                                      <p:to>
                                        <p:strVal val="visible"/>
                                      </p:to>
                                    </p:set>
                                    <p:animEffect transition="in" filter="fade">
                                      <p:cBhvr>
                                        <p:cTn id="26" dur="1000"/>
                                        <p:tgtEl>
                                          <p:spTgt spid="32770"/>
                                        </p:tgtEl>
                                      </p:cBhvr>
                                    </p:animEffect>
                                    <p:anim calcmode="lin" valueType="num">
                                      <p:cBhvr>
                                        <p:cTn id="27" dur="1000" fill="hold"/>
                                        <p:tgtEl>
                                          <p:spTgt spid="32770"/>
                                        </p:tgtEl>
                                        <p:attrNameLst>
                                          <p:attrName>ppt_x</p:attrName>
                                        </p:attrNameLst>
                                      </p:cBhvr>
                                      <p:tavLst>
                                        <p:tav tm="0">
                                          <p:val>
                                            <p:strVal val="#ppt_x"/>
                                          </p:val>
                                        </p:tav>
                                        <p:tav tm="100000">
                                          <p:val>
                                            <p:strVal val="#ppt_x"/>
                                          </p:val>
                                        </p:tav>
                                      </p:tavLst>
                                    </p:anim>
                                    <p:anim calcmode="lin" valueType="num">
                                      <p:cBhvr>
                                        <p:cTn id="28" dur="1000" fill="hold"/>
                                        <p:tgtEl>
                                          <p:spTgt spid="32770"/>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2769"/>
                                        </p:tgtEl>
                                        <p:attrNameLst>
                                          <p:attrName>style.visibility</p:attrName>
                                        </p:attrNameLst>
                                      </p:cBhvr>
                                      <p:to>
                                        <p:strVal val="visible"/>
                                      </p:to>
                                    </p:set>
                                    <p:animEffect transition="in" filter="fade">
                                      <p:cBhvr>
                                        <p:cTn id="31" dur="1000"/>
                                        <p:tgtEl>
                                          <p:spTgt spid="32769"/>
                                        </p:tgtEl>
                                      </p:cBhvr>
                                    </p:animEffect>
                                    <p:anim calcmode="lin" valueType="num">
                                      <p:cBhvr>
                                        <p:cTn id="32" dur="1000" fill="hold"/>
                                        <p:tgtEl>
                                          <p:spTgt spid="32769"/>
                                        </p:tgtEl>
                                        <p:attrNameLst>
                                          <p:attrName>ppt_x</p:attrName>
                                        </p:attrNameLst>
                                      </p:cBhvr>
                                      <p:tavLst>
                                        <p:tav tm="0">
                                          <p:val>
                                            <p:strVal val="#ppt_x"/>
                                          </p:val>
                                        </p:tav>
                                        <p:tav tm="100000">
                                          <p:val>
                                            <p:strVal val="#ppt_x"/>
                                          </p:val>
                                        </p:tav>
                                      </p:tavLst>
                                    </p:anim>
                                    <p:anim calcmode="lin" valueType="num">
                                      <p:cBhvr>
                                        <p:cTn id="33" dur="1000" fill="hold"/>
                                        <p:tgtEl>
                                          <p:spTgt spid="327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0"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1D5175"/>
        </a:solidFill>
        <a:effectLst/>
      </p:bgPr>
    </p:bg>
    <p:spTree>
      <p:nvGrpSpPr>
        <p:cNvPr id="1" name=""/>
        <p:cNvGrpSpPr/>
        <p:nvPr/>
      </p:nvGrpSpPr>
      <p:grpSpPr>
        <a:xfrm>
          <a:off x="0" y="0"/>
          <a:ext cx="0" cy="0"/>
          <a:chOff x="0" y="0"/>
          <a:chExt cx="0" cy="0"/>
        </a:xfrm>
      </p:grpSpPr>
      <p:grpSp>
        <p:nvGrpSpPr>
          <p:cNvPr id="10" name="Group 10"/>
          <p:cNvGrpSpPr/>
          <p:nvPr/>
        </p:nvGrpSpPr>
        <p:grpSpPr>
          <a:xfrm>
            <a:off x="-1520737" y="534470"/>
            <a:ext cx="5901347" cy="8969079"/>
            <a:chOff x="0" y="0"/>
            <a:chExt cx="7868463" cy="11958772"/>
          </a:xfrm>
        </p:grpSpPr>
        <p:sp>
          <p:nvSpPr>
            <p:cNvPr id="11" name="AutoShape 11"/>
            <p:cNvSpPr/>
            <p:nvPr/>
          </p:nvSpPr>
          <p:spPr>
            <a:xfrm>
              <a:off x="231381" y="3347787"/>
              <a:ext cx="3665000" cy="2886207"/>
            </a:xfrm>
            <a:prstGeom prst="rect">
              <a:avLst/>
            </a:prstGeom>
            <a:solidFill>
              <a:srgbClr val="628060"/>
            </a:solidFill>
          </p:spPr>
        </p:sp>
        <p:sp>
          <p:nvSpPr>
            <p:cNvPr id="12" name="Freeform 12"/>
            <p:cNvSpPr/>
            <p:nvPr/>
          </p:nvSpPr>
          <p:spPr>
            <a:xfrm rot="-10800000" flipH="1">
              <a:off x="3842298" y="3347787"/>
              <a:ext cx="1443103" cy="2886207"/>
            </a:xfrm>
            <a:custGeom>
              <a:avLst/>
              <a:gdLst/>
              <a:ahLst/>
              <a:cxnLst/>
              <a:rect l="l" t="t" r="r" b="b"/>
              <a:pathLst>
                <a:path w="1443103" h="2886207">
                  <a:moveTo>
                    <a:pt x="1443103" y="0"/>
                  </a:moveTo>
                  <a:lnTo>
                    <a:pt x="0" y="0"/>
                  </a:lnTo>
                  <a:lnTo>
                    <a:pt x="0" y="2886206"/>
                  </a:lnTo>
                  <a:lnTo>
                    <a:pt x="1443103" y="2886206"/>
                  </a:lnTo>
                  <a:lnTo>
                    <a:pt x="1443103"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rot="5400000">
              <a:off x="1545743" y="3652150"/>
              <a:ext cx="2886207" cy="2277479"/>
            </a:xfrm>
            <a:custGeom>
              <a:avLst/>
              <a:gdLst/>
              <a:ahLst/>
              <a:cxnLst/>
              <a:rect l="l" t="t" r="r" b="b"/>
              <a:pathLst>
                <a:path w="2886207" h="2277479">
                  <a:moveTo>
                    <a:pt x="0" y="0"/>
                  </a:moveTo>
                  <a:lnTo>
                    <a:pt x="2886207" y="0"/>
                  </a:lnTo>
                  <a:lnTo>
                    <a:pt x="2886207" y="2277480"/>
                  </a:lnTo>
                  <a:lnTo>
                    <a:pt x="0" y="227748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4" name="Freeform 14"/>
            <p:cNvSpPr/>
            <p:nvPr/>
          </p:nvSpPr>
          <p:spPr>
            <a:xfrm>
              <a:off x="4589249" y="3724033"/>
              <a:ext cx="866334" cy="866334"/>
            </a:xfrm>
            <a:custGeom>
              <a:avLst/>
              <a:gdLst/>
              <a:ahLst/>
              <a:cxnLst/>
              <a:rect l="l" t="t" r="r" b="b"/>
              <a:pathLst>
                <a:path w="866334" h="866334">
                  <a:moveTo>
                    <a:pt x="0" y="0"/>
                  </a:moveTo>
                  <a:lnTo>
                    <a:pt x="866334" y="0"/>
                  </a:lnTo>
                  <a:lnTo>
                    <a:pt x="866334" y="866334"/>
                  </a:lnTo>
                  <a:lnTo>
                    <a:pt x="0" y="86633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5" name="AutoShape 15"/>
            <p:cNvSpPr/>
            <p:nvPr/>
          </p:nvSpPr>
          <p:spPr>
            <a:xfrm>
              <a:off x="2027650" y="480389"/>
              <a:ext cx="4451794" cy="2886207"/>
            </a:xfrm>
            <a:prstGeom prst="rect">
              <a:avLst/>
            </a:prstGeom>
            <a:solidFill>
              <a:srgbClr val="F9943B"/>
            </a:solidFill>
          </p:spPr>
        </p:sp>
        <p:sp>
          <p:nvSpPr>
            <p:cNvPr id="16" name="Freeform 16"/>
            <p:cNvSpPr/>
            <p:nvPr/>
          </p:nvSpPr>
          <p:spPr>
            <a:xfrm rot="-10800000" flipH="1">
              <a:off x="6425360" y="480389"/>
              <a:ext cx="1443103" cy="2886207"/>
            </a:xfrm>
            <a:custGeom>
              <a:avLst/>
              <a:gdLst/>
              <a:ahLst/>
              <a:cxnLst/>
              <a:rect l="l" t="t" r="r" b="b"/>
              <a:pathLst>
                <a:path w="1443103" h="2886207">
                  <a:moveTo>
                    <a:pt x="1443103" y="0"/>
                  </a:moveTo>
                  <a:lnTo>
                    <a:pt x="0" y="0"/>
                  </a:lnTo>
                  <a:lnTo>
                    <a:pt x="0" y="2886206"/>
                  </a:lnTo>
                  <a:lnTo>
                    <a:pt x="1443103" y="2886206"/>
                  </a:lnTo>
                  <a:lnTo>
                    <a:pt x="1443103"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7" name="Freeform 17"/>
            <p:cNvSpPr/>
            <p:nvPr/>
          </p:nvSpPr>
          <p:spPr>
            <a:xfrm>
              <a:off x="1486565" y="0"/>
              <a:ext cx="3398244" cy="3385887"/>
            </a:xfrm>
            <a:custGeom>
              <a:avLst/>
              <a:gdLst/>
              <a:ahLst/>
              <a:cxnLst/>
              <a:rect l="l" t="t" r="r" b="b"/>
              <a:pathLst>
                <a:path w="3398244" h="3385887">
                  <a:moveTo>
                    <a:pt x="0" y="0"/>
                  </a:moveTo>
                  <a:lnTo>
                    <a:pt x="3398244" y="0"/>
                  </a:lnTo>
                  <a:lnTo>
                    <a:pt x="3398244" y="3385887"/>
                  </a:lnTo>
                  <a:lnTo>
                    <a:pt x="0" y="338588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8" name="Freeform 18"/>
            <p:cNvSpPr/>
            <p:nvPr/>
          </p:nvSpPr>
          <p:spPr>
            <a:xfrm>
              <a:off x="3091025" y="1497519"/>
              <a:ext cx="3462007" cy="1888367"/>
            </a:xfrm>
            <a:custGeom>
              <a:avLst/>
              <a:gdLst/>
              <a:ahLst/>
              <a:cxnLst/>
              <a:rect l="l" t="t" r="r" b="b"/>
              <a:pathLst>
                <a:path w="3462007" h="1888367">
                  <a:moveTo>
                    <a:pt x="0" y="0"/>
                  </a:moveTo>
                  <a:lnTo>
                    <a:pt x="3462007" y="0"/>
                  </a:lnTo>
                  <a:lnTo>
                    <a:pt x="3462007" y="1888368"/>
                  </a:lnTo>
                  <a:lnTo>
                    <a:pt x="0" y="188836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9" name="Freeform 19"/>
            <p:cNvSpPr/>
            <p:nvPr/>
          </p:nvSpPr>
          <p:spPr>
            <a:xfrm>
              <a:off x="3370364" y="2628664"/>
              <a:ext cx="1514444" cy="1514444"/>
            </a:xfrm>
            <a:custGeom>
              <a:avLst/>
              <a:gdLst/>
              <a:ahLst/>
              <a:cxnLst/>
              <a:rect l="l" t="t" r="r" b="b"/>
              <a:pathLst>
                <a:path w="1514444" h="1514444">
                  <a:moveTo>
                    <a:pt x="0" y="0"/>
                  </a:moveTo>
                  <a:lnTo>
                    <a:pt x="1514445" y="0"/>
                  </a:lnTo>
                  <a:lnTo>
                    <a:pt x="1514445" y="1514445"/>
                  </a:lnTo>
                  <a:lnTo>
                    <a:pt x="0" y="151444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0" name="Freeform 20"/>
            <p:cNvSpPr/>
            <p:nvPr/>
          </p:nvSpPr>
          <p:spPr>
            <a:xfrm>
              <a:off x="3261252" y="4471902"/>
              <a:ext cx="866334" cy="866334"/>
            </a:xfrm>
            <a:custGeom>
              <a:avLst/>
              <a:gdLst/>
              <a:ahLst/>
              <a:cxnLst/>
              <a:rect l="l" t="t" r="r" b="b"/>
              <a:pathLst>
                <a:path w="866334" h="866334">
                  <a:moveTo>
                    <a:pt x="0" y="0"/>
                  </a:moveTo>
                  <a:lnTo>
                    <a:pt x="866334" y="0"/>
                  </a:lnTo>
                  <a:lnTo>
                    <a:pt x="866334" y="866334"/>
                  </a:lnTo>
                  <a:lnTo>
                    <a:pt x="0" y="86633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1" name="Freeform 21"/>
            <p:cNvSpPr/>
            <p:nvPr/>
          </p:nvSpPr>
          <p:spPr>
            <a:xfrm flipH="1">
              <a:off x="2179993" y="2020716"/>
              <a:ext cx="872958" cy="1352471"/>
            </a:xfrm>
            <a:custGeom>
              <a:avLst/>
              <a:gdLst/>
              <a:ahLst/>
              <a:cxnLst/>
              <a:rect l="l" t="t" r="r" b="b"/>
              <a:pathLst>
                <a:path w="872958" h="1352471">
                  <a:moveTo>
                    <a:pt x="872959" y="0"/>
                  </a:moveTo>
                  <a:lnTo>
                    <a:pt x="0" y="0"/>
                  </a:lnTo>
                  <a:lnTo>
                    <a:pt x="0" y="1352471"/>
                  </a:lnTo>
                  <a:lnTo>
                    <a:pt x="872959" y="1352471"/>
                  </a:lnTo>
                  <a:lnTo>
                    <a:pt x="872959"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2" name="Freeform 22"/>
            <p:cNvSpPr/>
            <p:nvPr/>
          </p:nvSpPr>
          <p:spPr>
            <a:xfrm>
              <a:off x="2789520" y="1459266"/>
              <a:ext cx="1231094" cy="1907329"/>
            </a:xfrm>
            <a:custGeom>
              <a:avLst/>
              <a:gdLst/>
              <a:ahLst/>
              <a:cxnLst/>
              <a:rect l="l" t="t" r="r" b="b"/>
              <a:pathLst>
                <a:path w="1231094" h="1907329">
                  <a:moveTo>
                    <a:pt x="0" y="0"/>
                  </a:moveTo>
                  <a:lnTo>
                    <a:pt x="1231094" y="0"/>
                  </a:lnTo>
                  <a:lnTo>
                    <a:pt x="1231094" y="1907329"/>
                  </a:lnTo>
                  <a:lnTo>
                    <a:pt x="0" y="190732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3" name="AutoShape 23"/>
            <p:cNvSpPr/>
            <p:nvPr/>
          </p:nvSpPr>
          <p:spPr>
            <a:xfrm rot="-10800000">
              <a:off x="0" y="9025188"/>
              <a:ext cx="3725162" cy="2933584"/>
            </a:xfrm>
            <a:prstGeom prst="rect">
              <a:avLst/>
            </a:prstGeom>
            <a:solidFill>
              <a:srgbClr val="FDE0A0"/>
            </a:solidFill>
          </p:spPr>
        </p:sp>
        <p:sp>
          <p:nvSpPr>
            <p:cNvPr id="24" name="Freeform 24"/>
            <p:cNvSpPr/>
            <p:nvPr/>
          </p:nvSpPr>
          <p:spPr>
            <a:xfrm>
              <a:off x="3712462" y="9025188"/>
              <a:ext cx="1466792" cy="2933584"/>
            </a:xfrm>
            <a:custGeom>
              <a:avLst/>
              <a:gdLst/>
              <a:ahLst/>
              <a:cxnLst/>
              <a:rect l="l" t="t" r="r" b="b"/>
              <a:pathLst>
                <a:path w="1466792" h="2933584">
                  <a:moveTo>
                    <a:pt x="0" y="0"/>
                  </a:moveTo>
                  <a:lnTo>
                    <a:pt x="1466793" y="0"/>
                  </a:lnTo>
                  <a:lnTo>
                    <a:pt x="1466793" y="2933584"/>
                  </a:lnTo>
                  <a:lnTo>
                    <a:pt x="0" y="2933584"/>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5" name="AutoShape 25"/>
            <p:cNvSpPr/>
            <p:nvPr/>
          </p:nvSpPr>
          <p:spPr>
            <a:xfrm rot="-10800000">
              <a:off x="2020591" y="6145374"/>
              <a:ext cx="3725162" cy="2933584"/>
            </a:xfrm>
            <a:prstGeom prst="rect">
              <a:avLst/>
            </a:prstGeom>
            <a:solidFill>
              <a:srgbClr val="F9B61A"/>
            </a:solidFill>
          </p:spPr>
        </p:sp>
        <p:sp>
          <p:nvSpPr>
            <p:cNvPr id="26" name="Freeform 26"/>
            <p:cNvSpPr/>
            <p:nvPr/>
          </p:nvSpPr>
          <p:spPr>
            <a:xfrm>
              <a:off x="533908" y="6389148"/>
              <a:ext cx="5355517" cy="1611788"/>
            </a:xfrm>
            <a:custGeom>
              <a:avLst/>
              <a:gdLst/>
              <a:ahLst/>
              <a:cxnLst/>
              <a:rect l="l" t="t" r="r" b="b"/>
              <a:pathLst>
                <a:path w="5355517" h="1611788">
                  <a:moveTo>
                    <a:pt x="0" y="0"/>
                  </a:moveTo>
                  <a:lnTo>
                    <a:pt x="5355517" y="0"/>
                  </a:lnTo>
                  <a:lnTo>
                    <a:pt x="5355517" y="1611787"/>
                  </a:lnTo>
                  <a:lnTo>
                    <a:pt x="0" y="1611787"/>
                  </a:lnTo>
                  <a:lnTo>
                    <a:pt x="0" y="0"/>
                  </a:lnTo>
                  <a:close/>
                </a:path>
              </a:pathLst>
            </a:custGeom>
            <a:blipFill>
              <a:blip r:embed="rId18">
                <a:extLst>
                  <a:ext uri="{96DAC541-7B7A-43D3-8B79-37D633B846F1}">
                    <asvg:svgBlip xmlns:asvg="http://schemas.microsoft.com/office/drawing/2016/SVG/main" xmlns="" r:embed="rId19"/>
                  </a:ext>
                </a:extLst>
              </a:blip>
              <a:stretch>
                <a:fillRect r="-1075" b="-24540"/>
              </a:stretch>
            </a:blipFill>
          </p:spPr>
        </p:sp>
        <p:sp>
          <p:nvSpPr>
            <p:cNvPr id="27" name="Freeform 27"/>
            <p:cNvSpPr/>
            <p:nvPr/>
          </p:nvSpPr>
          <p:spPr>
            <a:xfrm>
              <a:off x="5604104" y="6145374"/>
              <a:ext cx="1466792" cy="2933584"/>
            </a:xfrm>
            <a:custGeom>
              <a:avLst/>
              <a:gdLst/>
              <a:ahLst/>
              <a:cxnLst/>
              <a:rect l="l" t="t" r="r" b="b"/>
              <a:pathLst>
                <a:path w="1466792" h="2933584">
                  <a:moveTo>
                    <a:pt x="0" y="0"/>
                  </a:moveTo>
                  <a:lnTo>
                    <a:pt x="1466792" y="0"/>
                  </a:lnTo>
                  <a:lnTo>
                    <a:pt x="1466792" y="2933584"/>
                  </a:lnTo>
                  <a:lnTo>
                    <a:pt x="0" y="2933584"/>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8" name="Freeform 28"/>
            <p:cNvSpPr/>
            <p:nvPr/>
          </p:nvSpPr>
          <p:spPr>
            <a:xfrm>
              <a:off x="2027650" y="9109400"/>
              <a:ext cx="1445409" cy="2849372"/>
            </a:xfrm>
            <a:custGeom>
              <a:avLst/>
              <a:gdLst/>
              <a:ahLst/>
              <a:cxnLst/>
              <a:rect l="l" t="t" r="r" b="b"/>
              <a:pathLst>
                <a:path w="1445409" h="2849372">
                  <a:moveTo>
                    <a:pt x="0" y="0"/>
                  </a:moveTo>
                  <a:lnTo>
                    <a:pt x="1445408" y="0"/>
                  </a:lnTo>
                  <a:lnTo>
                    <a:pt x="1445408" y="2849372"/>
                  </a:lnTo>
                  <a:lnTo>
                    <a:pt x="0" y="2849372"/>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9" name="Freeform 29"/>
            <p:cNvSpPr/>
            <p:nvPr/>
          </p:nvSpPr>
          <p:spPr>
            <a:xfrm>
              <a:off x="2567804" y="9494882"/>
              <a:ext cx="1662891" cy="2136892"/>
            </a:xfrm>
            <a:custGeom>
              <a:avLst/>
              <a:gdLst/>
              <a:ahLst/>
              <a:cxnLst/>
              <a:rect l="l" t="t" r="r" b="b"/>
              <a:pathLst>
                <a:path w="1662891" h="2136892">
                  <a:moveTo>
                    <a:pt x="0" y="0"/>
                  </a:moveTo>
                  <a:lnTo>
                    <a:pt x="1662891" y="0"/>
                  </a:lnTo>
                  <a:lnTo>
                    <a:pt x="1662891" y="2136892"/>
                  </a:lnTo>
                  <a:lnTo>
                    <a:pt x="0" y="2136892"/>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30" name="Freeform 30"/>
            <p:cNvSpPr/>
            <p:nvPr/>
          </p:nvSpPr>
          <p:spPr>
            <a:xfrm>
              <a:off x="4676221" y="6847730"/>
              <a:ext cx="2889715" cy="1385290"/>
            </a:xfrm>
            <a:custGeom>
              <a:avLst/>
              <a:gdLst/>
              <a:ahLst/>
              <a:cxnLst/>
              <a:rect l="l" t="t" r="r" b="b"/>
              <a:pathLst>
                <a:path w="2889715" h="1385290">
                  <a:moveTo>
                    <a:pt x="0" y="0"/>
                  </a:moveTo>
                  <a:lnTo>
                    <a:pt x="2889715" y="0"/>
                  </a:lnTo>
                  <a:lnTo>
                    <a:pt x="2889715" y="1385290"/>
                  </a:lnTo>
                  <a:lnTo>
                    <a:pt x="0" y="1385290"/>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31" name="Freeform 31"/>
            <p:cNvSpPr/>
            <p:nvPr/>
          </p:nvSpPr>
          <p:spPr>
            <a:xfrm>
              <a:off x="2179993" y="8000935"/>
              <a:ext cx="1132951" cy="1455895"/>
            </a:xfrm>
            <a:custGeom>
              <a:avLst/>
              <a:gdLst/>
              <a:ahLst/>
              <a:cxnLst/>
              <a:rect l="l" t="t" r="r" b="b"/>
              <a:pathLst>
                <a:path w="1132951" h="1455895">
                  <a:moveTo>
                    <a:pt x="0" y="0"/>
                  </a:moveTo>
                  <a:lnTo>
                    <a:pt x="1132951" y="0"/>
                  </a:lnTo>
                  <a:lnTo>
                    <a:pt x="1132951" y="1455895"/>
                  </a:lnTo>
                  <a:lnTo>
                    <a:pt x="0" y="1455895"/>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32" name="Freeform 32"/>
            <p:cNvSpPr/>
            <p:nvPr/>
          </p:nvSpPr>
          <p:spPr>
            <a:xfrm flipH="1">
              <a:off x="4280458" y="7726488"/>
              <a:ext cx="872958" cy="1352471"/>
            </a:xfrm>
            <a:custGeom>
              <a:avLst/>
              <a:gdLst/>
              <a:ahLst/>
              <a:cxnLst/>
              <a:rect l="l" t="t" r="r" b="b"/>
              <a:pathLst>
                <a:path w="872958" h="1352471">
                  <a:moveTo>
                    <a:pt x="872958" y="0"/>
                  </a:moveTo>
                  <a:lnTo>
                    <a:pt x="0" y="0"/>
                  </a:lnTo>
                  <a:lnTo>
                    <a:pt x="0" y="1352470"/>
                  </a:lnTo>
                  <a:lnTo>
                    <a:pt x="872958" y="1352470"/>
                  </a:lnTo>
                  <a:lnTo>
                    <a:pt x="872958"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33" name="Freeform 33"/>
            <p:cNvSpPr/>
            <p:nvPr/>
          </p:nvSpPr>
          <p:spPr>
            <a:xfrm>
              <a:off x="4889984" y="7165038"/>
              <a:ext cx="1231094" cy="1907329"/>
            </a:xfrm>
            <a:custGeom>
              <a:avLst/>
              <a:gdLst/>
              <a:ahLst/>
              <a:cxnLst/>
              <a:rect l="l" t="t" r="r" b="b"/>
              <a:pathLst>
                <a:path w="1231094" h="1907329">
                  <a:moveTo>
                    <a:pt x="0" y="0"/>
                  </a:moveTo>
                  <a:lnTo>
                    <a:pt x="1231094" y="0"/>
                  </a:lnTo>
                  <a:lnTo>
                    <a:pt x="1231094" y="1907329"/>
                  </a:lnTo>
                  <a:lnTo>
                    <a:pt x="0" y="190732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34" name="Freeform 34"/>
            <p:cNvSpPr/>
            <p:nvPr/>
          </p:nvSpPr>
          <p:spPr>
            <a:xfrm>
              <a:off x="3566588" y="8368486"/>
              <a:ext cx="1758541" cy="1752146"/>
            </a:xfrm>
            <a:custGeom>
              <a:avLst/>
              <a:gdLst/>
              <a:ahLst/>
              <a:cxnLst/>
              <a:rect l="l" t="t" r="r" b="b"/>
              <a:pathLst>
                <a:path w="1758541" h="1752146">
                  <a:moveTo>
                    <a:pt x="0" y="0"/>
                  </a:moveTo>
                  <a:lnTo>
                    <a:pt x="1758541" y="0"/>
                  </a:lnTo>
                  <a:lnTo>
                    <a:pt x="1758541" y="1752146"/>
                  </a:lnTo>
                  <a:lnTo>
                    <a:pt x="0" y="1752146"/>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grpSp>
      <p:sp>
        <p:nvSpPr>
          <p:cNvPr id="35" name="Rectangle 34"/>
          <p:cNvSpPr/>
          <p:nvPr/>
        </p:nvSpPr>
        <p:spPr>
          <a:xfrm>
            <a:off x="5191452" y="2602247"/>
            <a:ext cx="9144000" cy="4832092"/>
          </a:xfrm>
          <a:prstGeom prst="rect">
            <a:avLst/>
          </a:prstGeom>
        </p:spPr>
        <p:txBody>
          <a:bodyPr>
            <a:spAutoFit/>
          </a:bodyPr>
          <a:lstStyle/>
          <a:p>
            <a:pPr algn="just"/>
            <a:r>
              <a:rPr lang="en-US" sz="4400">
                <a:solidFill>
                  <a:schemeClr val="bg1"/>
                </a:solidFill>
                <a:latin typeface="Times New Roman" panose="02020603050405020304" pitchFamily="18" charset="0"/>
                <a:ea typeface="Calibri" panose="020F0502020204030204" pitchFamily="34" charset="0"/>
                <a:cs typeface="Times New Roman" panose="02020603050405020304" pitchFamily="18" charset="0"/>
              </a:rPr>
              <a:t>Qua những bức ảnh trên cùng việc tìm hiểu hình tượng nhân vật anh thanh niên trong truyện ngắn “Lặng lẽ Sa Pa” (Nguyễn Thành Long), bản thân em có suy nghĩ gì về trách nhiệm của </a:t>
            </a:r>
            <a:r>
              <a:rPr lang="en-US" sz="4400">
                <a:solidFill>
                  <a:schemeClr val="bg1"/>
                </a:solidFill>
                <a:latin typeface="Times New Roman" panose="02020603050405020304" pitchFamily="18" charset="0"/>
                <a:ea typeface="Arial" panose="020B0604020202020204" pitchFamily="34" charset="0"/>
                <a:cs typeface="Times New Roman" panose="02020603050405020304" pitchFamily="18" charset="0"/>
              </a:rPr>
              <a:t>thế hệ thanh niên ngày nay trong công cuộc bảo vệ và xây dựng đất nước?</a:t>
            </a:r>
            <a:endParaRPr lang="en-GB" sz="600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1716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6E1B2"/>
        </a:solidFill>
        <a:effectLst/>
      </p:bgPr>
    </p:bg>
    <p:spTree>
      <p:nvGrpSpPr>
        <p:cNvPr id="1" name=""/>
        <p:cNvGrpSpPr/>
        <p:nvPr/>
      </p:nvGrpSpPr>
      <p:grpSpPr>
        <a:xfrm>
          <a:off x="0" y="0"/>
          <a:ext cx="0" cy="0"/>
          <a:chOff x="0" y="0"/>
          <a:chExt cx="0" cy="0"/>
        </a:xfrm>
      </p:grpSpPr>
      <p:grpSp>
        <p:nvGrpSpPr>
          <p:cNvPr id="4" name="Group 4"/>
          <p:cNvGrpSpPr/>
          <p:nvPr/>
        </p:nvGrpSpPr>
        <p:grpSpPr>
          <a:xfrm>
            <a:off x="10181612" y="0"/>
            <a:ext cx="13755325" cy="6419708"/>
            <a:chOff x="0" y="0"/>
            <a:chExt cx="18340434" cy="8559611"/>
          </a:xfrm>
        </p:grpSpPr>
        <p:sp>
          <p:nvSpPr>
            <p:cNvPr id="5" name="AutoShape 5"/>
            <p:cNvSpPr/>
            <p:nvPr/>
          </p:nvSpPr>
          <p:spPr>
            <a:xfrm>
              <a:off x="1394544" y="0"/>
              <a:ext cx="9413973" cy="2814488"/>
            </a:xfrm>
            <a:prstGeom prst="rect">
              <a:avLst/>
            </a:prstGeom>
            <a:solidFill>
              <a:srgbClr val="1D5175"/>
            </a:solidFill>
          </p:spPr>
        </p:sp>
        <p:sp>
          <p:nvSpPr>
            <p:cNvPr id="6" name="Freeform 6"/>
            <p:cNvSpPr/>
            <p:nvPr/>
          </p:nvSpPr>
          <p:spPr>
            <a:xfrm rot="-10800000">
              <a:off x="0" y="0"/>
              <a:ext cx="1407244" cy="2814488"/>
            </a:xfrm>
            <a:custGeom>
              <a:avLst/>
              <a:gdLst/>
              <a:ahLst/>
              <a:cxnLst/>
              <a:rect l="l" t="t" r="r" b="b"/>
              <a:pathLst>
                <a:path w="1407244" h="2814488">
                  <a:moveTo>
                    <a:pt x="0" y="0"/>
                  </a:moveTo>
                  <a:lnTo>
                    <a:pt x="1407244" y="0"/>
                  </a:lnTo>
                  <a:lnTo>
                    <a:pt x="1407244" y="2814488"/>
                  </a:lnTo>
                  <a:lnTo>
                    <a:pt x="0" y="281448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AutoShape 7"/>
            <p:cNvSpPr/>
            <p:nvPr/>
          </p:nvSpPr>
          <p:spPr>
            <a:xfrm>
              <a:off x="3618191" y="2814488"/>
              <a:ext cx="11102743" cy="2814488"/>
            </a:xfrm>
            <a:prstGeom prst="rect">
              <a:avLst/>
            </a:prstGeom>
            <a:solidFill>
              <a:srgbClr val="829B62"/>
            </a:solidFill>
          </p:spPr>
        </p:sp>
        <p:sp>
          <p:nvSpPr>
            <p:cNvPr id="8" name="Freeform 8"/>
            <p:cNvSpPr/>
            <p:nvPr/>
          </p:nvSpPr>
          <p:spPr>
            <a:xfrm rot="-10800000">
              <a:off x="2223647" y="2814488"/>
              <a:ext cx="1407244" cy="2814488"/>
            </a:xfrm>
            <a:custGeom>
              <a:avLst/>
              <a:gdLst/>
              <a:ahLst/>
              <a:cxnLst/>
              <a:rect l="l" t="t" r="r" b="b"/>
              <a:pathLst>
                <a:path w="1407244" h="2814488">
                  <a:moveTo>
                    <a:pt x="0" y="0"/>
                  </a:moveTo>
                  <a:lnTo>
                    <a:pt x="1407244" y="0"/>
                  </a:lnTo>
                  <a:lnTo>
                    <a:pt x="1407244" y="2814488"/>
                  </a:lnTo>
                  <a:lnTo>
                    <a:pt x="0" y="281448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AutoShape 9"/>
            <p:cNvSpPr/>
            <p:nvPr/>
          </p:nvSpPr>
          <p:spPr>
            <a:xfrm>
              <a:off x="6597454" y="5628976"/>
              <a:ext cx="11742979" cy="2814488"/>
            </a:xfrm>
            <a:prstGeom prst="rect">
              <a:avLst/>
            </a:prstGeom>
            <a:solidFill>
              <a:srgbClr val="F9B61A"/>
            </a:solidFill>
          </p:spPr>
        </p:sp>
        <p:sp>
          <p:nvSpPr>
            <p:cNvPr id="10" name="Freeform 10"/>
            <p:cNvSpPr/>
            <p:nvPr/>
          </p:nvSpPr>
          <p:spPr>
            <a:xfrm rot="-10800000">
              <a:off x="5228310" y="5628976"/>
              <a:ext cx="1407244" cy="2814488"/>
            </a:xfrm>
            <a:custGeom>
              <a:avLst/>
              <a:gdLst/>
              <a:ahLst/>
              <a:cxnLst/>
              <a:rect l="l" t="t" r="r" b="b"/>
              <a:pathLst>
                <a:path w="1407244" h="2814488">
                  <a:moveTo>
                    <a:pt x="0" y="0"/>
                  </a:moveTo>
                  <a:lnTo>
                    <a:pt x="1407244" y="0"/>
                  </a:lnTo>
                  <a:lnTo>
                    <a:pt x="1407244" y="2814489"/>
                  </a:lnTo>
                  <a:lnTo>
                    <a:pt x="0" y="281448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1" name="Freeform 11"/>
            <p:cNvSpPr/>
            <p:nvPr/>
          </p:nvSpPr>
          <p:spPr>
            <a:xfrm>
              <a:off x="4312460" y="645367"/>
              <a:ext cx="1831701" cy="1835038"/>
            </a:xfrm>
            <a:custGeom>
              <a:avLst/>
              <a:gdLst/>
              <a:ahLst/>
              <a:cxnLst/>
              <a:rect l="l" t="t" r="r" b="b"/>
              <a:pathLst>
                <a:path w="1831701" h="1835038">
                  <a:moveTo>
                    <a:pt x="0" y="0"/>
                  </a:moveTo>
                  <a:lnTo>
                    <a:pt x="1831701" y="0"/>
                  </a:lnTo>
                  <a:lnTo>
                    <a:pt x="1831701" y="1835037"/>
                  </a:lnTo>
                  <a:lnTo>
                    <a:pt x="0" y="183503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Freeform 12"/>
            <p:cNvSpPr/>
            <p:nvPr/>
          </p:nvSpPr>
          <p:spPr>
            <a:xfrm>
              <a:off x="3618191" y="1707771"/>
              <a:ext cx="4245835" cy="2035395"/>
            </a:xfrm>
            <a:custGeom>
              <a:avLst/>
              <a:gdLst/>
              <a:ahLst/>
              <a:cxnLst/>
              <a:rect l="l" t="t" r="r" b="b"/>
              <a:pathLst>
                <a:path w="4245835" h="2035395">
                  <a:moveTo>
                    <a:pt x="0" y="0"/>
                  </a:moveTo>
                  <a:lnTo>
                    <a:pt x="4245834" y="0"/>
                  </a:lnTo>
                  <a:lnTo>
                    <a:pt x="4245834" y="2035395"/>
                  </a:lnTo>
                  <a:lnTo>
                    <a:pt x="0" y="203539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3" name="Freeform 13"/>
            <p:cNvSpPr/>
            <p:nvPr/>
          </p:nvSpPr>
          <p:spPr>
            <a:xfrm>
              <a:off x="8006430" y="2339272"/>
              <a:ext cx="3929829" cy="1182715"/>
            </a:xfrm>
            <a:custGeom>
              <a:avLst/>
              <a:gdLst/>
              <a:ahLst/>
              <a:cxnLst/>
              <a:rect l="l" t="t" r="r" b="b"/>
              <a:pathLst>
                <a:path w="3929829" h="1182715">
                  <a:moveTo>
                    <a:pt x="0" y="0"/>
                  </a:moveTo>
                  <a:lnTo>
                    <a:pt x="3929829" y="0"/>
                  </a:lnTo>
                  <a:lnTo>
                    <a:pt x="3929829" y="1182715"/>
                  </a:lnTo>
                  <a:lnTo>
                    <a:pt x="0" y="1182715"/>
                  </a:lnTo>
                  <a:lnTo>
                    <a:pt x="0" y="0"/>
                  </a:lnTo>
                  <a:close/>
                </a:path>
              </a:pathLst>
            </a:custGeom>
            <a:blipFill>
              <a:blip r:embed="rId12">
                <a:extLst>
                  <a:ext uri="{96DAC541-7B7A-43D3-8B79-37D633B846F1}">
                    <asvg:svgBlip xmlns:asvg="http://schemas.microsoft.com/office/drawing/2016/SVG/main" xmlns="" r:embed="rId13"/>
                  </a:ext>
                </a:extLst>
              </a:blip>
              <a:stretch>
                <a:fillRect r="-1075" b="-24540"/>
              </a:stretch>
            </a:blipFill>
          </p:spPr>
        </p:sp>
        <p:sp>
          <p:nvSpPr>
            <p:cNvPr id="14" name="Freeform 14"/>
            <p:cNvSpPr/>
            <p:nvPr/>
          </p:nvSpPr>
          <p:spPr>
            <a:xfrm>
              <a:off x="5741108" y="2480404"/>
              <a:ext cx="3632410" cy="1741328"/>
            </a:xfrm>
            <a:custGeom>
              <a:avLst/>
              <a:gdLst/>
              <a:ahLst/>
              <a:cxnLst/>
              <a:rect l="l" t="t" r="r" b="b"/>
              <a:pathLst>
                <a:path w="3632410" h="1741328">
                  <a:moveTo>
                    <a:pt x="0" y="0"/>
                  </a:moveTo>
                  <a:lnTo>
                    <a:pt x="3632410" y="0"/>
                  </a:lnTo>
                  <a:lnTo>
                    <a:pt x="3632410" y="1741328"/>
                  </a:lnTo>
                  <a:lnTo>
                    <a:pt x="0" y="174132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5" name="Freeform 15"/>
            <p:cNvSpPr/>
            <p:nvPr/>
          </p:nvSpPr>
          <p:spPr>
            <a:xfrm>
              <a:off x="7253309" y="4048338"/>
              <a:ext cx="4771850" cy="4200572"/>
            </a:xfrm>
            <a:custGeom>
              <a:avLst/>
              <a:gdLst/>
              <a:ahLst/>
              <a:cxnLst/>
              <a:rect l="l" t="t" r="r" b="b"/>
              <a:pathLst>
                <a:path w="4771850" h="4200572">
                  <a:moveTo>
                    <a:pt x="0" y="0"/>
                  </a:moveTo>
                  <a:lnTo>
                    <a:pt x="4771850" y="0"/>
                  </a:lnTo>
                  <a:lnTo>
                    <a:pt x="4771850" y="4200572"/>
                  </a:lnTo>
                  <a:lnTo>
                    <a:pt x="0" y="420057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6" name="Freeform 16"/>
            <p:cNvSpPr/>
            <p:nvPr/>
          </p:nvSpPr>
          <p:spPr>
            <a:xfrm>
              <a:off x="6459974" y="6148624"/>
              <a:ext cx="4764856" cy="2284207"/>
            </a:xfrm>
            <a:custGeom>
              <a:avLst/>
              <a:gdLst/>
              <a:ahLst/>
              <a:cxnLst/>
              <a:rect l="l" t="t" r="r" b="b"/>
              <a:pathLst>
                <a:path w="4764856" h="2284207">
                  <a:moveTo>
                    <a:pt x="0" y="0"/>
                  </a:moveTo>
                  <a:lnTo>
                    <a:pt x="4764857" y="0"/>
                  </a:lnTo>
                  <a:lnTo>
                    <a:pt x="4764857" y="2284207"/>
                  </a:lnTo>
                  <a:lnTo>
                    <a:pt x="0" y="2284207"/>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7" name="Freeform 17"/>
            <p:cNvSpPr/>
            <p:nvPr/>
          </p:nvSpPr>
          <p:spPr>
            <a:xfrm flipH="1">
              <a:off x="5931932" y="6661128"/>
              <a:ext cx="1150417" cy="1782336"/>
            </a:xfrm>
            <a:custGeom>
              <a:avLst/>
              <a:gdLst/>
              <a:ahLst/>
              <a:cxnLst/>
              <a:rect l="l" t="t" r="r" b="b"/>
              <a:pathLst>
                <a:path w="1150417" h="1782336">
                  <a:moveTo>
                    <a:pt x="1150417" y="0"/>
                  </a:moveTo>
                  <a:lnTo>
                    <a:pt x="0" y="0"/>
                  </a:lnTo>
                  <a:lnTo>
                    <a:pt x="0" y="1782337"/>
                  </a:lnTo>
                  <a:lnTo>
                    <a:pt x="1150417" y="1782337"/>
                  </a:lnTo>
                  <a:lnTo>
                    <a:pt x="1150417"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8" name="Freeform 18"/>
            <p:cNvSpPr/>
            <p:nvPr/>
          </p:nvSpPr>
          <p:spPr>
            <a:xfrm>
              <a:off x="6786771" y="6015664"/>
              <a:ext cx="1381321" cy="2140075"/>
            </a:xfrm>
            <a:custGeom>
              <a:avLst/>
              <a:gdLst/>
              <a:ahLst/>
              <a:cxnLst/>
              <a:rect l="l" t="t" r="r" b="b"/>
              <a:pathLst>
                <a:path w="1381321" h="2140075">
                  <a:moveTo>
                    <a:pt x="0" y="0"/>
                  </a:moveTo>
                  <a:lnTo>
                    <a:pt x="1381322" y="0"/>
                  </a:lnTo>
                  <a:lnTo>
                    <a:pt x="1381322" y="2140075"/>
                  </a:lnTo>
                  <a:lnTo>
                    <a:pt x="0" y="2140075"/>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9" name="Freeform 19"/>
            <p:cNvSpPr/>
            <p:nvPr/>
          </p:nvSpPr>
          <p:spPr>
            <a:xfrm>
              <a:off x="7460767" y="6896100"/>
              <a:ext cx="6841067" cy="1663511"/>
            </a:xfrm>
            <a:custGeom>
              <a:avLst/>
              <a:gdLst/>
              <a:ahLst/>
              <a:cxnLst/>
              <a:rect l="l" t="t" r="r" b="b"/>
              <a:pathLst>
                <a:path w="6841067" h="1663511">
                  <a:moveTo>
                    <a:pt x="0" y="0"/>
                  </a:moveTo>
                  <a:lnTo>
                    <a:pt x="6841067" y="0"/>
                  </a:lnTo>
                  <a:lnTo>
                    <a:pt x="6841067" y="1663511"/>
                  </a:lnTo>
                  <a:lnTo>
                    <a:pt x="0" y="1663511"/>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0" name="Freeform 20"/>
            <p:cNvSpPr/>
            <p:nvPr/>
          </p:nvSpPr>
          <p:spPr>
            <a:xfrm>
              <a:off x="1849040" y="3036805"/>
              <a:ext cx="6491686" cy="1578554"/>
            </a:xfrm>
            <a:custGeom>
              <a:avLst/>
              <a:gdLst/>
              <a:ahLst/>
              <a:cxnLst/>
              <a:rect l="l" t="t" r="r" b="b"/>
              <a:pathLst>
                <a:path w="6491686" h="1578554">
                  <a:moveTo>
                    <a:pt x="0" y="0"/>
                  </a:moveTo>
                  <a:lnTo>
                    <a:pt x="6491687" y="0"/>
                  </a:lnTo>
                  <a:lnTo>
                    <a:pt x="6491687" y="1578554"/>
                  </a:lnTo>
                  <a:lnTo>
                    <a:pt x="0" y="1578554"/>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1" name="Freeform 21"/>
            <p:cNvSpPr/>
            <p:nvPr/>
          </p:nvSpPr>
          <p:spPr>
            <a:xfrm>
              <a:off x="4106044" y="1324422"/>
              <a:ext cx="758369" cy="1014849"/>
            </a:xfrm>
            <a:custGeom>
              <a:avLst/>
              <a:gdLst/>
              <a:ahLst/>
              <a:cxnLst/>
              <a:rect l="l" t="t" r="r" b="b"/>
              <a:pathLst>
                <a:path w="758369" h="1014849">
                  <a:moveTo>
                    <a:pt x="0" y="0"/>
                  </a:moveTo>
                  <a:lnTo>
                    <a:pt x="758370" y="0"/>
                  </a:lnTo>
                  <a:lnTo>
                    <a:pt x="758370" y="1014850"/>
                  </a:lnTo>
                  <a:lnTo>
                    <a:pt x="0" y="1014850"/>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2" name="Freeform 22"/>
            <p:cNvSpPr/>
            <p:nvPr/>
          </p:nvSpPr>
          <p:spPr>
            <a:xfrm flipH="1">
              <a:off x="6818372" y="643657"/>
              <a:ext cx="1017435" cy="1361531"/>
            </a:xfrm>
            <a:custGeom>
              <a:avLst/>
              <a:gdLst/>
              <a:ahLst/>
              <a:cxnLst/>
              <a:rect l="l" t="t" r="r" b="b"/>
              <a:pathLst>
                <a:path w="1017435" h="1361531">
                  <a:moveTo>
                    <a:pt x="1017435" y="0"/>
                  </a:moveTo>
                  <a:lnTo>
                    <a:pt x="0" y="0"/>
                  </a:lnTo>
                  <a:lnTo>
                    <a:pt x="0" y="1361531"/>
                  </a:lnTo>
                  <a:lnTo>
                    <a:pt x="1017435" y="1361531"/>
                  </a:lnTo>
                  <a:lnTo>
                    <a:pt x="1017435"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3" name="Freeform 23"/>
            <p:cNvSpPr/>
            <p:nvPr/>
          </p:nvSpPr>
          <p:spPr>
            <a:xfrm>
              <a:off x="7995459" y="643657"/>
              <a:ext cx="345268" cy="462037"/>
            </a:xfrm>
            <a:custGeom>
              <a:avLst/>
              <a:gdLst/>
              <a:ahLst/>
              <a:cxnLst/>
              <a:rect l="l" t="t" r="r" b="b"/>
              <a:pathLst>
                <a:path w="345268" h="462037">
                  <a:moveTo>
                    <a:pt x="0" y="0"/>
                  </a:moveTo>
                  <a:lnTo>
                    <a:pt x="345268" y="0"/>
                  </a:lnTo>
                  <a:lnTo>
                    <a:pt x="345268" y="462037"/>
                  </a:lnTo>
                  <a:lnTo>
                    <a:pt x="0" y="462037"/>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4" name="Freeform 24"/>
            <p:cNvSpPr/>
            <p:nvPr/>
          </p:nvSpPr>
          <p:spPr>
            <a:xfrm>
              <a:off x="3285623" y="645367"/>
              <a:ext cx="345268" cy="462037"/>
            </a:xfrm>
            <a:custGeom>
              <a:avLst/>
              <a:gdLst/>
              <a:ahLst/>
              <a:cxnLst/>
              <a:rect l="l" t="t" r="r" b="b"/>
              <a:pathLst>
                <a:path w="345268" h="462037">
                  <a:moveTo>
                    <a:pt x="0" y="0"/>
                  </a:moveTo>
                  <a:lnTo>
                    <a:pt x="345268" y="0"/>
                  </a:lnTo>
                  <a:lnTo>
                    <a:pt x="345268" y="462037"/>
                  </a:lnTo>
                  <a:lnTo>
                    <a:pt x="0" y="462037"/>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5" name="Freeform 25"/>
            <p:cNvSpPr/>
            <p:nvPr/>
          </p:nvSpPr>
          <p:spPr>
            <a:xfrm>
              <a:off x="9799604" y="5343430"/>
              <a:ext cx="1008913" cy="440253"/>
            </a:xfrm>
            <a:custGeom>
              <a:avLst/>
              <a:gdLst/>
              <a:ahLst/>
              <a:cxnLst/>
              <a:rect l="l" t="t" r="r" b="b"/>
              <a:pathLst>
                <a:path w="1008913" h="440253">
                  <a:moveTo>
                    <a:pt x="0" y="0"/>
                  </a:moveTo>
                  <a:lnTo>
                    <a:pt x="1008913" y="0"/>
                  </a:lnTo>
                  <a:lnTo>
                    <a:pt x="1008913" y="440253"/>
                  </a:lnTo>
                  <a:lnTo>
                    <a:pt x="0" y="440253"/>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26" name="Freeform 26"/>
            <p:cNvSpPr/>
            <p:nvPr/>
          </p:nvSpPr>
          <p:spPr>
            <a:xfrm>
              <a:off x="9238356" y="4801506"/>
              <a:ext cx="1008913" cy="440253"/>
            </a:xfrm>
            <a:custGeom>
              <a:avLst/>
              <a:gdLst/>
              <a:ahLst/>
              <a:cxnLst/>
              <a:rect l="l" t="t" r="r" b="b"/>
              <a:pathLst>
                <a:path w="1008913" h="440253">
                  <a:moveTo>
                    <a:pt x="0" y="0"/>
                  </a:moveTo>
                  <a:lnTo>
                    <a:pt x="1008913" y="0"/>
                  </a:lnTo>
                  <a:lnTo>
                    <a:pt x="1008913" y="440253"/>
                  </a:lnTo>
                  <a:lnTo>
                    <a:pt x="0" y="440253"/>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27" name="Freeform 27"/>
            <p:cNvSpPr/>
            <p:nvPr/>
          </p:nvSpPr>
          <p:spPr>
            <a:xfrm>
              <a:off x="7327090" y="3756548"/>
              <a:ext cx="984466" cy="1265085"/>
            </a:xfrm>
            <a:custGeom>
              <a:avLst/>
              <a:gdLst/>
              <a:ahLst/>
              <a:cxnLst/>
              <a:rect l="l" t="t" r="r" b="b"/>
              <a:pathLst>
                <a:path w="984466" h="1265085">
                  <a:moveTo>
                    <a:pt x="0" y="0"/>
                  </a:moveTo>
                  <a:lnTo>
                    <a:pt x="984466" y="0"/>
                  </a:lnTo>
                  <a:lnTo>
                    <a:pt x="984466" y="1265085"/>
                  </a:lnTo>
                  <a:lnTo>
                    <a:pt x="0" y="1265085"/>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28" name="Freeform 28"/>
            <p:cNvSpPr/>
            <p:nvPr/>
          </p:nvSpPr>
          <p:spPr>
            <a:xfrm>
              <a:off x="8815138" y="3036805"/>
              <a:ext cx="984466" cy="1265085"/>
            </a:xfrm>
            <a:custGeom>
              <a:avLst/>
              <a:gdLst/>
              <a:ahLst/>
              <a:cxnLst/>
              <a:rect l="l" t="t" r="r" b="b"/>
              <a:pathLst>
                <a:path w="984466" h="1265085">
                  <a:moveTo>
                    <a:pt x="0" y="0"/>
                  </a:moveTo>
                  <a:lnTo>
                    <a:pt x="984466" y="0"/>
                  </a:lnTo>
                  <a:lnTo>
                    <a:pt x="984466" y="1265085"/>
                  </a:lnTo>
                  <a:lnTo>
                    <a:pt x="0" y="1265085"/>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29" name="Freeform 29"/>
            <p:cNvSpPr/>
            <p:nvPr/>
          </p:nvSpPr>
          <p:spPr>
            <a:xfrm>
              <a:off x="4363594" y="3826082"/>
              <a:ext cx="2889715" cy="1385290"/>
            </a:xfrm>
            <a:custGeom>
              <a:avLst/>
              <a:gdLst/>
              <a:ahLst/>
              <a:cxnLst/>
              <a:rect l="l" t="t" r="r" b="b"/>
              <a:pathLst>
                <a:path w="2889715" h="1385290">
                  <a:moveTo>
                    <a:pt x="0" y="0"/>
                  </a:moveTo>
                  <a:lnTo>
                    <a:pt x="2889715" y="0"/>
                  </a:lnTo>
                  <a:lnTo>
                    <a:pt x="2889715" y="1385290"/>
                  </a:lnTo>
                  <a:lnTo>
                    <a:pt x="0" y="138529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sp>
        <p:nvSpPr>
          <p:cNvPr id="30" name="Rectangle 29"/>
          <p:cNvSpPr/>
          <p:nvPr/>
        </p:nvSpPr>
        <p:spPr>
          <a:xfrm>
            <a:off x="1041734" y="3766224"/>
            <a:ext cx="10139735" cy="3192734"/>
          </a:xfrm>
          <a:prstGeom prst="rect">
            <a:avLst/>
          </a:prstGeom>
        </p:spPr>
        <p:txBody>
          <a:bodyPr wrap="square">
            <a:spAutoFit/>
          </a:bodyPr>
          <a:lstStyle/>
          <a:p>
            <a:pPr algn="ctr">
              <a:lnSpc>
                <a:spcPct val="115000"/>
              </a:lnSpc>
              <a:spcAft>
                <a:spcPts val="0"/>
              </a:spcAft>
            </a:pPr>
            <a:r>
              <a:rPr lang="en-US" sz="6000" b="1">
                <a:solidFill>
                  <a:srgbClr val="000000"/>
                </a:solidFill>
                <a:latin typeface="Times New Roman" panose="02020603050405020304" pitchFamily="18" charset="0"/>
                <a:ea typeface="Arial" panose="020B0604020202020204" pitchFamily="34" charset="0"/>
              </a:rPr>
              <a:t>2. Nêu </a:t>
            </a:r>
            <a:r>
              <a:rPr lang="vi-VN" sz="6000" b="1">
                <a:solidFill>
                  <a:srgbClr val="0D0D0D"/>
                </a:solidFill>
                <a:latin typeface="Times New Roman" panose="02020603050405020304" pitchFamily="18" charset="0"/>
                <a:ea typeface="Times New Roman" panose="02020603050405020304" pitchFamily="18" charset="0"/>
              </a:rPr>
              <a:t>những phẩm chất cần có của thế hệ thanh niên </a:t>
            </a:r>
            <a:r>
              <a:rPr lang="en-US" sz="6000" b="1">
                <a:solidFill>
                  <a:srgbClr val="0D0D0D"/>
                </a:solidFill>
                <a:latin typeface="Times New Roman" panose="02020603050405020304" pitchFamily="18" charset="0"/>
                <a:ea typeface="Times New Roman" panose="02020603050405020304" pitchFamily="18" charset="0"/>
              </a:rPr>
              <a:t>trong thời đại </a:t>
            </a:r>
            <a:r>
              <a:rPr lang="vi-VN" sz="6000" b="1">
                <a:solidFill>
                  <a:srgbClr val="0D0D0D"/>
                </a:solidFill>
                <a:latin typeface="Times New Roman" panose="02020603050405020304" pitchFamily="18" charset="0"/>
                <a:ea typeface="Times New Roman" panose="02020603050405020304" pitchFamily="18" charset="0"/>
              </a:rPr>
              <a:t>ngày nay</a:t>
            </a:r>
            <a:r>
              <a:rPr lang="en-US" sz="6000" b="1">
                <a:solidFill>
                  <a:srgbClr val="0D0D0D"/>
                </a:solidFill>
                <a:latin typeface="Times New Roman" panose="02020603050405020304" pitchFamily="18" charset="0"/>
                <a:ea typeface="Times New Roman" panose="02020603050405020304" pitchFamily="18" charset="0"/>
              </a:rPr>
              <a:t>. </a:t>
            </a:r>
            <a:endParaRPr lang="en-GB" sz="6000">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animEffect transition="in" filter="fade">
                                      <p:cBhvr>
                                        <p:cTn id="7" dur="1000"/>
                                        <p:tgtEl>
                                          <p:spTgt spid="30">
                                            <p:txEl>
                                              <p:pRg st="0" end="0"/>
                                            </p:txEl>
                                          </p:spTgt>
                                        </p:tgtEl>
                                      </p:cBhvr>
                                    </p:animEffect>
                                    <p:anim calcmode="lin" valueType="num">
                                      <p:cBhvr>
                                        <p:cTn id="8" dur="1000" fill="hold"/>
                                        <p:tgtEl>
                                          <p:spTgt spid="3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0">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6E1B2"/>
        </a:solidFill>
        <a:effectLst/>
      </p:bgPr>
    </p:bg>
    <p:spTree>
      <p:nvGrpSpPr>
        <p:cNvPr id="1" name=""/>
        <p:cNvGrpSpPr/>
        <p:nvPr/>
      </p:nvGrpSpPr>
      <p:grpSpPr>
        <a:xfrm>
          <a:off x="0" y="0"/>
          <a:ext cx="0" cy="0"/>
          <a:chOff x="0" y="0"/>
          <a:chExt cx="0" cy="0"/>
        </a:xfrm>
      </p:grpSpPr>
      <p:grpSp>
        <p:nvGrpSpPr>
          <p:cNvPr id="4" name="Group 4"/>
          <p:cNvGrpSpPr/>
          <p:nvPr/>
        </p:nvGrpSpPr>
        <p:grpSpPr>
          <a:xfrm>
            <a:off x="10181612" y="0"/>
            <a:ext cx="13755325" cy="6419708"/>
            <a:chOff x="0" y="0"/>
            <a:chExt cx="18340434" cy="8559611"/>
          </a:xfrm>
        </p:grpSpPr>
        <p:sp>
          <p:nvSpPr>
            <p:cNvPr id="5" name="AutoShape 5"/>
            <p:cNvSpPr/>
            <p:nvPr/>
          </p:nvSpPr>
          <p:spPr>
            <a:xfrm>
              <a:off x="1394544" y="0"/>
              <a:ext cx="9413973" cy="2814488"/>
            </a:xfrm>
            <a:prstGeom prst="rect">
              <a:avLst/>
            </a:prstGeom>
            <a:solidFill>
              <a:srgbClr val="1D5175"/>
            </a:solidFill>
          </p:spPr>
        </p:sp>
        <p:sp>
          <p:nvSpPr>
            <p:cNvPr id="6" name="Freeform 6"/>
            <p:cNvSpPr/>
            <p:nvPr/>
          </p:nvSpPr>
          <p:spPr>
            <a:xfrm rot="-10800000">
              <a:off x="0" y="0"/>
              <a:ext cx="1407244" cy="2814488"/>
            </a:xfrm>
            <a:custGeom>
              <a:avLst/>
              <a:gdLst/>
              <a:ahLst/>
              <a:cxnLst/>
              <a:rect l="l" t="t" r="r" b="b"/>
              <a:pathLst>
                <a:path w="1407244" h="2814488">
                  <a:moveTo>
                    <a:pt x="0" y="0"/>
                  </a:moveTo>
                  <a:lnTo>
                    <a:pt x="1407244" y="0"/>
                  </a:lnTo>
                  <a:lnTo>
                    <a:pt x="1407244" y="2814488"/>
                  </a:lnTo>
                  <a:lnTo>
                    <a:pt x="0" y="281448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AutoShape 7"/>
            <p:cNvSpPr/>
            <p:nvPr/>
          </p:nvSpPr>
          <p:spPr>
            <a:xfrm>
              <a:off x="3618191" y="2814488"/>
              <a:ext cx="11102743" cy="2814488"/>
            </a:xfrm>
            <a:prstGeom prst="rect">
              <a:avLst/>
            </a:prstGeom>
            <a:solidFill>
              <a:srgbClr val="829B62"/>
            </a:solidFill>
          </p:spPr>
        </p:sp>
        <p:sp>
          <p:nvSpPr>
            <p:cNvPr id="8" name="Freeform 8"/>
            <p:cNvSpPr/>
            <p:nvPr/>
          </p:nvSpPr>
          <p:spPr>
            <a:xfrm rot="-10800000">
              <a:off x="2223647" y="2814488"/>
              <a:ext cx="1407244" cy="2814488"/>
            </a:xfrm>
            <a:custGeom>
              <a:avLst/>
              <a:gdLst/>
              <a:ahLst/>
              <a:cxnLst/>
              <a:rect l="l" t="t" r="r" b="b"/>
              <a:pathLst>
                <a:path w="1407244" h="2814488">
                  <a:moveTo>
                    <a:pt x="0" y="0"/>
                  </a:moveTo>
                  <a:lnTo>
                    <a:pt x="1407244" y="0"/>
                  </a:lnTo>
                  <a:lnTo>
                    <a:pt x="1407244" y="2814488"/>
                  </a:lnTo>
                  <a:lnTo>
                    <a:pt x="0" y="281448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AutoShape 9"/>
            <p:cNvSpPr/>
            <p:nvPr/>
          </p:nvSpPr>
          <p:spPr>
            <a:xfrm>
              <a:off x="6597454" y="5628976"/>
              <a:ext cx="11742979" cy="2814488"/>
            </a:xfrm>
            <a:prstGeom prst="rect">
              <a:avLst/>
            </a:prstGeom>
            <a:solidFill>
              <a:srgbClr val="F9B61A"/>
            </a:solidFill>
          </p:spPr>
        </p:sp>
        <p:sp>
          <p:nvSpPr>
            <p:cNvPr id="10" name="Freeform 10"/>
            <p:cNvSpPr/>
            <p:nvPr/>
          </p:nvSpPr>
          <p:spPr>
            <a:xfrm rot="-10800000">
              <a:off x="5228310" y="5628976"/>
              <a:ext cx="1407244" cy="2814488"/>
            </a:xfrm>
            <a:custGeom>
              <a:avLst/>
              <a:gdLst/>
              <a:ahLst/>
              <a:cxnLst/>
              <a:rect l="l" t="t" r="r" b="b"/>
              <a:pathLst>
                <a:path w="1407244" h="2814488">
                  <a:moveTo>
                    <a:pt x="0" y="0"/>
                  </a:moveTo>
                  <a:lnTo>
                    <a:pt x="1407244" y="0"/>
                  </a:lnTo>
                  <a:lnTo>
                    <a:pt x="1407244" y="2814489"/>
                  </a:lnTo>
                  <a:lnTo>
                    <a:pt x="0" y="281448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1" name="Freeform 11"/>
            <p:cNvSpPr/>
            <p:nvPr/>
          </p:nvSpPr>
          <p:spPr>
            <a:xfrm>
              <a:off x="4312460" y="645367"/>
              <a:ext cx="1831701" cy="1835038"/>
            </a:xfrm>
            <a:custGeom>
              <a:avLst/>
              <a:gdLst/>
              <a:ahLst/>
              <a:cxnLst/>
              <a:rect l="l" t="t" r="r" b="b"/>
              <a:pathLst>
                <a:path w="1831701" h="1835038">
                  <a:moveTo>
                    <a:pt x="0" y="0"/>
                  </a:moveTo>
                  <a:lnTo>
                    <a:pt x="1831701" y="0"/>
                  </a:lnTo>
                  <a:lnTo>
                    <a:pt x="1831701" y="1835037"/>
                  </a:lnTo>
                  <a:lnTo>
                    <a:pt x="0" y="183503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Freeform 12"/>
            <p:cNvSpPr/>
            <p:nvPr/>
          </p:nvSpPr>
          <p:spPr>
            <a:xfrm>
              <a:off x="3618191" y="1707771"/>
              <a:ext cx="4245835" cy="2035395"/>
            </a:xfrm>
            <a:custGeom>
              <a:avLst/>
              <a:gdLst/>
              <a:ahLst/>
              <a:cxnLst/>
              <a:rect l="l" t="t" r="r" b="b"/>
              <a:pathLst>
                <a:path w="4245835" h="2035395">
                  <a:moveTo>
                    <a:pt x="0" y="0"/>
                  </a:moveTo>
                  <a:lnTo>
                    <a:pt x="4245834" y="0"/>
                  </a:lnTo>
                  <a:lnTo>
                    <a:pt x="4245834" y="2035395"/>
                  </a:lnTo>
                  <a:lnTo>
                    <a:pt x="0" y="203539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3" name="Freeform 13"/>
            <p:cNvSpPr/>
            <p:nvPr/>
          </p:nvSpPr>
          <p:spPr>
            <a:xfrm>
              <a:off x="8006430" y="2339272"/>
              <a:ext cx="3929829" cy="1182715"/>
            </a:xfrm>
            <a:custGeom>
              <a:avLst/>
              <a:gdLst/>
              <a:ahLst/>
              <a:cxnLst/>
              <a:rect l="l" t="t" r="r" b="b"/>
              <a:pathLst>
                <a:path w="3929829" h="1182715">
                  <a:moveTo>
                    <a:pt x="0" y="0"/>
                  </a:moveTo>
                  <a:lnTo>
                    <a:pt x="3929829" y="0"/>
                  </a:lnTo>
                  <a:lnTo>
                    <a:pt x="3929829" y="1182715"/>
                  </a:lnTo>
                  <a:lnTo>
                    <a:pt x="0" y="1182715"/>
                  </a:lnTo>
                  <a:lnTo>
                    <a:pt x="0" y="0"/>
                  </a:lnTo>
                  <a:close/>
                </a:path>
              </a:pathLst>
            </a:custGeom>
            <a:blipFill>
              <a:blip r:embed="rId12">
                <a:extLst>
                  <a:ext uri="{96DAC541-7B7A-43D3-8B79-37D633B846F1}">
                    <asvg:svgBlip xmlns:asvg="http://schemas.microsoft.com/office/drawing/2016/SVG/main" xmlns="" r:embed="rId13"/>
                  </a:ext>
                </a:extLst>
              </a:blip>
              <a:stretch>
                <a:fillRect r="-1075" b="-24540"/>
              </a:stretch>
            </a:blipFill>
          </p:spPr>
        </p:sp>
        <p:sp>
          <p:nvSpPr>
            <p:cNvPr id="14" name="Freeform 14"/>
            <p:cNvSpPr/>
            <p:nvPr/>
          </p:nvSpPr>
          <p:spPr>
            <a:xfrm>
              <a:off x="5741108" y="2480404"/>
              <a:ext cx="3632410" cy="1741328"/>
            </a:xfrm>
            <a:custGeom>
              <a:avLst/>
              <a:gdLst/>
              <a:ahLst/>
              <a:cxnLst/>
              <a:rect l="l" t="t" r="r" b="b"/>
              <a:pathLst>
                <a:path w="3632410" h="1741328">
                  <a:moveTo>
                    <a:pt x="0" y="0"/>
                  </a:moveTo>
                  <a:lnTo>
                    <a:pt x="3632410" y="0"/>
                  </a:lnTo>
                  <a:lnTo>
                    <a:pt x="3632410" y="1741328"/>
                  </a:lnTo>
                  <a:lnTo>
                    <a:pt x="0" y="174132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5" name="Freeform 15"/>
            <p:cNvSpPr/>
            <p:nvPr/>
          </p:nvSpPr>
          <p:spPr>
            <a:xfrm>
              <a:off x="7253309" y="4048338"/>
              <a:ext cx="4771850" cy="4200572"/>
            </a:xfrm>
            <a:custGeom>
              <a:avLst/>
              <a:gdLst/>
              <a:ahLst/>
              <a:cxnLst/>
              <a:rect l="l" t="t" r="r" b="b"/>
              <a:pathLst>
                <a:path w="4771850" h="4200572">
                  <a:moveTo>
                    <a:pt x="0" y="0"/>
                  </a:moveTo>
                  <a:lnTo>
                    <a:pt x="4771850" y="0"/>
                  </a:lnTo>
                  <a:lnTo>
                    <a:pt x="4771850" y="4200572"/>
                  </a:lnTo>
                  <a:lnTo>
                    <a:pt x="0" y="420057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6" name="Freeform 16"/>
            <p:cNvSpPr/>
            <p:nvPr/>
          </p:nvSpPr>
          <p:spPr>
            <a:xfrm>
              <a:off x="6459974" y="6148624"/>
              <a:ext cx="4764856" cy="2284207"/>
            </a:xfrm>
            <a:custGeom>
              <a:avLst/>
              <a:gdLst/>
              <a:ahLst/>
              <a:cxnLst/>
              <a:rect l="l" t="t" r="r" b="b"/>
              <a:pathLst>
                <a:path w="4764856" h="2284207">
                  <a:moveTo>
                    <a:pt x="0" y="0"/>
                  </a:moveTo>
                  <a:lnTo>
                    <a:pt x="4764857" y="0"/>
                  </a:lnTo>
                  <a:lnTo>
                    <a:pt x="4764857" y="2284207"/>
                  </a:lnTo>
                  <a:lnTo>
                    <a:pt x="0" y="2284207"/>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7" name="Freeform 17"/>
            <p:cNvSpPr/>
            <p:nvPr/>
          </p:nvSpPr>
          <p:spPr>
            <a:xfrm flipH="1">
              <a:off x="5931932" y="6661128"/>
              <a:ext cx="1150417" cy="1782336"/>
            </a:xfrm>
            <a:custGeom>
              <a:avLst/>
              <a:gdLst/>
              <a:ahLst/>
              <a:cxnLst/>
              <a:rect l="l" t="t" r="r" b="b"/>
              <a:pathLst>
                <a:path w="1150417" h="1782336">
                  <a:moveTo>
                    <a:pt x="1150417" y="0"/>
                  </a:moveTo>
                  <a:lnTo>
                    <a:pt x="0" y="0"/>
                  </a:lnTo>
                  <a:lnTo>
                    <a:pt x="0" y="1782337"/>
                  </a:lnTo>
                  <a:lnTo>
                    <a:pt x="1150417" y="1782337"/>
                  </a:lnTo>
                  <a:lnTo>
                    <a:pt x="1150417"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8" name="Freeform 18"/>
            <p:cNvSpPr/>
            <p:nvPr/>
          </p:nvSpPr>
          <p:spPr>
            <a:xfrm>
              <a:off x="6786771" y="6015664"/>
              <a:ext cx="1381321" cy="2140075"/>
            </a:xfrm>
            <a:custGeom>
              <a:avLst/>
              <a:gdLst/>
              <a:ahLst/>
              <a:cxnLst/>
              <a:rect l="l" t="t" r="r" b="b"/>
              <a:pathLst>
                <a:path w="1381321" h="2140075">
                  <a:moveTo>
                    <a:pt x="0" y="0"/>
                  </a:moveTo>
                  <a:lnTo>
                    <a:pt x="1381322" y="0"/>
                  </a:lnTo>
                  <a:lnTo>
                    <a:pt x="1381322" y="2140075"/>
                  </a:lnTo>
                  <a:lnTo>
                    <a:pt x="0" y="2140075"/>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9" name="Freeform 19"/>
            <p:cNvSpPr/>
            <p:nvPr/>
          </p:nvSpPr>
          <p:spPr>
            <a:xfrm>
              <a:off x="7460767" y="6896100"/>
              <a:ext cx="6841067" cy="1663511"/>
            </a:xfrm>
            <a:custGeom>
              <a:avLst/>
              <a:gdLst/>
              <a:ahLst/>
              <a:cxnLst/>
              <a:rect l="l" t="t" r="r" b="b"/>
              <a:pathLst>
                <a:path w="6841067" h="1663511">
                  <a:moveTo>
                    <a:pt x="0" y="0"/>
                  </a:moveTo>
                  <a:lnTo>
                    <a:pt x="6841067" y="0"/>
                  </a:lnTo>
                  <a:lnTo>
                    <a:pt x="6841067" y="1663511"/>
                  </a:lnTo>
                  <a:lnTo>
                    <a:pt x="0" y="1663511"/>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0" name="Freeform 20"/>
            <p:cNvSpPr/>
            <p:nvPr/>
          </p:nvSpPr>
          <p:spPr>
            <a:xfrm>
              <a:off x="1849040" y="3036805"/>
              <a:ext cx="6491686" cy="1578554"/>
            </a:xfrm>
            <a:custGeom>
              <a:avLst/>
              <a:gdLst/>
              <a:ahLst/>
              <a:cxnLst/>
              <a:rect l="l" t="t" r="r" b="b"/>
              <a:pathLst>
                <a:path w="6491686" h="1578554">
                  <a:moveTo>
                    <a:pt x="0" y="0"/>
                  </a:moveTo>
                  <a:lnTo>
                    <a:pt x="6491687" y="0"/>
                  </a:lnTo>
                  <a:lnTo>
                    <a:pt x="6491687" y="1578554"/>
                  </a:lnTo>
                  <a:lnTo>
                    <a:pt x="0" y="1578554"/>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1" name="Freeform 21"/>
            <p:cNvSpPr/>
            <p:nvPr/>
          </p:nvSpPr>
          <p:spPr>
            <a:xfrm>
              <a:off x="4106044" y="1324422"/>
              <a:ext cx="758369" cy="1014849"/>
            </a:xfrm>
            <a:custGeom>
              <a:avLst/>
              <a:gdLst/>
              <a:ahLst/>
              <a:cxnLst/>
              <a:rect l="l" t="t" r="r" b="b"/>
              <a:pathLst>
                <a:path w="758369" h="1014849">
                  <a:moveTo>
                    <a:pt x="0" y="0"/>
                  </a:moveTo>
                  <a:lnTo>
                    <a:pt x="758370" y="0"/>
                  </a:lnTo>
                  <a:lnTo>
                    <a:pt x="758370" y="1014850"/>
                  </a:lnTo>
                  <a:lnTo>
                    <a:pt x="0" y="1014850"/>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2" name="Freeform 22"/>
            <p:cNvSpPr/>
            <p:nvPr/>
          </p:nvSpPr>
          <p:spPr>
            <a:xfrm flipH="1">
              <a:off x="6818372" y="643657"/>
              <a:ext cx="1017435" cy="1361531"/>
            </a:xfrm>
            <a:custGeom>
              <a:avLst/>
              <a:gdLst/>
              <a:ahLst/>
              <a:cxnLst/>
              <a:rect l="l" t="t" r="r" b="b"/>
              <a:pathLst>
                <a:path w="1017435" h="1361531">
                  <a:moveTo>
                    <a:pt x="1017435" y="0"/>
                  </a:moveTo>
                  <a:lnTo>
                    <a:pt x="0" y="0"/>
                  </a:lnTo>
                  <a:lnTo>
                    <a:pt x="0" y="1361531"/>
                  </a:lnTo>
                  <a:lnTo>
                    <a:pt x="1017435" y="1361531"/>
                  </a:lnTo>
                  <a:lnTo>
                    <a:pt x="1017435"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3" name="Freeform 23"/>
            <p:cNvSpPr/>
            <p:nvPr/>
          </p:nvSpPr>
          <p:spPr>
            <a:xfrm>
              <a:off x="7995459" y="643657"/>
              <a:ext cx="345268" cy="462037"/>
            </a:xfrm>
            <a:custGeom>
              <a:avLst/>
              <a:gdLst/>
              <a:ahLst/>
              <a:cxnLst/>
              <a:rect l="l" t="t" r="r" b="b"/>
              <a:pathLst>
                <a:path w="345268" h="462037">
                  <a:moveTo>
                    <a:pt x="0" y="0"/>
                  </a:moveTo>
                  <a:lnTo>
                    <a:pt x="345268" y="0"/>
                  </a:lnTo>
                  <a:lnTo>
                    <a:pt x="345268" y="462037"/>
                  </a:lnTo>
                  <a:lnTo>
                    <a:pt x="0" y="462037"/>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4" name="Freeform 24"/>
            <p:cNvSpPr/>
            <p:nvPr/>
          </p:nvSpPr>
          <p:spPr>
            <a:xfrm>
              <a:off x="3285623" y="645367"/>
              <a:ext cx="345268" cy="462037"/>
            </a:xfrm>
            <a:custGeom>
              <a:avLst/>
              <a:gdLst/>
              <a:ahLst/>
              <a:cxnLst/>
              <a:rect l="l" t="t" r="r" b="b"/>
              <a:pathLst>
                <a:path w="345268" h="462037">
                  <a:moveTo>
                    <a:pt x="0" y="0"/>
                  </a:moveTo>
                  <a:lnTo>
                    <a:pt x="345268" y="0"/>
                  </a:lnTo>
                  <a:lnTo>
                    <a:pt x="345268" y="462037"/>
                  </a:lnTo>
                  <a:lnTo>
                    <a:pt x="0" y="462037"/>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5" name="Freeform 25"/>
            <p:cNvSpPr/>
            <p:nvPr/>
          </p:nvSpPr>
          <p:spPr>
            <a:xfrm>
              <a:off x="9799604" y="5343430"/>
              <a:ext cx="1008913" cy="440253"/>
            </a:xfrm>
            <a:custGeom>
              <a:avLst/>
              <a:gdLst/>
              <a:ahLst/>
              <a:cxnLst/>
              <a:rect l="l" t="t" r="r" b="b"/>
              <a:pathLst>
                <a:path w="1008913" h="440253">
                  <a:moveTo>
                    <a:pt x="0" y="0"/>
                  </a:moveTo>
                  <a:lnTo>
                    <a:pt x="1008913" y="0"/>
                  </a:lnTo>
                  <a:lnTo>
                    <a:pt x="1008913" y="440253"/>
                  </a:lnTo>
                  <a:lnTo>
                    <a:pt x="0" y="440253"/>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26" name="Freeform 26"/>
            <p:cNvSpPr/>
            <p:nvPr/>
          </p:nvSpPr>
          <p:spPr>
            <a:xfrm>
              <a:off x="9238356" y="4801506"/>
              <a:ext cx="1008913" cy="440253"/>
            </a:xfrm>
            <a:custGeom>
              <a:avLst/>
              <a:gdLst/>
              <a:ahLst/>
              <a:cxnLst/>
              <a:rect l="l" t="t" r="r" b="b"/>
              <a:pathLst>
                <a:path w="1008913" h="440253">
                  <a:moveTo>
                    <a:pt x="0" y="0"/>
                  </a:moveTo>
                  <a:lnTo>
                    <a:pt x="1008913" y="0"/>
                  </a:lnTo>
                  <a:lnTo>
                    <a:pt x="1008913" y="440253"/>
                  </a:lnTo>
                  <a:lnTo>
                    <a:pt x="0" y="440253"/>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27" name="Freeform 27"/>
            <p:cNvSpPr/>
            <p:nvPr/>
          </p:nvSpPr>
          <p:spPr>
            <a:xfrm>
              <a:off x="7327090" y="3756548"/>
              <a:ext cx="984466" cy="1265085"/>
            </a:xfrm>
            <a:custGeom>
              <a:avLst/>
              <a:gdLst/>
              <a:ahLst/>
              <a:cxnLst/>
              <a:rect l="l" t="t" r="r" b="b"/>
              <a:pathLst>
                <a:path w="984466" h="1265085">
                  <a:moveTo>
                    <a:pt x="0" y="0"/>
                  </a:moveTo>
                  <a:lnTo>
                    <a:pt x="984466" y="0"/>
                  </a:lnTo>
                  <a:lnTo>
                    <a:pt x="984466" y="1265085"/>
                  </a:lnTo>
                  <a:lnTo>
                    <a:pt x="0" y="1265085"/>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28" name="Freeform 28"/>
            <p:cNvSpPr/>
            <p:nvPr/>
          </p:nvSpPr>
          <p:spPr>
            <a:xfrm>
              <a:off x="8815138" y="3036805"/>
              <a:ext cx="984466" cy="1265085"/>
            </a:xfrm>
            <a:custGeom>
              <a:avLst/>
              <a:gdLst/>
              <a:ahLst/>
              <a:cxnLst/>
              <a:rect l="l" t="t" r="r" b="b"/>
              <a:pathLst>
                <a:path w="984466" h="1265085">
                  <a:moveTo>
                    <a:pt x="0" y="0"/>
                  </a:moveTo>
                  <a:lnTo>
                    <a:pt x="984466" y="0"/>
                  </a:lnTo>
                  <a:lnTo>
                    <a:pt x="984466" y="1265085"/>
                  </a:lnTo>
                  <a:lnTo>
                    <a:pt x="0" y="1265085"/>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29" name="Freeform 29"/>
            <p:cNvSpPr/>
            <p:nvPr/>
          </p:nvSpPr>
          <p:spPr>
            <a:xfrm>
              <a:off x="4363594" y="3826082"/>
              <a:ext cx="2889715" cy="1385290"/>
            </a:xfrm>
            <a:custGeom>
              <a:avLst/>
              <a:gdLst/>
              <a:ahLst/>
              <a:cxnLst/>
              <a:rect l="l" t="t" r="r" b="b"/>
              <a:pathLst>
                <a:path w="2889715" h="1385290">
                  <a:moveTo>
                    <a:pt x="0" y="0"/>
                  </a:moveTo>
                  <a:lnTo>
                    <a:pt x="2889715" y="0"/>
                  </a:lnTo>
                  <a:lnTo>
                    <a:pt x="2889715" y="1385290"/>
                  </a:lnTo>
                  <a:lnTo>
                    <a:pt x="0" y="138529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sp>
        <p:nvSpPr>
          <p:cNvPr id="2" name="Rectangle 1"/>
          <p:cNvSpPr/>
          <p:nvPr/>
        </p:nvSpPr>
        <p:spPr>
          <a:xfrm>
            <a:off x="3352800" y="109499"/>
            <a:ext cx="2363146" cy="1264385"/>
          </a:xfrm>
          <a:prstGeom prst="rect">
            <a:avLst/>
          </a:prstGeom>
        </p:spPr>
        <p:txBody>
          <a:bodyPr wrap="none">
            <a:spAutoFit/>
          </a:bodyPr>
          <a:lstStyle/>
          <a:p>
            <a:pPr algn="ctr">
              <a:lnSpc>
                <a:spcPct val="115000"/>
              </a:lnSpc>
              <a:spcAft>
                <a:spcPts val="0"/>
              </a:spcAft>
            </a:pPr>
            <a:r>
              <a:rPr lang="vi-VN" sz="7200" b="1">
                <a:solidFill>
                  <a:srgbClr val="FF0000"/>
                </a:solidFill>
                <a:effectLst>
                  <a:glow rad="101600">
                    <a:schemeClr val="accent2">
                      <a:satMod val="175000"/>
                      <a:alpha val="40000"/>
                    </a:schemeClr>
                  </a:glow>
                </a:effectLst>
                <a:latin typeface="Times New Roman" panose="02020603050405020304" pitchFamily="18" charset="0"/>
                <a:ea typeface="Times New Roman" panose="02020603050405020304" pitchFamily="18" charset="0"/>
              </a:rPr>
              <a:t>Gợi ý</a:t>
            </a:r>
            <a:endParaRPr lang="en-GB" sz="7200">
              <a:effectLst>
                <a:glow rad="101600">
                  <a:schemeClr val="accent2">
                    <a:satMod val="175000"/>
                    <a:alpha val="40000"/>
                  </a:schemeClr>
                </a:glow>
              </a:effectLst>
              <a:latin typeface="Times New Roman" panose="02020603050405020304" pitchFamily="18" charset="0"/>
              <a:ea typeface="Times New Roman" panose="02020603050405020304" pitchFamily="18" charset="0"/>
            </a:endParaRPr>
          </a:p>
        </p:txBody>
      </p:sp>
      <p:sp>
        <p:nvSpPr>
          <p:cNvPr id="3" name="Rectangle 2"/>
          <p:cNvSpPr/>
          <p:nvPr/>
        </p:nvSpPr>
        <p:spPr>
          <a:xfrm>
            <a:off x="193488" y="1503891"/>
            <a:ext cx="10579610" cy="3914918"/>
          </a:xfrm>
          <a:prstGeom prst="rect">
            <a:avLst/>
          </a:prstGeom>
        </p:spPr>
        <p:txBody>
          <a:bodyPr wrap="square">
            <a:spAutoFit/>
          </a:bodyPr>
          <a:lstStyle/>
          <a:p>
            <a:pPr algn="just">
              <a:lnSpc>
                <a:spcPct val="115000"/>
              </a:lnSpc>
              <a:spcAft>
                <a:spcPts val="0"/>
              </a:spcAft>
            </a:pPr>
            <a:r>
              <a:rPr lang="vi-VN" sz="3600">
                <a:solidFill>
                  <a:srgbClr val="0D0D0D"/>
                </a:solidFill>
                <a:latin typeface="Times New Roman" panose="02020603050405020304" pitchFamily="18" charset="0"/>
                <a:ea typeface="Times New Roman" panose="02020603050405020304" pitchFamily="18" charset="0"/>
              </a:rPr>
              <a:t>1. Suy nghĩ gì về trách nhiệm của </a:t>
            </a:r>
            <a:r>
              <a:rPr lang="vi-VN" sz="3600">
                <a:solidFill>
                  <a:srgbClr val="000000"/>
                </a:solidFill>
                <a:latin typeface="Times New Roman" panose="02020603050405020304" pitchFamily="18" charset="0"/>
                <a:ea typeface="Arial" panose="020B0604020202020204" pitchFamily="34" charset="0"/>
              </a:rPr>
              <a:t>thế hệ thanh niên ngày nay trong công cuộc bảo vệ và xây dựng đất nước:</a:t>
            </a:r>
            <a:endParaRPr lang="en-GB" sz="3600">
              <a:latin typeface="Times New Roman" panose="02020603050405020304" pitchFamily="18" charset="0"/>
              <a:ea typeface="Times New Roman" panose="02020603050405020304" pitchFamily="18" charset="0"/>
            </a:endParaRPr>
          </a:p>
          <a:p>
            <a:pPr algn="just">
              <a:lnSpc>
                <a:spcPct val="115000"/>
              </a:lnSpc>
              <a:spcAft>
                <a:spcPts val="0"/>
              </a:spcAft>
            </a:pPr>
            <a:r>
              <a:rPr lang="vi-VN" sz="3600">
                <a:solidFill>
                  <a:srgbClr val="0D0D0D"/>
                </a:solidFill>
                <a:latin typeface="Times New Roman" panose="02020603050405020304" pitchFamily="18" charset="0"/>
                <a:ea typeface="Times New Roman" panose="02020603050405020304" pitchFamily="18" charset="0"/>
              </a:rPr>
              <a:t>+ Ra sức học tập, tu dưỡng đạo đức, rèn luyện sức khoẻ, luyện tập quân sự;</a:t>
            </a:r>
            <a:endParaRPr lang="en-GB" sz="3600">
              <a:latin typeface="Times New Roman" panose="02020603050405020304" pitchFamily="18" charset="0"/>
              <a:ea typeface="Times New Roman" panose="02020603050405020304" pitchFamily="18" charset="0"/>
            </a:endParaRPr>
          </a:p>
          <a:p>
            <a:pPr algn="just">
              <a:lnSpc>
                <a:spcPct val="115000"/>
              </a:lnSpc>
              <a:spcAft>
                <a:spcPts val="0"/>
              </a:spcAft>
            </a:pPr>
            <a:r>
              <a:rPr lang="vi-VN" sz="3600">
                <a:solidFill>
                  <a:srgbClr val="0D0D0D"/>
                </a:solidFill>
                <a:latin typeface="Times New Roman" panose="02020603050405020304" pitchFamily="18" charset="0"/>
                <a:ea typeface="Times New Roman" panose="02020603050405020304" pitchFamily="18" charset="0"/>
              </a:rPr>
              <a:t>+ Tích cực tham gia phong trào bảo vệ trật tự, an ninh trong trường học và nơi cư trú</a:t>
            </a:r>
            <a:r>
              <a:rPr lang="vi-VN" sz="3600" smtClean="0">
                <a:solidFill>
                  <a:srgbClr val="0D0D0D"/>
                </a:solidFill>
                <a:latin typeface="Times New Roman" panose="02020603050405020304" pitchFamily="18" charset="0"/>
                <a:ea typeface="Times New Roman" panose="02020603050405020304" pitchFamily="18" charset="0"/>
              </a:rPr>
              <a:t>.</a:t>
            </a:r>
            <a:endParaRPr lang="en-GB" sz="3600">
              <a:latin typeface="Times New Roman" panose="02020603050405020304" pitchFamily="18" charset="0"/>
              <a:ea typeface="Times New Roman" panose="02020603050405020304" pitchFamily="18" charset="0"/>
            </a:endParaRPr>
          </a:p>
        </p:txBody>
      </p:sp>
      <p:sp>
        <p:nvSpPr>
          <p:cNvPr id="30" name="Rectangle 29"/>
          <p:cNvSpPr/>
          <p:nvPr/>
        </p:nvSpPr>
        <p:spPr>
          <a:xfrm>
            <a:off x="502672" y="5673465"/>
            <a:ext cx="14659848" cy="4552015"/>
          </a:xfrm>
          <a:prstGeom prst="rect">
            <a:avLst/>
          </a:prstGeom>
        </p:spPr>
        <p:txBody>
          <a:bodyPr wrap="square">
            <a:spAutoFit/>
          </a:bodyPr>
          <a:lstStyle/>
          <a:p>
            <a:pPr algn="just">
              <a:lnSpc>
                <a:spcPct val="115000"/>
              </a:lnSpc>
              <a:spcAft>
                <a:spcPts val="0"/>
              </a:spcAft>
            </a:pPr>
            <a:r>
              <a:rPr lang="vi-VN" sz="3600">
                <a:solidFill>
                  <a:srgbClr val="0D0D0D"/>
                </a:solidFill>
                <a:latin typeface="Times New Roman" panose="02020603050405020304" pitchFamily="18" charset="0"/>
                <a:ea typeface="Times New Roman" panose="02020603050405020304" pitchFamily="18" charset="0"/>
              </a:rPr>
              <a:t>+ Sẵn sàng làm nghĩa vụ quân sự, đồng thời tích cực vận động người thân trong gia đình thực hiện nghĩa vụ quân sự bảo vệ Tổ quốc.</a:t>
            </a:r>
            <a:endParaRPr lang="en-GB" sz="3600">
              <a:latin typeface="Times New Roman" panose="02020603050405020304" pitchFamily="18" charset="0"/>
              <a:ea typeface="Times New Roman" panose="02020603050405020304" pitchFamily="18" charset="0"/>
            </a:endParaRPr>
          </a:p>
          <a:p>
            <a:pPr algn="just">
              <a:lnSpc>
                <a:spcPct val="115000"/>
              </a:lnSpc>
              <a:spcAft>
                <a:spcPts val="0"/>
              </a:spcAft>
            </a:pPr>
            <a:r>
              <a:rPr lang="vi-VN" sz="3600">
                <a:solidFill>
                  <a:srgbClr val="0D0D0D"/>
                </a:solidFill>
                <a:latin typeface="Times New Roman" panose="02020603050405020304" pitchFamily="18" charset="0"/>
                <a:ea typeface="Times New Roman" panose="02020603050405020304" pitchFamily="18" charset="0"/>
              </a:rPr>
              <a:t>+ Tích cực tham gia các hoạt động cộng đồng: hoạt động từ thiện; hoạt động đền ơn đáp nghĩa ở địa phương, hoạt động bảo vệ môi trường,…</a:t>
            </a:r>
            <a:endParaRPr lang="en-GB" sz="3600">
              <a:latin typeface="Times New Roman" panose="02020603050405020304" pitchFamily="18" charset="0"/>
              <a:ea typeface="Times New Roman" panose="02020603050405020304" pitchFamily="18" charset="0"/>
            </a:endParaRPr>
          </a:p>
          <a:p>
            <a:pPr algn="just">
              <a:lnSpc>
                <a:spcPct val="115000"/>
              </a:lnSpc>
              <a:spcAft>
                <a:spcPts val="0"/>
              </a:spcAft>
            </a:pPr>
            <a:r>
              <a:rPr lang="vi-VN" sz="3600">
                <a:solidFill>
                  <a:srgbClr val="0D0D0D"/>
                </a:solidFill>
                <a:latin typeface="Times New Roman" panose="02020603050405020304" pitchFamily="18" charset="0"/>
                <a:ea typeface="Times New Roman" panose="02020603050405020304" pitchFamily="18" charset="0"/>
              </a:rPr>
              <a:t>+ Tích cực học hỏi phương pháp sản xuất với kĩ thuật mới để có thể làm giàu trên quê hương, phát huy thế mạnh của địa phương.</a:t>
            </a:r>
            <a:endParaRPr lang="en-GB" sz="3600">
              <a:latin typeface="Times New Roman" panose="02020603050405020304" pitchFamily="18" charset="0"/>
              <a:ea typeface="Times New Roman" panose="02020603050405020304" pitchFamily="18" charset="0"/>
            </a:endParaRPr>
          </a:p>
          <a:p>
            <a:pPr algn="just">
              <a:lnSpc>
                <a:spcPct val="115000"/>
              </a:lnSpc>
              <a:spcAft>
                <a:spcPts val="0"/>
              </a:spcAft>
            </a:pPr>
            <a:r>
              <a:rPr lang="vi-VN" sz="3600">
                <a:solidFill>
                  <a:srgbClr val="0D0D0D"/>
                </a:solidFill>
                <a:latin typeface="Times New Roman" panose="02020603050405020304" pitchFamily="18" charset="0"/>
                <a:ea typeface="Times New Roman" panose="02020603050405020304" pitchFamily="18" charset="0"/>
              </a:rPr>
              <a:t>+ Tích cực nắm bắt CNTT để theo kịp cuộc cách mạng 4.0</a:t>
            </a:r>
            <a:endParaRPr lang="en-GB" sz="360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29501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circle(in)">
                                      <p:cBhvr>
                                        <p:cTn id="14" dur="20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circle(in)">
                                      <p:cBhvr>
                                        <p:cTn id="19" dur="2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30"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6E1B2"/>
        </a:solidFill>
        <a:effectLst/>
      </p:bgPr>
    </p:bg>
    <p:spTree>
      <p:nvGrpSpPr>
        <p:cNvPr id="1" name=""/>
        <p:cNvGrpSpPr/>
        <p:nvPr/>
      </p:nvGrpSpPr>
      <p:grpSpPr>
        <a:xfrm>
          <a:off x="0" y="0"/>
          <a:ext cx="0" cy="0"/>
          <a:chOff x="0" y="0"/>
          <a:chExt cx="0" cy="0"/>
        </a:xfrm>
      </p:grpSpPr>
      <p:grpSp>
        <p:nvGrpSpPr>
          <p:cNvPr id="4" name="Group 4"/>
          <p:cNvGrpSpPr/>
          <p:nvPr/>
        </p:nvGrpSpPr>
        <p:grpSpPr>
          <a:xfrm>
            <a:off x="10181612" y="0"/>
            <a:ext cx="13755325" cy="6419708"/>
            <a:chOff x="0" y="0"/>
            <a:chExt cx="18340434" cy="8559611"/>
          </a:xfrm>
        </p:grpSpPr>
        <p:sp>
          <p:nvSpPr>
            <p:cNvPr id="5" name="AutoShape 5"/>
            <p:cNvSpPr/>
            <p:nvPr/>
          </p:nvSpPr>
          <p:spPr>
            <a:xfrm>
              <a:off x="1394544" y="0"/>
              <a:ext cx="9413973" cy="2814488"/>
            </a:xfrm>
            <a:prstGeom prst="rect">
              <a:avLst/>
            </a:prstGeom>
            <a:solidFill>
              <a:srgbClr val="1D5175"/>
            </a:solidFill>
          </p:spPr>
        </p:sp>
        <p:sp>
          <p:nvSpPr>
            <p:cNvPr id="6" name="Freeform 6"/>
            <p:cNvSpPr/>
            <p:nvPr/>
          </p:nvSpPr>
          <p:spPr>
            <a:xfrm rot="-10800000">
              <a:off x="0" y="0"/>
              <a:ext cx="1407244" cy="2814488"/>
            </a:xfrm>
            <a:custGeom>
              <a:avLst/>
              <a:gdLst/>
              <a:ahLst/>
              <a:cxnLst/>
              <a:rect l="l" t="t" r="r" b="b"/>
              <a:pathLst>
                <a:path w="1407244" h="2814488">
                  <a:moveTo>
                    <a:pt x="0" y="0"/>
                  </a:moveTo>
                  <a:lnTo>
                    <a:pt x="1407244" y="0"/>
                  </a:lnTo>
                  <a:lnTo>
                    <a:pt x="1407244" y="2814488"/>
                  </a:lnTo>
                  <a:lnTo>
                    <a:pt x="0" y="2814488"/>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AutoShape 7"/>
            <p:cNvSpPr/>
            <p:nvPr/>
          </p:nvSpPr>
          <p:spPr>
            <a:xfrm>
              <a:off x="3618191" y="2814488"/>
              <a:ext cx="11102743" cy="2814488"/>
            </a:xfrm>
            <a:prstGeom prst="rect">
              <a:avLst/>
            </a:prstGeom>
            <a:solidFill>
              <a:srgbClr val="829B62"/>
            </a:solidFill>
          </p:spPr>
        </p:sp>
        <p:sp>
          <p:nvSpPr>
            <p:cNvPr id="8" name="Freeform 8"/>
            <p:cNvSpPr/>
            <p:nvPr/>
          </p:nvSpPr>
          <p:spPr>
            <a:xfrm rot="-10800000">
              <a:off x="2223647" y="2814488"/>
              <a:ext cx="1407244" cy="2814488"/>
            </a:xfrm>
            <a:custGeom>
              <a:avLst/>
              <a:gdLst/>
              <a:ahLst/>
              <a:cxnLst/>
              <a:rect l="l" t="t" r="r" b="b"/>
              <a:pathLst>
                <a:path w="1407244" h="2814488">
                  <a:moveTo>
                    <a:pt x="0" y="0"/>
                  </a:moveTo>
                  <a:lnTo>
                    <a:pt x="1407244" y="0"/>
                  </a:lnTo>
                  <a:lnTo>
                    <a:pt x="1407244" y="2814488"/>
                  </a:lnTo>
                  <a:lnTo>
                    <a:pt x="0" y="281448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AutoShape 9"/>
            <p:cNvSpPr/>
            <p:nvPr/>
          </p:nvSpPr>
          <p:spPr>
            <a:xfrm>
              <a:off x="6597454" y="5628976"/>
              <a:ext cx="11742979" cy="2814488"/>
            </a:xfrm>
            <a:prstGeom prst="rect">
              <a:avLst/>
            </a:prstGeom>
            <a:solidFill>
              <a:srgbClr val="F9B61A"/>
            </a:solidFill>
          </p:spPr>
        </p:sp>
        <p:sp>
          <p:nvSpPr>
            <p:cNvPr id="10" name="Freeform 10"/>
            <p:cNvSpPr/>
            <p:nvPr/>
          </p:nvSpPr>
          <p:spPr>
            <a:xfrm rot="-10800000">
              <a:off x="5228310" y="5628976"/>
              <a:ext cx="1407244" cy="2814488"/>
            </a:xfrm>
            <a:custGeom>
              <a:avLst/>
              <a:gdLst/>
              <a:ahLst/>
              <a:cxnLst/>
              <a:rect l="l" t="t" r="r" b="b"/>
              <a:pathLst>
                <a:path w="1407244" h="2814488">
                  <a:moveTo>
                    <a:pt x="0" y="0"/>
                  </a:moveTo>
                  <a:lnTo>
                    <a:pt x="1407244" y="0"/>
                  </a:lnTo>
                  <a:lnTo>
                    <a:pt x="1407244" y="2814489"/>
                  </a:lnTo>
                  <a:lnTo>
                    <a:pt x="0" y="2814489"/>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1" name="Freeform 11"/>
            <p:cNvSpPr/>
            <p:nvPr/>
          </p:nvSpPr>
          <p:spPr>
            <a:xfrm>
              <a:off x="4312460" y="645367"/>
              <a:ext cx="1831701" cy="1835038"/>
            </a:xfrm>
            <a:custGeom>
              <a:avLst/>
              <a:gdLst/>
              <a:ahLst/>
              <a:cxnLst/>
              <a:rect l="l" t="t" r="r" b="b"/>
              <a:pathLst>
                <a:path w="1831701" h="1835038">
                  <a:moveTo>
                    <a:pt x="0" y="0"/>
                  </a:moveTo>
                  <a:lnTo>
                    <a:pt x="1831701" y="0"/>
                  </a:lnTo>
                  <a:lnTo>
                    <a:pt x="1831701" y="1835037"/>
                  </a:lnTo>
                  <a:lnTo>
                    <a:pt x="0" y="1835037"/>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Freeform 12"/>
            <p:cNvSpPr/>
            <p:nvPr/>
          </p:nvSpPr>
          <p:spPr>
            <a:xfrm>
              <a:off x="3618191" y="1707771"/>
              <a:ext cx="4245835" cy="2035395"/>
            </a:xfrm>
            <a:custGeom>
              <a:avLst/>
              <a:gdLst/>
              <a:ahLst/>
              <a:cxnLst/>
              <a:rect l="l" t="t" r="r" b="b"/>
              <a:pathLst>
                <a:path w="4245835" h="2035395">
                  <a:moveTo>
                    <a:pt x="0" y="0"/>
                  </a:moveTo>
                  <a:lnTo>
                    <a:pt x="4245834" y="0"/>
                  </a:lnTo>
                  <a:lnTo>
                    <a:pt x="4245834" y="2035395"/>
                  </a:lnTo>
                  <a:lnTo>
                    <a:pt x="0" y="2035395"/>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3" name="Freeform 13"/>
            <p:cNvSpPr/>
            <p:nvPr/>
          </p:nvSpPr>
          <p:spPr>
            <a:xfrm>
              <a:off x="8006430" y="2339272"/>
              <a:ext cx="3929829" cy="1182715"/>
            </a:xfrm>
            <a:custGeom>
              <a:avLst/>
              <a:gdLst/>
              <a:ahLst/>
              <a:cxnLst/>
              <a:rect l="l" t="t" r="r" b="b"/>
              <a:pathLst>
                <a:path w="3929829" h="1182715">
                  <a:moveTo>
                    <a:pt x="0" y="0"/>
                  </a:moveTo>
                  <a:lnTo>
                    <a:pt x="3929829" y="0"/>
                  </a:lnTo>
                  <a:lnTo>
                    <a:pt x="3929829" y="1182715"/>
                  </a:lnTo>
                  <a:lnTo>
                    <a:pt x="0" y="1182715"/>
                  </a:lnTo>
                  <a:lnTo>
                    <a:pt x="0" y="0"/>
                  </a:lnTo>
                  <a:close/>
                </a:path>
              </a:pathLst>
            </a:custGeom>
            <a:blipFill>
              <a:blip r:embed="rId12">
                <a:extLst>
                  <a:ext uri="{96DAC541-7B7A-43D3-8B79-37D633B846F1}">
                    <asvg:svgBlip xmlns:asvg="http://schemas.microsoft.com/office/drawing/2016/SVG/main" xmlns="" r:embed="rId13"/>
                  </a:ext>
                </a:extLst>
              </a:blip>
              <a:stretch>
                <a:fillRect r="-1075" b="-24540"/>
              </a:stretch>
            </a:blipFill>
          </p:spPr>
        </p:sp>
        <p:sp>
          <p:nvSpPr>
            <p:cNvPr id="14" name="Freeform 14"/>
            <p:cNvSpPr/>
            <p:nvPr/>
          </p:nvSpPr>
          <p:spPr>
            <a:xfrm>
              <a:off x="5741108" y="2480404"/>
              <a:ext cx="3632410" cy="1741328"/>
            </a:xfrm>
            <a:custGeom>
              <a:avLst/>
              <a:gdLst/>
              <a:ahLst/>
              <a:cxnLst/>
              <a:rect l="l" t="t" r="r" b="b"/>
              <a:pathLst>
                <a:path w="3632410" h="1741328">
                  <a:moveTo>
                    <a:pt x="0" y="0"/>
                  </a:moveTo>
                  <a:lnTo>
                    <a:pt x="3632410" y="0"/>
                  </a:lnTo>
                  <a:lnTo>
                    <a:pt x="3632410" y="1741328"/>
                  </a:lnTo>
                  <a:lnTo>
                    <a:pt x="0" y="174132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5" name="Freeform 15"/>
            <p:cNvSpPr/>
            <p:nvPr/>
          </p:nvSpPr>
          <p:spPr>
            <a:xfrm>
              <a:off x="7253309" y="4048338"/>
              <a:ext cx="4771850" cy="4200572"/>
            </a:xfrm>
            <a:custGeom>
              <a:avLst/>
              <a:gdLst/>
              <a:ahLst/>
              <a:cxnLst/>
              <a:rect l="l" t="t" r="r" b="b"/>
              <a:pathLst>
                <a:path w="4771850" h="4200572">
                  <a:moveTo>
                    <a:pt x="0" y="0"/>
                  </a:moveTo>
                  <a:lnTo>
                    <a:pt x="4771850" y="0"/>
                  </a:lnTo>
                  <a:lnTo>
                    <a:pt x="4771850" y="4200572"/>
                  </a:lnTo>
                  <a:lnTo>
                    <a:pt x="0" y="4200572"/>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6" name="Freeform 16"/>
            <p:cNvSpPr/>
            <p:nvPr/>
          </p:nvSpPr>
          <p:spPr>
            <a:xfrm>
              <a:off x="6459974" y="6148624"/>
              <a:ext cx="4764856" cy="2284207"/>
            </a:xfrm>
            <a:custGeom>
              <a:avLst/>
              <a:gdLst/>
              <a:ahLst/>
              <a:cxnLst/>
              <a:rect l="l" t="t" r="r" b="b"/>
              <a:pathLst>
                <a:path w="4764856" h="2284207">
                  <a:moveTo>
                    <a:pt x="0" y="0"/>
                  </a:moveTo>
                  <a:lnTo>
                    <a:pt x="4764857" y="0"/>
                  </a:lnTo>
                  <a:lnTo>
                    <a:pt x="4764857" y="2284207"/>
                  </a:lnTo>
                  <a:lnTo>
                    <a:pt x="0" y="2284207"/>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7" name="Freeform 17"/>
            <p:cNvSpPr/>
            <p:nvPr/>
          </p:nvSpPr>
          <p:spPr>
            <a:xfrm flipH="1">
              <a:off x="5931932" y="6661128"/>
              <a:ext cx="1150417" cy="1782336"/>
            </a:xfrm>
            <a:custGeom>
              <a:avLst/>
              <a:gdLst/>
              <a:ahLst/>
              <a:cxnLst/>
              <a:rect l="l" t="t" r="r" b="b"/>
              <a:pathLst>
                <a:path w="1150417" h="1782336">
                  <a:moveTo>
                    <a:pt x="1150417" y="0"/>
                  </a:moveTo>
                  <a:lnTo>
                    <a:pt x="0" y="0"/>
                  </a:lnTo>
                  <a:lnTo>
                    <a:pt x="0" y="1782337"/>
                  </a:lnTo>
                  <a:lnTo>
                    <a:pt x="1150417" y="1782337"/>
                  </a:lnTo>
                  <a:lnTo>
                    <a:pt x="1150417"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8" name="Freeform 18"/>
            <p:cNvSpPr/>
            <p:nvPr/>
          </p:nvSpPr>
          <p:spPr>
            <a:xfrm>
              <a:off x="6786771" y="6015664"/>
              <a:ext cx="1381321" cy="2140075"/>
            </a:xfrm>
            <a:custGeom>
              <a:avLst/>
              <a:gdLst/>
              <a:ahLst/>
              <a:cxnLst/>
              <a:rect l="l" t="t" r="r" b="b"/>
              <a:pathLst>
                <a:path w="1381321" h="2140075">
                  <a:moveTo>
                    <a:pt x="0" y="0"/>
                  </a:moveTo>
                  <a:lnTo>
                    <a:pt x="1381322" y="0"/>
                  </a:lnTo>
                  <a:lnTo>
                    <a:pt x="1381322" y="2140075"/>
                  </a:lnTo>
                  <a:lnTo>
                    <a:pt x="0" y="2140075"/>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9" name="Freeform 19"/>
            <p:cNvSpPr/>
            <p:nvPr/>
          </p:nvSpPr>
          <p:spPr>
            <a:xfrm>
              <a:off x="7460767" y="6896100"/>
              <a:ext cx="6841067" cy="1663511"/>
            </a:xfrm>
            <a:custGeom>
              <a:avLst/>
              <a:gdLst/>
              <a:ahLst/>
              <a:cxnLst/>
              <a:rect l="l" t="t" r="r" b="b"/>
              <a:pathLst>
                <a:path w="6841067" h="1663511">
                  <a:moveTo>
                    <a:pt x="0" y="0"/>
                  </a:moveTo>
                  <a:lnTo>
                    <a:pt x="6841067" y="0"/>
                  </a:lnTo>
                  <a:lnTo>
                    <a:pt x="6841067" y="1663511"/>
                  </a:lnTo>
                  <a:lnTo>
                    <a:pt x="0" y="1663511"/>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0" name="Freeform 20"/>
            <p:cNvSpPr/>
            <p:nvPr/>
          </p:nvSpPr>
          <p:spPr>
            <a:xfrm>
              <a:off x="1849040" y="3036805"/>
              <a:ext cx="6491686" cy="1578554"/>
            </a:xfrm>
            <a:custGeom>
              <a:avLst/>
              <a:gdLst/>
              <a:ahLst/>
              <a:cxnLst/>
              <a:rect l="l" t="t" r="r" b="b"/>
              <a:pathLst>
                <a:path w="6491686" h="1578554">
                  <a:moveTo>
                    <a:pt x="0" y="0"/>
                  </a:moveTo>
                  <a:lnTo>
                    <a:pt x="6491687" y="0"/>
                  </a:lnTo>
                  <a:lnTo>
                    <a:pt x="6491687" y="1578554"/>
                  </a:lnTo>
                  <a:lnTo>
                    <a:pt x="0" y="1578554"/>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1" name="Freeform 21"/>
            <p:cNvSpPr/>
            <p:nvPr/>
          </p:nvSpPr>
          <p:spPr>
            <a:xfrm>
              <a:off x="4106044" y="1324422"/>
              <a:ext cx="758369" cy="1014849"/>
            </a:xfrm>
            <a:custGeom>
              <a:avLst/>
              <a:gdLst/>
              <a:ahLst/>
              <a:cxnLst/>
              <a:rect l="l" t="t" r="r" b="b"/>
              <a:pathLst>
                <a:path w="758369" h="1014849">
                  <a:moveTo>
                    <a:pt x="0" y="0"/>
                  </a:moveTo>
                  <a:lnTo>
                    <a:pt x="758370" y="0"/>
                  </a:lnTo>
                  <a:lnTo>
                    <a:pt x="758370" y="1014850"/>
                  </a:lnTo>
                  <a:lnTo>
                    <a:pt x="0" y="1014850"/>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2" name="Freeform 22"/>
            <p:cNvSpPr/>
            <p:nvPr/>
          </p:nvSpPr>
          <p:spPr>
            <a:xfrm flipH="1">
              <a:off x="6818372" y="643657"/>
              <a:ext cx="1017435" cy="1361531"/>
            </a:xfrm>
            <a:custGeom>
              <a:avLst/>
              <a:gdLst/>
              <a:ahLst/>
              <a:cxnLst/>
              <a:rect l="l" t="t" r="r" b="b"/>
              <a:pathLst>
                <a:path w="1017435" h="1361531">
                  <a:moveTo>
                    <a:pt x="1017435" y="0"/>
                  </a:moveTo>
                  <a:lnTo>
                    <a:pt x="0" y="0"/>
                  </a:lnTo>
                  <a:lnTo>
                    <a:pt x="0" y="1361531"/>
                  </a:lnTo>
                  <a:lnTo>
                    <a:pt x="1017435" y="1361531"/>
                  </a:lnTo>
                  <a:lnTo>
                    <a:pt x="1017435"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3" name="Freeform 23"/>
            <p:cNvSpPr/>
            <p:nvPr/>
          </p:nvSpPr>
          <p:spPr>
            <a:xfrm>
              <a:off x="7995459" y="643657"/>
              <a:ext cx="345268" cy="462037"/>
            </a:xfrm>
            <a:custGeom>
              <a:avLst/>
              <a:gdLst/>
              <a:ahLst/>
              <a:cxnLst/>
              <a:rect l="l" t="t" r="r" b="b"/>
              <a:pathLst>
                <a:path w="345268" h="462037">
                  <a:moveTo>
                    <a:pt x="0" y="0"/>
                  </a:moveTo>
                  <a:lnTo>
                    <a:pt x="345268" y="0"/>
                  </a:lnTo>
                  <a:lnTo>
                    <a:pt x="345268" y="462037"/>
                  </a:lnTo>
                  <a:lnTo>
                    <a:pt x="0" y="462037"/>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4" name="Freeform 24"/>
            <p:cNvSpPr/>
            <p:nvPr/>
          </p:nvSpPr>
          <p:spPr>
            <a:xfrm>
              <a:off x="3285623" y="645367"/>
              <a:ext cx="345268" cy="462037"/>
            </a:xfrm>
            <a:custGeom>
              <a:avLst/>
              <a:gdLst/>
              <a:ahLst/>
              <a:cxnLst/>
              <a:rect l="l" t="t" r="r" b="b"/>
              <a:pathLst>
                <a:path w="345268" h="462037">
                  <a:moveTo>
                    <a:pt x="0" y="0"/>
                  </a:moveTo>
                  <a:lnTo>
                    <a:pt x="345268" y="0"/>
                  </a:lnTo>
                  <a:lnTo>
                    <a:pt x="345268" y="462037"/>
                  </a:lnTo>
                  <a:lnTo>
                    <a:pt x="0" y="462037"/>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5" name="Freeform 25"/>
            <p:cNvSpPr/>
            <p:nvPr/>
          </p:nvSpPr>
          <p:spPr>
            <a:xfrm>
              <a:off x="9799604" y="5343430"/>
              <a:ext cx="1008913" cy="440253"/>
            </a:xfrm>
            <a:custGeom>
              <a:avLst/>
              <a:gdLst/>
              <a:ahLst/>
              <a:cxnLst/>
              <a:rect l="l" t="t" r="r" b="b"/>
              <a:pathLst>
                <a:path w="1008913" h="440253">
                  <a:moveTo>
                    <a:pt x="0" y="0"/>
                  </a:moveTo>
                  <a:lnTo>
                    <a:pt x="1008913" y="0"/>
                  </a:lnTo>
                  <a:lnTo>
                    <a:pt x="1008913" y="440253"/>
                  </a:lnTo>
                  <a:lnTo>
                    <a:pt x="0" y="440253"/>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26" name="Freeform 26"/>
            <p:cNvSpPr/>
            <p:nvPr/>
          </p:nvSpPr>
          <p:spPr>
            <a:xfrm>
              <a:off x="9238356" y="4801506"/>
              <a:ext cx="1008913" cy="440253"/>
            </a:xfrm>
            <a:custGeom>
              <a:avLst/>
              <a:gdLst/>
              <a:ahLst/>
              <a:cxnLst/>
              <a:rect l="l" t="t" r="r" b="b"/>
              <a:pathLst>
                <a:path w="1008913" h="440253">
                  <a:moveTo>
                    <a:pt x="0" y="0"/>
                  </a:moveTo>
                  <a:lnTo>
                    <a:pt x="1008913" y="0"/>
                  </a:lnTo>
                  <a:lnTo>
                    <a:pt x="1008913" y="440253"/>
                  </a:lnTo>
                  <a:lnTo>
                    <a:pt x="0" y="440253"/>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27" name="Freeform 27"/>
            <p:cNvSpPr/>
            <p:nvPr/>
          </p:nvSpPr>
          <p:spPr>
            <a:xfrm>
              <a:off x="7327090" y="3756548"/>
              <a:ext cx="984466" cy="1265085"/>
            </a:xfrm>
            <a:custGeom>
              <a:avLst/>
              <a:gdLst/>
              <a:ahLst/>
              <a:cxnLst/>
              <a:rect l="l" t="t" r="r" b="b"/>
              <a:pathLst>
                <a:path w="984466" h="1265085">
                  <a:moveTo>
                    <a:pt x="0" y="0"/>
                  </a:moveTo>
                  <a:lnTo>
                    <a:pt x="984466" y="0"/>
                  </a:lnTo>
                  <a:lnTo>
                    <a:pt x="984466" y="1265085"/>
                  </a:lnTo>
                  <a:lnTo>
                    <a:pt x="0" y="1265085"/>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28" name="Freeform 28"/>
            <p:cNvSpPr/>
            <p:nvPr/>
          </p:nvSpPr>
          <p:spPr>
            <a:xfrm>
              <a:off x="8815138" y="3036805"/>
              <a:ext cx="984466" cy="1265085"/>
            </a:xfrm>
            <a:custGeom>
              <a:avLst/>
              <a:gdLst/>
              <a:ahLst/>
              <a:cxnLst/>
              <a:rect l="l" t="t" r="r" b="b"/>
              <a:pathLst>
                <a:path w="984466" h="1265085">
                  <a:moveTo>
                    <a:pt x="0" y="0"/>
                  </a:moveTo>
                  <a:lnTo>
                    <a:pt x="984466" y="0"/>
                  </a:lnTo>
                  <a:lnTo>
                    <a:pt x="984466" y="1265085"/>
                  </a:lnTo>
                  <a:lnTo>
                    <a:pt x="0" y="1265085"/>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29" name="Freeform 29"/>
            <p:cNvSpPr/>
            <p:nvPr/>
          </p:nvSpPr>
          <p:spPr>
            <a:xfrm>
              <a:off x="4363594" y="3826082"/>
              <a:ext cx="2889715" cy="1385290"/>
            </a:xfrm>
            <a:custGeom>
              <a:avLst/>
              <a:gdLst/>
              <a:ahLst/>
              <a:cxnLst/>
              <a:rect l="l" t="t" r="r" b="b"/>
              <a:pathLst>
                <a:path w="2889715" h="1385290">
                  <a:moveTo>
                    <a:pt x="0" y="0"/>
                  </a:moveTo>
                  <a:lnTo>
                    <a:pt x="2889715" y="0"/>
                  </a:lnTo>
                  <a:lnTo>
                    <a:pt x="2889715" y="1385290"/>
                  </a:lnTo>
                  <a:lnTo>
                    <a:pt x="0" y="138529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grpSp>
      <p:sp>
        <p:nvSpPr>
          <p:cNvPr id="2" name="Rectangle 1"/>
          <p:cNvSpPr/>
          <p:nvPr/>
        </p:nvSpPr>
        <p:spPr>
          <a:xfrm>
            <a:off x="562719" y="1797550"/>
            <a:ext cx="9403181" cy="7822334"/>
          </a:xfrm>
          <a:prstGeom prst="rect">
            <a:avLst/>
          </a:prstGeom>
        </p:spPr>
        <p:txBody>
          <a:bodyPr wrap="square">
            <a:spAutoFit/>
          </a:bodyPr>
          <a:lstStyle/>
          <a:p>
            <a:pPr algn="just">
              <a:lnSpc>
                <a:spcPct val="115000"/>
              </a:lnSpc>
              <a:spcAft>
                <a:spcPts val="0"/>
              </a:spcAft>
            </a:pPr>
            <a:r>
              <a:rPr lang="vi-VN" sz="4000">
                <a:solidFill>
                  <a:srgbClr val="0D0D0D"/>
                </a:solidFill>
                <a:latin typeface="Times New Roman" panose="02020603050405020304" pitchFamily="18" charset="0"/>
                <a:ea typeface="Times New Roman" panose="02020603050405020304" pitchFamily="18" charset="0"/>
              </a:rPr>
              <a:t>2. Những phẩm chất cần có của thế hệ thanh niên trong thời đại ngày nay:</a:t>
            </a:r>
            <a:endParaRPr lang="en-GB" sz="4000">
              <a:latin typeface="Times New Roman" panose="02020603050405020304" pitchFamily="18" charset="0"/>
              <a:ea typeface="Times New Roman" panose="02020603050405020304" pitchFamily="18" charset="0"/>
            </a:endParaRPr>
          </a:p>
          <a:p>
            <a:pPr>
              <a:lnSpc>
                <a:spcPct val="115000"/>
              </a:lnSpc>
              <a:spcAft>
                <a:spcPts val="0"/>
              </a:spcAft>
            </a:pPr>
            <a:r>
              <a:rPr lang="vi-VN" sz="4000">
                <a:solidFill>
                  <a:srgbClr val="0D0D0D"/>
                </a:solidFill>
                <a:latin typeface="Times New Roman" panose="02020603050405020304" pitchFamily="18" charset="0"/>
                <a:ea typeface="Times New Roman" panose="02020603050405020304" pitchFamily="18" charset="0"/>
              </a:rPr>
              <a:t>- Chăm chỉ</a:t>
            </a:r>
            <a:endParaRPr lang="en-GB" sz="4000">
              <a:latin typeface="Times New Roman" panose="02020603050405020304" pitchFamily="18" charset="0"/>
              <a:ea typeface="Times New Roman" panose="02020603050405020304" pitchFamily="18" charset="0"/>
            </a:endParaRPr>
          </a:p>
          <a:p>
            <a:pPr>
              <a:lnSpc>
                <a:spcPct val="115000"/>
              </a:lnSpc>
              <a:spcAft>
                <a:spcPts val="0"/>
              </a:spcAft>
            </a:pPr>
            <a:r>
              <a:rPr lang="vi-VN" sz="4000">
                <a:solidFill>
                  <a:srgbClr val="0D0D0D"/>
                </a:solidFill>
                <a:latin typeface="Times New Roman" panose="02020603050405020304" pitchFamily="18" charset="0"/>
                <a:ea typeface="Times New Roman" panose="02020603050405020304" pitchFamily="18" charset="0"/>
              </a:rPr>
              <a:t>- Biết sống có lí tưởng, hoài bão, ước mơ</a:t>
            </a:r>
            <a:endParaRPr lang="en-GB" sz="4000">
              <a:latin typeface="Times New Roman" panose="02020603050405020304" pitchFamily="18" charset="0"/>
              <a:ea typeface="Times New Roman" panose="02020603050405020304" pitchFamily="18" charset="0"/>
            </a:endParaRPr>
          </a:p>
          <a:p>
            <a:pPr>
              <a:lnSpc>
                <a:spcPct val="115000"/>
              </a:lnSpc>
              <a:spcAft>
                <a:spcPts val="0"/>
              </a:spcAft>
            </a:pPr>
            <a:r>
              <a:rPr lang="en-US" sz="4000">
                <a:solidFill>
                  <a:srgbClr val="0D0D0D"/>
                </a:solidFill>
                <a:latin typeface="Times New Roman" panose="02020603050405020304" pitchFamily="18" charset="0"/>
                <a:ea typeface="Times New Roman" panose="02020603050405020304" pitchFamily="18" charset="0"/>
              </a:rPr>
              <a:t>- Có trách nhiệm trong công việc</a:t>
            </a:r>
            <a:endParaRPr lang="en-GB" sz="4000">
              <a:latin typeface="Times New Roman" panose="02020603050405020304" pitchFamily="18" charset="0"/>
              <a:ea typeface="Times New Roman" panose="02020603050405020304" pitchFamily="18" charset="0"/>
            </a:endParaRPr>
          </a:p>
          <a:p>
            <a:pPr>
              <a:lnSpc>
                <a:spcPct val="115000"/>
              </a:lnSpc>
              <a:spcAft>
                <a:spcPts val="0"/>
              </a:spcAft>
            </a:pPr>
            <a:r>
              <a:rPr lang="en-US" sz="4000">
                <a:solidFill>
                  <a:srgbClr val="0D0D0D"/>
                </a:solidFill>
                <a:latin typeface="Times New Roman" panose="02020603050405020304" pitchFamily="18" charset="0"/>
                <a:ea typeface="Times New Roman" panose="02020603050405020304" pitchFamily="18" charset="0"/>
              </a:rPr>
              <a:t>- Biết quan tâm cộng đồng</a:t>
            </a:r>
            <a:endParaRPr lang="en-GB" sz="4000">
              <a:latin typeface="Times New Roman" panose="02020603050405020304" pitchFamily="18" charset="0"/>
              <a:ea typeface="Times New Roman" panose="02020603050405020304" pitchFamily="18" charset="0"/>
            </a:endParaRPr>
          </a:p>
          <a:p>
            <a:pPr>
              <a:lnSpc>
                <a:spcPct val="115000"/>
              </a:lnSpc>
              <a:spcAft>
                <a:spcPts val="0"/>
              </a:spcAft>
            </a:pPr>
            <a:r>
              <a:rPr lang="en-US" sz="4000">
                <a:solidFill>
                  <a:srgbClr val="0D0D0D"/>
                </a:solidFill>
                <a:latin typeface="Times New Roman" panose="02020603050405020304" pitchFamily="18" charset="0"/>
                <a:ea typeface="Times New Roman" panose="02020603050405020304" pitchFamily="18" charset="0"/>
              </a:rPr>
              <a:t>- Biết sống cống hiến</a:t>
            </a:r>
            <a:endParaRPr lang="en-GB" sz="4000">
              <a:latin typeface="Times New Roman" panose="02020603050405020304" pitchFamily="18" charset="0"/>
              <a:ea typeface="Times New Roman" panose="02020603050405020304" pitchFamily="18" charset="0"/>
            </a:endParaRPr>
          </a:p>
          <a:p>
            <a:pPr>
              <a:lnSpc>
                <a:spcPct val="115000"/>
              </a:lnSpc>
              <a:spcAft>
                <a:spcPts val="0"/>
              </a:spcAft>
            </a:pPr>
            <a:r>
              <a:rPr lang="en-US" sz="4000">
                <a:solidFill>
                  <a:srgbClr val="0D0D0D"/>
                </a:solidFill>
                <a:latin typeface="Times New Roman" panose="02020603050405020304" pitchFamily="18" charset="0"/>
                <a:ea typeface="Times New Roman" panose="02020603050405020304" pitchFamily="18" charset="0"/>
              </a:rPr>
              <a:t>- Khiêm tốn</a:t>
            </a:r>
            <a:endParaRPr lang="en-GB" sz="4000">
              <a:latin typeface="Times New Roman" panose="02020603050405020304" pitchFamily="18" charset="0"/>
              <a:ea typeface="Times New Roman" panose="02020603050405020304" pitchFamily="18" charset="0"/>
            </a:endParaRPr>
          </a:p>
          <a:p>
            <a:pPr>
              <a:lnSpc>
                <a:spcPct val="115000"/>
              </a:lnSpc>
              <a:spcAft>
                <a:spcPts val="0"/>
              </a:spcAft>
            </a:pPr>
            <a:r>
              <a:rPr lang="en-US" sz="4000">
                <a:solidFill>
                  <a:srgbClr val="0D0D0D"/>
                </a:solidFill>
                <a:latin typeface="Times New Roman" panose="02020603050405020304" pitchFamily="18" charset="0"/>
                <a:ea typeface="Times New Roman" panose="02020603050405020304" pitchFamily="18" charset="0"/>
              </a:rPr>
              <a:t>- Táo bạo, dám nghĩ dám làm</a:t>
            </a:r>
            <a:endParaRPr lang="en-GB" sz="4000">
              <a:latin typeface="Times New Roman" panose="02020603050405020304" pitchFamily="18" charset="0"/>
              <a:ea typeface="Times New Roman" panose="02020603050405020304" pitchFamily="18" charset="0"/>
            </a:endParaRPr>
          </a:p>
          <a:p>
            <a:pPr>
              <a:lnSpc>
                <a:spcPct val="115000"/>
              </a:lnSpc>
              <a:spcAft>
                <a:spcPts val="0"/>
              </a:spcAft>
            </a:pPr>
            <a:r>
              <a:rPr lang="en-US" sz="4000">
                <a:solidFill>
                  <a:srgbClr val="0D0D0D"/>
                </a:solidFill>
                <a:latin typeface="Times New Roman" panose="02020603050405020304" pitchFamily="18" charset="0"/>
                <a:ea typeface="Times New Roman" panose="02020603050405020304" pitchFamily="18" charset="0"/>
              </a:rPr>
              <a:t>- Kiên trì vượt khó</a:t>
            </a:r>
            <a:endParaRPr lang="en-GB" sz="4000">
              <a:latin typeface="Times New Roman" panose="02020603050405020304" pitchFamily="18" charset="0"/>
              <a:ea typeface="Times New Roman" panose="02020603050405020304" pitchFamily="18" charset="0"/>
            </a:endParaRPr>
          </a:p>
          <a:p>
            <a:pPr>
              <a:lnSpc>
                <a:spcPct val="115000"/>
              </a:lnSpc>
              <a:spcAft>
                <a:spcPts val="0"/>
              </a:spcAft>
            </a:pPr>
            <a:r>
              <a:rPr lang="en-US" sz="4000">
                <a:solidFill>
                  <a:srgbClr val="0D0D0D"/>
                </a:solidFill>
                <a:latin typeface="Times New Roman" panose="02020603050405020304" pitchFamily="18" charset="0"/>
                <a:ea typeface="Times New Roman" panose="02020603050405020304" pitchFamily="18" charset="0"/>
              </a:rPr>
              <a:t>….</a:t>
            </a:r>
            <a:endParaRPr lang="en-GB" sz="40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49277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AFD4E1"/>
        </a:solidFill>
        <a:effectLst/>
      </p:bgPr>
    </p:bg>
    <p:spTree>
      <p:nvGrpSpPr>
        <p:cNvPr id="1" name=""/>
        <p:cNvGrpSpPr/>
        <p:nvPr/>
      </p:nvGrpSpPr>
      <p:grpSpPr>
        <a:xfrm>
          <a:off x="0" y="0"/>
          <a:ext cx="0" cy="0"/>
          <a:chOff x="0" y="0"/>
          <a:chExt cx="0" cy="0"/>
        </a:xfrm>
      </p:grpSpPr>
      <p:sp>
        <p:nvSpPr>
          <p:cNvPr id="7" name="TextBox 7"/>
          <p:cNvSpPr txBox="1"/>
          <p:nvPr/>
        </p:nvSpPr>
        <p:spPr>
          <a:xfrm>
            <a:off x="838200" y="2570890"/>
            <a:ext cx="7130463" cy="3385542"/>
          </a:xfrm>
          <a:prstGeom prst="rect">
            <a:avLst/>
          </a:prstGeom>
        </p:spPr>
        <p:txBody>
          <a:bodyPr wrap="square" lIns="0" tIns="0" rIns="0" bIns="0" rtlCol="0" anchor="t">
            <a:spAutoFit/>
          </a:bodyPr>
          <a:lstStyle/>
          <a:p>
            <a:pPr algn="just"/>
            <a:r>
              <a:rPr lang="en-US" sz="4400" b="1">
                <a:latin typeface="Times New Roman" panose="02020603050405020304" pitchFamily="18" charset="0"/>
                <a:cs typeface="Times New Roman" panose="02020603050405020304" pitchFamily="18" charset="0"/>
              </a:rPr>
              <a:t>Đề 01</a:t>
            </a:r>
            <a:r>
              <a:rPr lang="en-US" sz="4400">
                <a:latin typeface="Times New Roman" panose="02020603050405020304" pitchFamily="18" charset="0"/>
                <a:cs typeface="Times New Roman" panose="02020603050405020304" pitchFamily="18" charset="0"/>
              </a:rPr>
              <a:t>: Viết đoạn văn (khoảng 7 – 9 câu) trình bày suy nghĩ về vai trò của lối sống cống hiến của thanh niên trong thời đại ngày nay.</a:t>
            </a:r>
            <a:endParaRPr lang="en-GB" sz="4400">
              <a:latin typeface="Times New Roman" panose="02020603050405020304" pitchFamily="18" charset="0"/>
              <a:cs typeface="Times New Roman" panose="02020603050405020304" pitchFamily="18" charset="0"/>
            </a:endParaRPr>
          </a:p>
        </p:txBody>
      </p:sp>
      <p:sp>
        <p:nvSpPr>
          <p:cNvPr id="10" name="TextBox 10"/>
          <p:cNvSpPr txBox="1"/>
          <p:nvPr/>
        </p:nvSpPr>
        <p:spPr>
          <a:xfrm>
            <a:off x="9869685" y="3255722"/>
            <a:ext cx="7805603" cy="4062651"/>
          </a:xfrm>
          <a:prstGeom prst="rect">
            <a:avLst/>
          </a:prstGeom>
        </p:spPr>
        <p:txBody>
          <a:bodyPr wrap="square" lIns="0" tIns="0" rIns="0" bIns="0" rtlCol="0" anchor="t">
            <a:spAutoFit/>
          </a:bodyPr>
          <a:lstStyle/>
          <a:p>
            <a:pPr algn="just"/>
            <a:r>
              <a:rPr lang="en-US" sz="4400" b="1">
                <a:latin typeface="Times New Roman" panose="02020603050405020304" pitchFamily="18" charset="0"/>
                <a:cs typeface="Times New Roman" panose="02020603050405020304" pitchFamily="18" charset="0"/>
              </a:rPr>
              <a:t>Đề 02:</a:t>
            </a:r>
            <a:r>
              <a:rPr lang="en-US" sz="4400">
                <a:latin typeface="Times New Roman" panose="02020603050405020304" pitchFamily="18" charset="0"/>
                <a:cs typeface="Times New Roman" panose="02020603050405020304" pitchFamily="18" charset="0"/>
              </a:rPr>
              <a:t> Tưởng tượng em là nhân vật ông họa sĩ, hãy ghi lại cảm nghĩ của mình sau cuộc gặp gỡ bất ngờ với anh thanh niên trên đỉnh Yên Sơn trong một đoạn văn (khoảng 7 – 9 câu).</a:t>
            </a:r>
            <a:endParaRPr lang="en-US" sz="4000">
              <a:solidFill>
                <a:srgbClr val="1D5175"/>
              </a:solidFill>
              <a:latin typeface="Times New Roman" panose="02020603050405020304" pitchFamily="18" charset="0"/>
              <a:cs typeface="Times New Roman" panose="02020603050405020304" pitchFamily="18" charset="0"/>
            </a:endParaRPr>
          </a:p>
        </p:txBody>
      </p:sp>
      <p:grpSp>
        <p:nvGrpSpPr>
          <p:cNvPr id="12" name="Group 12"/>
          <p:cNvGrpSpPr/>
          <p:nvPr/>
        </p:nvGrpSpPr>
        <p:grpSpPr>
          <a:xfrm>
            <a:off x="-311979" y="6800744"/>
            <a:ext cx="19200900" cy="3521705"/>
            <a:chOff x="0" y="0"/>
            <a:chExt cx="25601201" cy="4695607"/>
          </a:xfrm>
        </p:grpSpPr>
        <p:sp>
          <p:nvSpPr>
            <p:cNvPr id="13" name="Freeform 13"/>
            <p:cNvSpPr/>
            <p:nvPr/>
          </p:nvSpPr>
          <p:spPr>
            <a:xfrm flipH="1">
              <a:off x="3072570" y="776567"/>
              <a:ext cx="3907167" cy="3892960"/>
            </a:xfrm>
            <a:custGeom>
              <a:avLst/>
              <a:gdLst/>
              <a:ahLst/>
              <a:cxnLst/>
              <a:rect l="l" t="t" r="r" b="b"/>
              <a:pathLst>
                <a:path w="3907167" h="3892960">
                  <a:moveTo>
                    <a:pt x="3907167" y="0"/>
                  </a:moveTo>
                  <a:lnTo>
                    <a:pt x="0" y="0"/>
                  </a:lnTo>
                  <a:lnTo>
                    <a:pt x="0" y="3892959"/>
                  </a:lnTo>
                  <a:lnTo>
                    <a:pt x="3907167" y="3892959"/>
                  </a:lnTo>
                  <a:lnTo>
                    <a:pt x="3907167"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4" name="Freeform 14"/>
            <p:cNvSpPr/>
            <p:nvPr/>
          </p:nvSpPr>
          <p:spPr>
            <a:xfrm>
              <a:off x="9810564" y="802647"/>
              <a:ext cx="3907167" cy="3892960"/>
            </a:xfrm>
            <a:custGeom>
              <a:avLst/>
              <a:gdLst/>
              <a:ahLst/>
              <a:cxnLst/>
              <a:rect l="l" t="t" r="r" b="b"/>
              <a:pathLst>
                <a:path w="3907167" h="3892960">
                  <a:moveTo>
                    <a:pt x="0" y="0"/>
                  </a:moveTo>
                  <a:lnTo>
                    <a:pt x="3907167" y="0"/>
                  </a:lnTo>
                  <a:lnTo>
                    <a:pt x="3907167" y="3892960"/>
                  </a:lnTo>
                  <a:lnTo>
                    <a:pt x="0" y="38929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5" name="Freeform 15"/>
            <p:cNvSpPr/>
            <p:nvPr/>
          </p:nvSpPr>
          <p:spPr>
            <a:xfrm>
              <a:off x="6598737" y="3078949"/>
              <a:ext cx="5285040" cy="1590577"/>
            </a:xfrm>
            <a:custGeom>
              <a:avLst/>
              <a:gdLst/>
              <a:ahLst/>
              <a:cxnLst/>
              <a:rect l="l" t="t" r="r" b="b"/>
              <a:pathLst>
                <a:path w="5285040" h="1590577">
                  <a:moveTo>
                    <a:pt x="0" y="0"/>
                  </a:moveTo>
                  <a:lnTo>
                    <a:pt x="5285041" y="0"/>
                  </a:lnTo>
                  <a:lnTo>
                    <a:pt x="5285041" y="1590577"/>
                  </a:lnTo>
                  <a:lnTo>
                    <a:pt x="0" y="1590577"/>
                  </a:lnTo>
                  <a:lnTo>
                    <a:pt x="0" y="0"/>
                  </a:lnTo>
                  <a:close/>
                </a:path>
              </a:pathLst>
            </a:custGeom>
            <a:blipFill>
              <a:blip r:embed="rId4">
                <a:extLst>
                  <a:ext uri="{96DAC541-7B7A-43D3-8B79-37D633B846F1}">
                    <asvg:svgBlip xmlns:asvg="http://schemas.microsoft.com/office/drawing/2016/SVG/main" xmlns="" r:embed="rId5"/>
                  </a:ext>
                </a:extLst>
              </a:blip>
              <a:stretch>
                <a:fillRect r="-1075" b="-24540"/>
              </a:stretch>
            </a:blipFill>
          </p:spPr>
        </p:sp>
        <p:sp>
          <p:nvSpPr>
            <p:cNvPr id="16" name="Freeform 16"/>
            <p:cNvSpPr/>
            <p:nvPr/>
          </p:nvSpPr>
          <p:spPr>
            <a:xfrm>
              <a:off x="7365137" y="0"/>
              <a:ext cx="2563039" cy="2521098"/>
            </a:xfrm>
            <a:custGeom>
              <a:avLst/>
              <a:gdLst/>
              <a:ahLst/>
              <a:cxnLst/>
              <a:rect l="l" t="t" r="r" b="b"/>
              <a:pathLst>
                <a:path w="2563039" h="2521098">
                  <a:moveTo>
                    <a:pt x="0" y="0"/>
                  </a:moveTo>
                  <a:lnTo>
                    <a:pt x="2563039" y="0"/>
                  </a:lnTo>
                  <a:lnTo>
                    <a:pt x="2563039" y="2521098"/>
                  </a:lnTo>
                  <a:lnTo>
                    <a:pt x="0" y="252109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7" name="Freeform 17"/>
            <p:cNvSpPr/>
            <p:nvPr/>
          </p:nvSpPr>
          <p:spPr>
            <a:xfrm>
              <a:off x="9322423" y="569772"/>
              <a:ext cx="2306258" cy="834446"/>
            </a:xfrm>
            <a:custGeom>
              <a:avLst/>
              <a:gdLst/>
              <a:ahLst/>
              <a:cxnLst/>
              <a:rect l="l" t="t" r="r" b="b"/>
              <a:pathLst>
                <a:path w="2306258" h="834446">
                  <a:moveTo>
                    <a:pt x="0" y="0"/>
                  </a:moveTo>
                  <a:lnTo>
                    <a:pt x="2306258" y="0"/>
                  </a:lnTo>
                  <a:lnTo>
                    <a:pt x="2306258" y="834446"/>
                  </a:lnTo>
                  <a:lnTo>
                    <a:pt x="0" y="83444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8" name="Freeform 18"/>
            <p:cNvSpPr/>
            <p:nvPr/>
          </p:nvSpPr>
          <p:spPr>
            <a:xfrm>
              <a:off x="16770915" y="1004439"/>
              <a:ext cx="2751744" cy="995631"/>
            </a:xfrm>
            <a:custGeom>
              <a:avLst/>
              <a:gdLst/>
              <a:ahLst/>
              <a:cxnLst/>
              <a:rect l="l" t="t" r="r" b="b"/>
              <a:pathLst>
                <a:path w="2751744" h="995631">
                  <a:moveTo>
                    <a:pt x="0" y="0"/>
                  </a:moveTo>
                  <a:lnTo>
                    <a:pt x="2751744" y="0"/>
                  </a:lnTo>
                  <a:lnTo>
                    <a:pt x="2751744" y="995631"/>
                  </a:lnTo>
                  <a:lnTo>
                    <a:pt x="0" y="995631"/>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9" name="Freeform 19"/>
            <p:cNvSpPr/>
            <p:nvPr/>
          </p:nvSpPr>
          <p:spPr>
            <a:xfrm>
              <a:off x="12554286" y="2325587"/>
              <a:ext cx="4318229" cy="2355398"/>
            </a:xfrm>
            <a:custGeom>
              <a:avLst/>
              <a:gdLst/>
              <a:ahLst/>
              <a:cxnLst/>
              <a:rect l="l" t="t" r="r" b="b"/>
              <a:pathLst>
                <a:path w="4318229" h="2355398">
                  <a:moveTo>
                    <a:pt x="0" y="0"/>
                  </a:moveTo>
                  <a:lnTo>
                    <a:pt x="4318229" y="0"/>
                  </a:lnTo>
                  <a:lnTo>
                    <a:pt x="4318229" y="2355398"/>
                  </a:lnTo>
                  <a:lnTo>
                    <a:pt x="0" y="235539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0" name="Freeform 20"/>
            <p:cNvSpPr/>
            <p:nvPr/>
          </p:nvSpPr>
          <p:spPr>
            <a:xfrm>
              <a:off x="13575552" y="2924653"/>
              <a:ext cx="1346826" cy="1730734"/>
            </a:xfrm>
            <a:custGeom>
              <a:avLst/>
              <a:gdLst/>
              <a:ahLst/>
              <a:cxnLst/>
              <a:rect l="l" t="t" r="r" b="b"/>
              <a:pathLst>
                <a:path w="1346826" h="1730734">
                  <a:moveTo>
                    <a:pt x="0" y="0"/>
                  </a:moveTo>
                  <a:lnTo>
                    <a:pt x="1346825" y="0"/>
                  </a:lnTo>
                  <a:lnTo>
                    <a:pt x="1346825" y="1730733"/>
                  </a:lnTo>
                  <a:lnTo>
                    <a:pt x="0" y="1730733"/>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1" name="Freeform 21"/>
            <p:cNvSpPr/>
            <p:nvPr/>
          </p:nvSpPr>
          <p:spPr>
            <a:xfrm flipH="1">
              <a:off x="11883778" y="2749127"/>
              <a:ext cx="1239531" cy="1920400"/>
            </a:xfrm>
            <a:custGeom>
              <a:avLst/>
              <a:gdLst/>
              <a:ahLst/>
              <a:cxnLst/>
              <a:rect l="l" t="t" r="r" b="b"/>
              <a:pathLst>
                <a:path w="1239531" h="1920400">
                  <a:moveTo>
                    <a:pt x="1239530" y="0"/>
                  </a:moveTo>
                  <a:lnTo>
                    <a:pt x="0" y="0"/>
                  </a:lnTo>
                  <a:lnTo>
                    <a:pt x="0" y="1920399"/>
                  </a:lnTo>
                  <a:lnTo>
                    <a:pt x="1239530" y="1920399"/>
                  </a:lnTo>
                  <a:lnTo>
                    <a:pt x="123953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2" name="Freeform 22"/>
            <p:cNvSpPr/>
            <p:nvPr/>
          </p:nvSpPr>
          <p:spPr>
            <a:xfrm>
              <a:off x="12737630" y="1888560"/>
              <a:ext cx="1802384" cy="2792425"/>
            </a:xfrm>
            <a:custGeom>
              <a:avLst/>
              <a:gdLst/>
              <a:ahLst/>
              <a:cxnLst/>
              <a:rect l="l" t="t" r="r" b="b"/>
              <a:pathLst>
                <a:path w="1802384" h="2792425">
                  <a:moveTo>
                    <a:pt x="0" y="0"/>
                  </a:moveTo>
                  <a:lnTo>
                    <a:pt x="1802384" y="0"/>
                  </a:lnTo>
                  <a:lnTo>
                    <a:pt x="1802384" y="2792425"/>
                  </a:lnTo>
                  <a:lnTo>
                    <a:pt x="0" y="279242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3" name="Freeform 23"/>
            <p:cNvSpPr/>
            <p:nvPr/>
          </p:nvSpPr>
          <p:spPr>
            <a:xfrm>
              <a:off x="16239354" y="1004439"/>
              <a:ext cx="6719327" cy="3665087"/>
            </a:xfrm>
            <a:custGeom>
              <a:avLst/>
              <a:gdLst/>
              <a:ahLst/>
              <a:cxnLst/>
              <a:rect l="l" t="t" r="r" b="b"/>
              <a:pathLst>
                <a:path w="6719327" h="3665087">
                  <a:moveTo>
                    <a:pt x="0" y="0"/>
                  </a:moveTo>
                  <a:lnTo>
                    <a:pt x="6719326" y="0"/>
                  </a:lnTo>
                  <a:lnTo>
                    <a:pt x="6719326" y="3665087"/>
                  </a:lnTo>
                  <a:lnTo>
                    <a:pt x="0" y="366508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24" name="Freeform 24"/>
            <p:cNvSpPr/>
            <p:nvPr/>
          </p:nvSpPr>
          <p:spPr>
            <a:xfrm>
              <a:off x="20316160" y="3105029"/>
              <a:ext cx="5285040" cy="1590577"/>
            </a:xfrm>
            <a:custGeom>
              <a:avLst/>
              <a:gdLst/>
              <a:ahLst/>
              <a:cxnLst/>
              <a:rect l="l" t="t" r="r" b="b"/>
              <a:pathLst>
                <a:path w="5285040" h="1590577">
                  <a:moveTo>
                    <a:pt x="0" y="0"/>
                  </a:moveTo>
                  <a:lnTo>
                    <a:pt x="5285041" y="0"/>
                  </a:lnTo>
                  <a:lnTo>
                    <a:pt x="5285041" y="1590578"/>
                  </a:lnTo>
                  <a:lnTo>
                    <a:pt x="0" y="1590578"/>
                  </a:lnTo>
                  <a:lnTo>
                    <a:pt x="0" y="0"/>
                  </a:lnTo>
                  <a:close/>
                </a:path>
              </a:pathLst>
            </a:custGeom>
            <a:blipFill>
              <a:blip r:embed="rId16">
                <a:extLst>
                  <a:ext uri="{96DAC541-7B7A-43D3-8B79-37D633B846F1}">
                    <asvg:svgBlip xmlns:asvg="http://schemas.microsoft.com/office/drawing/2016/SVG/main" xmlns="" r:embed="rId17"/>
                  </a:ext>
                </a:extLst>
              </a:blip>
              <a:stretch>
                <a:fillRect r="-1075" b="-24540"/>
              </a:stretch>
            </a:blipFill>
          </p:spPr>
        </p:sp>
        <p:sp>
          <p:nvSpPr>
            <p:cNvPr id="25" name="Freeform 25"/>
            <p:cNvSpPr/>
            <p:nvPr/>
          </p:nvSpPr>
          <p:spPr>
            <a:xfrm>
              <a:off x="0" y="2639266"/>
              <a:ext cx="4173387" cy="2000665"/>
            </a:xfrm>
            <a:custGeom>
              <a:avLst/>
              <a:gdLst/>
              <a:ahLst/>
              <a:cxnLst/>
              <a:rect l="l" t="t" r="r" b="b"/>
              <a:pathLst>
                <a:path w="4173387" h="2000665">
                  <a:moveTo>
                    <a:pt x="0" y="0"/>
                  </a:moveTo>
                  <a:lnTo>
                    <a:pt x="4173387" y="0"/>
                  </a:lnTo>
                  <a:lnTo>
                    <a:pt x="4173387" y="2000666"/>
                  </a:lnTo>
                  <a:lnTo>
                    <a:pt x="0" y="2000666"/>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6" name="Freeform 26"/>
            <p:cNvSpPr/>
            <p:nvPr/>
          </p:nvSpPr>
          <p:spPr>
            <a:xfrm>
              <a:off x="19530072" y="1620487"/>
              <a:ext cx="1917673" cy="693849"/>
            </a:xfrm>
            <a:custGeom>
              <a:avLst/>
              <a:gdLst/>
              <a:ahLst/>
              <a:cxnLst/>
              <a:rect l="l" t="t" r="r" b="b"/>
              <a:pathLst>
                <a:path w="1917673" h="693849">
                  <a:moveTo>
                    <a:pt x="0" y="0"/>
                  </a:moveTo>
                  <a:lnTo>
                    <a:pt x="1917673" y="0"/>
                  </a:lnTo>
                  <a:lnTo>
                    <a:pt x="1917673" y="693849"/>
                  </a:lnTo>
                  <a:lnTo>
                    <a:pt x="0" y="693849"/>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7" name="Freeform 27"/>
            <p:cNvSpPr/>
            <p:nvPr/>
          </p:nvSpPr>
          <p:spPr>
            <a:xfrm>
              <a:off x="2600701" y="1583513"/>
              <a:ext cx="1889306" cy="683585"/>
            </a:xfrm>
            <a:custGeom>
              <a:avLst/>
              <a:gdLst/>
              <a:ahLst/>
              <a:cxnLst/>
              <a:rect l="l" t="t" r="r" b="b"/>
              <a:pathLst>
                <a:path w="1889306" h="683585">
                  <a:moveTo>
                    <a:pt x="0" y="0"/>
                  </a:moveTo>
                  <a:lnTo>
                    <a:pt x="1889306" y="0"/>
                  </a:lnTo>
                  <a:lnTo>
                    <a:pt x="1889306" y="683585"/>
                  </a:lnTo>
                  <a:lnTo>
                    <a:pt x="0" y="683585"/>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sp>
        <p:nvSpPr>
          <p:cNvPr id="28" name="Rectangle 27"/>
          <p:cNvSpPr/>
          <p:nvPr/>
        </p:nvSpPr>
        <p:spPr>
          <a:xfrm>
            <a:off x="3141391" y="658217"/>
            <a:ext cx="11775788" cy="1107996"/>
          </a:xfrm>
          <a:prstGeom prst="rect">
            <a:avLst/>
          </a:prstGeom>
        </p:spPr>
        <p:txBody>
          <a:bodyPr wrap="none">
            <a:spAutoFit/>
          </a:bodyPr>
          <a:lstStyle/>
          <a:p>
            <a:r>
              <a:rPr lang="en-US" sz="6600" b="1">
                <a:solidFill>
                  <a:srgbClr val="FFFF00"/>
                </a:solidFill>
                <a:latin typeface="Times New Roman" panose="02020603050405020304" pitchFamily="18" charset="0"/>
                <a:ea typeface="Calibri" panose="020F0502020204030204" pitchFamily="34" charset="0"/>
              </a:rPr>
              <a:t>Nhiệm vụ 2: Viết kết nối với đọc</a:t>
            </a:r>
            <a:endParaRPr lang="en-GB" sz="880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28"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AFD4E1"/>
        </a:solidFill>
        <a:effectLst/>
      </p:bgPr>
    </p:bg>
    <p:spTree>
      <p:nvGrpSpPr>
        <p:cNvPr id="1" name=""/>
        <p:cNvGrpSpPr/>
        <p:nvPr/>
      </p:nvGrpSpPr>
      <p:grpSpPr>
        <a:xfrm>
          <a:off x="0" y="0"/>
          <a:ext cx="0" cy="0"/>
          <a:chOff x="0" y="0"/>
          <a:chExt cx="0" cy="0"/>
        </a:xfrm>
      </p:grpSpPr>
      <p:sp>
        <p:nvSpPr>
          <p:cNvPr id="3" name="TextBox 3"/>
          <p:cNvSpPr txBox="1"/>
          <p:nvPr/>
        </p:nvSpPr>
        <p:spPr>
          <a:xfrm>
            <a:off x="2805705" y="306090"/>
            <a:ext cx="12617714" cy="901722"/>
          </a:xfrm>
          <a:prstGeom prst="rect">
            <a:avLst/>
          </a:prstGeom>
        </p:spPr>
        <p:txBody>
          <a:bodyPr wrap="square" lIns="0" tIns="0" rIns="0" bIns="0" rtlCol="0" anchor="t">
            <a:spAutoFit/>
          </a:bodyPr>
          <a:lstStyle/>
          <a:p>
            <a:pPr lvl="0" algn="ctr">
              <a:lnSpc>
                <a:spcPts val="7470"/>
              </a:lnSpc>
              <a:spcBef>
                <a:spcPct val="0"/>
              </a:spcBef>
            </a:pPr>
            <a:r>
              <a:rPr lang="en-US" sz="6000" b="1" i="1">
                <a:solidFill>
                  <a:srgbClr val="FFFF00"/>
                </a:solidFill>
                <a:latin typeface="Times New Roman" panose="02020603050405020304" pitchFamily="18" charset="0"/>
                <a:cs typeface="Times New Roman" panose="02020603050405020304" pitchFamily="18" charset="0"/>
              </a:rPr>
              <a:t>Bảng kiểm kĩ năng viết đoạn văn</a:t>
            </a:r>
            <a:endParaRPr lang="en-US" sz="6000">
              <a:solidFill>
                <a:srgbClr val="FFFF00"/>
              </a:solidFill>
              <a:latin typeface="Times New Roman" panose="02020603050405020304" pitchFamily="18" charset="0"/>
              <a:cs typeface="Times New Roman" panose="02020603050405020304" pitchFamily="18" charset="0"/>
            </a:endParaRPr>
          </a:p>
        </p:txBody>
      </p:sp>
      <p:grpSp>
        <p:nvGrpSpPr>
          <p:cNvPr id="7" name="Group 7"/>
          <p:cNvGrpSpPr/>
          <p:nvPr/>
        </p:nvGrpSpPr>
        <p:grpSpPr>
          <a:xfrm>
            <a:off x="-1334501" y="4448516"/>
            <a:ext cx="5010716" cy="4823853"/>
            <a:chOff x="0" y="0"/>
            <a:chExt cx="6680955" cy="6431804"/>
          </a:xfrm>
        </p:grpSpPr>
        <p:sp>
          <p:nvSpPr>
            <p:cNvPr id="8" name="AutoShape 8"/>
            <p:cNvSpPr/>
            <p:nvPr/>
          </p:nvSpPr>
          <p:spPr>
            <a:xfrm>
              <a:off x="0" y="666931"/>
              <a:ext cx="3665000" cy="2886207"/>
            </a:xfrm>
            <a:prstGeom prst="rect">
              <a:avLst/>
            </a:prstGeom>
            <a:solidFill>
              <a:srgbClr val="628060"/>
            </a:solidFill>
          </p:spPr>
        </p:sp>
        <p:sp>
          <p:nvSpPr>
            <p:cNvPr id="9" name="Freeform 9"/>
            <p:cNvSpPr/>
            <p:nvPr/>
          </p:nvSpPr>
          <p:spPr>
            <a:xfrm rot="-10800000" flipH="1">
              <a:off x="3610917" y="666931"/>
              <a:ext cx="1443103" cy="2886207"/>
            </a:xfrm>
            <a:custGeom>
              <a:avLst/>
              <a:gdLst/>
              <a:ahLst/>
              <a:cxnLst/>
              <a:rect l="l" t="t" r="r" b="b"/>
              <a:pathLst>
                <a:path w="1443103" h="2886207">
                  <a:moveTo>
                    <a:pt x="1443103" y="0"/>
                  </a:moveTo>
                  <a:lnTo>
                    <a:pt x="0" y="0"/>
                  </a:lnTo>
                  <a:lnTo>
                    <a:pt x="0" y="2886207"/>
                  </a:lnTo>
                  <a:lnTo>
                    <a:pt x="1443103" y="2886207"/>
                  </a:lnTo>
                  <a:lnTo>
                    <a:pt x="1443103"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0" name="Freeform 10"/>
            <p:cNvSpPr/>
            <p:nvPr/>
          </p:nvSpPr>
          <p:spPr>
            <a:xfrm rot="5400000">
              <a:off x="1314362" y="971295"/>
              <a:ext cx="2886207" cy="2277479"/>
            </a:xfrm>
            <a:custGeom>
              <a:avLst/>
              <a:gdLst/>
              <a:ahLst/>
              <a:cxnLst/>
              <a:rect l="l" t="t" r="r" b="b"/>
              <a:pathLst>
                <a:path w="2886207" h="2277479">
                  <a:moveTo>
                    <a:pt x="0" y="0"/>
                  </a:moveTo>
                  <a:lnTo>
                    <a:pt x="2886207" y="0"/>
                  </a:lnTo>
                  <a:lnTo>
                    <a:pt x="2886207" y="2277479"/>
                  </a:lnTo>
                  <a:lnTo>
                    <a:pt x="0" y="2277479"/>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1" name="Freeform 11"/>
            <p:cNvSpPr/>
            <p:nvPr/>
          </p:nvSpPr>
          <p:spPr>
            <a:xfrm>
              <a:off x="3138983" y="0"/>
              <a:ext cx="1514444" cy="1514444"/>
            </a:xfrm>
            <a:custGeom>
              <a:avLst/>
              <a:gdLst/>
              <a:ahLst/>
              <a:cxnLst/>
              <a:rect l="l" t="t" r="r" b="b"/>
              <a:pathLst>
                <a:path w="1514444" h="1514444">
                  <a:moveTo>
                    <a:pt x="0" y="0"/>
                  </a:moveTo>
                  <a:lnTo>
                    <a:pt x="1514445" y="0"/>
                  </a:lnTo>
                  <a:lnTo>
                    <a:pt x="1514445" y="1514444"/>
                  </a:lnTo>
                  <a:lnTo>
                    <a:pt x="0" y="151444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2" name="Freeform 12"/>
            <p:cNvSpPr/>
            <p:nvPr/>
          </p:nvSpPr>
          <p:spPr>
            <a:xfrm>
              <a:off x="4299790" y="1081277"/>
              <a:ext cx="866334" cy="866334"/>
            </a:xfrm>
            <a:custGeom>
              <a:avLst/>
              <a:gdLst/>
              <a:ahLst/>
              <a:cxnLst/>
              <a:rect l="l" t="t" r="r" b="b"/>
              <a:pathLst>
                <a:path w="866334" h="866334">
                  <a:moveTo>
                    <a:pt x="0" y="0"/>
                  </a:moveTo>
                  <a:lnTo>
                    <a:pt x="866334" y="0"/>
                  </a:lnTo>
                  <a:lnTo>
                    <a:pt x="866334" y="866334"/>
                  </a:lnTo>
                  <a:lnTo>
                    <a:pt x="0" y="86633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3" name="AutoShape 13"/>
            <p:cNvSpPr/>
            <p:nvPr/>
          </p:nvSpPr>
          <p:spPr>
            <a:xfrm>
              <a:off x="1626935" y="3545598"/>
              <a:ext cx="3665000" cy="2886207"/>
            </a:xfrm>
            <a:prstGeom prst="rect">
              <a:avLst/>
            </a:prstGeom>
            <a:solidFill>
              <a:srgbClr val="FDE0A0"/>
            </a:solidFill>
          </p:spPr>
        </p:sp>
        <p:sp>
          <p:nvSpPr>
            <p:cNvPr id="14" name="Freeform 14"/>
            <p:cNvSpPr/>
            <p:nvPr/>
          </p:nvSpPr>
          <p:spPr>
            <a:xfrm rot="-10800000" flipH="1">
              <a:off x="5237852" y="3545598"/>
              <a:ext cx="1443103" cy="2886207"/>
            </a:xfrm>
            <a:custGeom>
              <a:avLst/>
              <a:gdLst/>
              <a:ahLst/>
              <a:cxnLst/>
              <a:rect l="l" t="t" r="r" b="b"/>
              <a:pathLst>
                <a:path w="1443103" h="2886207">
                  <a:moveTo>
                    <a:pt x="1443103" y="0"/>
                  </a:moveTo>
                  <a:lnTo>
                    <a:pt x="0" y="0"/>
                  </a:lnTo>
                  <a:lnTo>
                    <a:pt x="0" y="2886206"/>
                  </a:lnTo>
                  <a:lnTo>
                    <a:pt x="1443103" y="2886206"/>
                  </a:lnTo>
                  <a:lnTo>
                    <a:pt x="1443103"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5" name="Freeform 15"/>
            <p:cNvSpPr/>
            <p:nvPr/>
          </p:nvSpPr>
          <p:spPr>
            <a:xfrm>
              <a:off x="394024" y="3045918"/>
              <a:ext cx="3398244" cy="3385887"/>
            </a:xfrm>
            <a:custGeom>
              <a:avLst/>
              <a:gdLst/>
              <a:ahLst/>
              <a:cxnLst/>
              <a:rect l="l" t="t" r="r" b="b"/>
              <a:pathLst>
                <a:path w="3398244" h="3385887">
                  <a:moveTo>
                    <a:pt x="0" y="0"/>
                  </a:moveTo>
                  <a:lnTo>
                    <a:pt x="3398244" y="0"/>
                  </a:lnTo>
                  <a:lnTo>
                    <a:pt x="3398244" y="3385886"/>
                  </a:lnTo>
                  <a:lnTo>
                    <a:pt x="0" y="3385886"/>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6" name="Freeform 16"/>
            <p:cNvSpPr/>
            <p:nvPr/>
          </p:nvSpPr>
          <p:spPr>
            <a:xfrm>
              <a:off x="1998485" y="4543437"/>
              <a:ext cx="3462007" cy="1888367"/>
            </a:xfrm>
            <a:custGeom>
              <a:avLst/>
              <a:gdLst/>
              <a:ahLst/>
              <a:cxnLst/>
              <a:rect l="l" t="t" r="r" b="b"/>
              <a:pathLst>
                <a:path w="3462007" h="1888367">
                  <a:moveTo>
                    <a:pt x="0" y="0"/>
                  </a:moveTo>
                  <a:lnTo>
                    <a:pt x="3462007" y="0"/>
                  </a:lnTo>
                  <a:lnTo>
                    <a:pt x="3462007" y="1888367"/>
                  </a:lnTo>
                  <a:lnTo>
                    <a:pt x="0" y="1888367"/>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7" name="Freeform 17"/>
            <p:cNvSpPr/>
            <p:nvPr/>
          </p:nvSpPr>
          <p:spPr>
            <a:xfrm>
              <a:off x="3375495" y="2944970"/>
              <a:ext cx="1790629" cy="1793891"/>
            </a:xfrm>
            <a:custGeom>
              <a:avLst/>
              <a:gdLst/>
              <a:ahLst/>
              <a:cxnLst/>
              <a:rect l="l" t="t" r="r" b="b"/>
              <a:pathLst>
                <a:path w="1790629" h="1793891">
                  <a:moveTo>
                    <a:pt x="0" y="0"/>
                  </a:moveTo>
                  <a:lnTo>
                    <a:pt x="1790629" y="0"/>
                  </a:lnTo>
                  <a:lnTo>
                    <a:pt x="1790629" y="1793891"/>
                  </a:lnTo>
                  <a:lnTo>
                    <a:pt x="0" y="1793891"/>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8" name="Freeform 18"/>
            <p:cNvSpPr/>
            <p:nvPr/>
          </p:nvSpPr>
          <p:spPr>
            <a:xfrm>
              <a:off x="2956720" y="3603952"/>
              <a:ext cx="939485" cy="939485"/>
            </a:xfrm>
            <a:custGeom>
              <a:avLst/>
              <a:gdLst/>
              <a:ahLst/>
              <a:cxnLst/>
              <a:rect l="l" t="t" r="r" b="b"/>
              <a:pathLst>
                <a:path w="939485" h="939485">
                  <a:moveTo>
                    <a:pt x="0" y="0"/>
                  </a:moveTo>
                  <a:lnTo>
                    <a:pt x="939485" y="0"/>
                  </a:lnTo>
                  <a:lnTo>
                    <a:pt x="939485" y="939485"/>
                  </a:lnTo>
                  <a:lnTo>
                    <a:pt x="0" y="93948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9" name="Freeform 19"/>
            <p:cNvSpPr/>
            <p:nvPr/>
          </p:nvSpPr>
          <p:spPr>
            <a:xfrm>
              <a:off x="3752041" y="3344568"/>
              <a:ext cx="518768" cy="518768"/>
            </a:xfrm>
            <a:custGeom>
              <a:avLst/>
              <a:gdLst/>
              <a:ahLst/>
              <a:cxnLst/>
              <a:rect l="l" t="t" r="r" b="b"/>
              <a:pathLst>
                <a:path w="518768" h="518768">
                  <a:moveTo>
                    <a:pt x="0" y="0"/>
                  </a:moveTo>
                  <a:lnTo>
                    <a:pt x="518768" y="0"/>
                  </a:lnTo>
                  <a:lnTo>
                    <a:pt x="518768" y="518768"/>
                  </a:lnTo>
                  <a:lnTo>
                    <a:pt x="0" y="518768"/>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grpSp>
        <p:nvGrpSpPr>
          <p:cNvPr id="20" name="Group 20"/>
          <p:cNvGrpSpPr/>
          <p:nvPr/>
        </p:nvGrpSpPr>
        <p:grpSpPr>
          <a:xfrm rot="-10800000">
            <a:off x="14064244" y="682894"/>
            <a:ext cx="5814051" cy="4601038"/>
            <a:chOff x="0" y="0"/>
            <a:chExt cx="7752068" cy="6134717"/>
          </a:xfrm>
        </p:grpSpPr>
        <p:sp>
          <p:nvSpPr>
            <p:cNvPr id="21" name="AutoShape 21"/>
            <p:cNvSpPr/>
            <p:nvPr/>
          </p:nvSpPr>
          <p:spPr>
            <a:xfrm>
              <a:off x="2120394" y="10369"/>
              <a:ext cx="3665000" cy="2886207"/>
            </a:xfrm>
            <a:prstGeom prst="rect">
              <a:avLst/>
            </a:prstGeom>
            <a:solidFill>
              <a:srgbClr val="F9B61A"/>
            </a:solidFill>
          </p:spPr>
        </p:sp>
        <p:sp>
          <p:nvSpPr>
            <p:cNvPr id="22" name="Freeform 22"/>
            <p:cNvSpPr/>
            <p:nvPr/>
          </p:nvSpPr>
          <p:spPr>
            <a:xfrm rot="-10800000" flipH="1">
              <a:off x="5731311" y="10369"/>
              <a:ext cx="1443103" cy="2886207"/>
            </a:xfrm>
            <a:custGeom>
              <a:avLst/>
              <a:gdLst/>
              <a:ahLst/>
              <a:cxnLst/>
              <a:rect l="l" t="t" r="r" b="b"/>
              <a:pathLst>
                <a:path w="1443103" h="2886207">
                  <a:moveTo>
                    <a:pt x="1443103" y="0"/>
                  </a:moveTo>
                  <a:lnTo>
                    <a:pt x="0" y="0"/>
                  </a:lnTo>
                  <a:lnTo>
                    <a:pt x="0" y="2886207"/>
                  </a:lnTo>
                  <a:lnTo>
                    <a:pt x="1443103" y="2886207"/>
                  </a:lnTo>
                  <a:lnTo>
                    <a:pt x="1443103"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3" name="AutoShape 23"/>
            <p:cNvSpPr/>
            <p:nvPr/>
          </p:nvSpPr>
          <p:spPr>
            <a:xfrm>
              <a:off x="537127" y="2896576"/>
              <a:ext cx="3502973" cy="2758609"/>
            </a:xfrm>
            <a:prstGeom prst="rect">
              <a:avLst/>
            </a:prstGeom>
            <a:solidFill>
              <a:srgbClr val="F9943B"/>
            </a:solidFill>
          </p:spPr>
        </p:sp>
        <p:sp>
          <p:nvSpPr>
            <p:cNvPr id="24" name="Freeform 24"/>
            <p:cNvSpPr/>
            <p:nvPr/>
          </p:nvSpPr>
          <p:spPr>
            <a:xfrm rot="-10800000" flipH="1">
              <a:off x="3988408" y="2896576"/>
              <a:ext cx="1379305" cy="2758609"/>
            </a:xfrm>
            <a:custGeom>
              <a:avLst/>
              <a:gdLst/>
              <a:ahLst/>
              <a:cxnLst/>
              <a:rect l="l" t="t" r="r" b="b"/>
              <a:pathLst>
                <a:path w="1379305" h="2758609">
                  <a:moveTo>
                    <a:pt x="1379304" y="0"/>
                  </a:moveTo>
                  <a:lnTo>
                    <a:pt x="0" y="0"/>
                  </a:lnTo>
                  <a:lnTo>
                    <a:pt x="0" y="2758609"/>
                  </a:lnTo>
                  <a:lnTo>
                    <a:pt x="1379304" y="2758609"/>
                  </a:lnTo>
                  <a:lnTo>
                    <a:pt x="1379304"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5" name="Freeform 25"/>
            <p:cNvSpPr/>
            <p:nvPr/>
          </p:nvSpPr>
          <p:spPr>
            <a:xfrm rot="-10800000">
              <a:off x="2721061" y="1043653"/>
              <a:ext cx="5031007" cy="1514124"/>
            </a:xfrm>
            <a:custGeom>
              <a:avLst/>
              <a:gdLst/>
              <a:ahLst/>
              <a:cxnLst/>
              <a:rect l="l" t="t" r="r" b="b"/>
              <a:pathLst>
                <a:path w="5031007" h="1514124">
                  <a:moveTo>
                    <a:pt x="0" y="0"/>
                  </a:moveTo>
                  <a:lnTo>
                    <a:pt x="5031007" y="0"/>
                  </a:lnTo>
                  <a:lnTo>
                    <a:pt x="5031007" y="1514123"/>
                  </a:lnTo>
                  <a:lnTo>
                    <a:pt x="0" y="1514123"/>
                  </a:lnTo>
                  <a:lnTo>
                    <a:pt x="0" y="0"/>
                  </a:lnTo>
                  <a:close/>
                </a:path>
              </a:pathLst>
            </a:custGeom>
            <a:blipFill>
              <a:blip r:embed="rId20">
                <a:extLst>
                  <a:ext uri="{96DAC541-7B7A-43D3-8B79-37D633B846F1}">
                    <asvg:svgBlip xmlns:asvg="http://schemas.microsoft.com/office/drawing/2016/SVG/main" xmlns="" r:embed="rId21"/>
                  </a:ext>
                </a:extLst>
              </a:blip>
              <a:stretch>
                <a:fillRect r="-1075" b="-24540"/>
              </a:stretch>
            </a:blipFill>
          </p:spPr>
        </p:sp>
        <p:sp>
          <p:nvSpPr>
            <p:cNvPr id="26" name="Freeform 26"/>
            <p:cNvSpPr/>
            <p:nvPr/>
          </p:nvSpPr>
          <p:spPr>
            <a:xfrm rot="-10800000">
              <a:off x="0" y="0"/>
              <a:ext cx="5236565" cy="2510338"/>
            </a:xfrm>
            <a:custGeom>
              <a:avLst/>
              <a:gdLst/>
              <a:ahLst/>
              <a:cxnLst/>
              <a:rect l="l" t="t" r="r" b="b"/>
              <a:pathLst>
                <a:path w="5236565" h="2510338">
                  <a:moveTo>
                    <a:pt x="0" y="0"/>
                  </a:moveTo>
                  <a:lnTo>
                    <a:pt x="5236565" y="0"/>
                  </a:lnTo>
                  <a:lnTo>
                    <a:pt x="5236565" y="2510338"/>
                  </a:lnTo>
                  <a:lnTo>
                    <a:pt x="0" y="2510338"/>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7" name="Freeform 27"/>
            <p:cNvSpPr/>
            <p:nvPr/>
          </p:nvSpPr>
          <p:spPr>
            <a:xfrm rot="-10800000" flipH="1">
              <a:off x="4288140" y="3326"/>
              <a:ext cx="872958" cy="1352471"/>
            </a:xfrm>
            <a:custGeom>
              <a:avLst/>
              <a:gdLst/>
              <a:ahLst/>
              <a:cxnLst/>
              <a:rect l="l" t="t" r="r" b="b"/>
              <a:pathLst>
                <a:path w="872958" h="1352471">
                  <a:moveTo>
                    <a:pt x="872958" y="0"/>
                  </a:moveTo>
                  <a:lnTo>
                    <a:pt x="0" y="0"/>
                  </a:lnTo>
                  <a:lnTo>
                    <a:pt x="0" y="1352470"/>
                  </a:lnTo>
                  <a:lnTo>
                    <a:pt x="872958" y="1352470"/>
                  </a:lnTo>
                  <a:lnTo>
                    <a:pt x="872958"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8" name="Freeform 28"/>
            <p:cNvSpPr/>
            <p:nvPr/>
          </p:nvSpPr>
          <p:spPr>
            <a:xfrm rot="-10800000">
              <a:off x="3320478" y="9917"/>
              <a:ext cx="1231094" cy="1907329"/>
            </a:xfrm>
            <a:custGeom>
              <a:avLst/>
              <a:gdLst/>
              <a:ahLst/>
              <a:cxnLst/>
              <a:rect l="l" t="t" r="r" b="b"/>
              <a:pathLst>
                <a:path w="1231094" h="1907329">
                  <a:moveTo>
                    <a:pt x="0" y="0"/>
                  </a:moveTo>
                  <a:lnTo>
                    <a:pt x="1231094" y="0"/>
                  </a:lnTo>
                  <a:lnTo>
                    <a:pt x="1231094" y="1907329"/>
                  </a:lnTo>
                  <a:lnTo>
                    <a:pt x="0" y="1907329"/>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29" name="Freeform 29"/>
            <p:cNvSpPr/>
            <p:nvPr/>
          </p:nvSpPr>
          <p:spPr>
            <a:xfrm rot="-10800000">
              <a:off x="4017203" y="4460032"/>
              <a:ext cx="1680797" cy="1674685"/>
            </a:xfrm>
            <a:custGeom>
              <a:avLst/>
              <a:gdLst/>
              <a:ahLst/>
              <a:cxnLst/>
              <a:rect l="l" t="t" r="r" b="b"/>
              <a:pathLst>
                <a:path w="1680797" h="1674685">
                  <a:moveTo>
                    <a:pt x="0" y="0"/>
                  </a:moveTo>
                  <a:lnTo>
                    <a:pt x="1680796" y="0"/>
                  </a:lnTo>
                  <a:lnTo>
                    <a:pt x="1680796" y="1674685"/>
                  </a:lnTo>
                  <a:lnTo>
                    <a:pt x="0" y="1674685"/>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30" name="Freeform 30"/>
            <p:cNvSpPr/>
            <p:nvPr/>
          </p:nvSpPr>
          <p:spPr>
            <a:xfrm rot="-10800000" flipH="1">
              <a:off x="2123230" y="2896576"/>
              <a:ext cx="1381508" cy="2723403"/>
            </a:xfrm>
            <a:custGeom>
              <a:avLst/>
              <a:gdLst/>
              <a:ahLst/>
              <a:cxnLst/>
              <a:rect l="l" t="t" r="r" b="b"/>
              <a:pathLst>
                <a:path w="1381508" h="2723403">
                  <a:moveTo>
                    <a:pt x="1381508" y="0"/>
                  </a:moveTo>
                  <a:lnTo>
                    <a:pt x="0" y="0"/>
                  </a:lnTo>
                  <a:lnTo>
                    <a:pt x="0" y="2723403"/>
                  </a:lnTo>
                  <a:lnTo>
                    <a:pt x="1381508" y="2723403"/>
                  </a:lnTo>
                  <a:lnTo>
                    <a:pt x="1381508"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31" name="Freeform 31"/>
            <p:cNvSpPr/>
            <p:nvPr/>
          </p:nvSpPr>
          <p:spPr>
            <a:xfrm rot="-10800000">
              <a:off x="5236565" y="313644"/>
              <a:ext cx="1247894" cy="1603602"/>
            </a:xfrm>
            <a:custGeom>
              <a:avLst/>
              <a:gdLst/>
              <a:ahLst/>
              <a:cxnLst/>
              <a:rect l="l" t="t" r="r" b="b"/>
              <a:pathLst>
                <a:path w="1247894" h="1603602">
                  <a:moveTo>
                    <a:pt x="0" y="0"/>
                  </a:moveTo>
                  <a:lnTo>
                    <a:pt x="1247893" y="0"/>
                  </a:lnTo>
                  <a:lnTo>
                    <a:pt x="1247893" y="1603602"/>
                  </a:lnTo>
                  <a:lnTo>
                    <a:pt x="0" y="1603602"/>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grpSp>
      <p:graphicFrame>
        <p:nvGraphicFramePr>
          <p:cNvPr id="32" name="Table 31"/>
          <p:cNvGraphicFramePr>
            <a:graphicFrameLocks noGrp="1"/>
          </p:cNvGraphicFramePr>
          <p:nvPr>
            <p:extLst>
              <p:ext uri="{D42A27DB-BD31-4B8C-83A1-F6EECF244321}">
                <p14:modId xmlns:p14="http://schemas.microsoft.com/office/powerpoint/2010/main" val="2647695144"/>
              </p:ext>
            </p:extLst>
          </p:nvPr>
        </p:nvGraphicFramePr>
        <p:xfrm>
          <a:off x="3053835" y="1626500"/>
          <a:ext cx="11436345" cy="8337147"/>
        </p:xfrm>
        <a:graphic>
          <a:graphicData uri="http://schemas.openxmlformats.org/drawingml/2006/table">
            <a:tbl>
              <a:tblPr firstRow="1" firstCol="1" bandRow="1">
                <a:effectLst>
                  <a:outerShdw blurRad="50800" dist="38100" algn="l" rotWithShape="0">
                    <a:prstClr val="black">
                      <a:alpha val="40000"/>
                    </a:prstClr>
                  </a:outerShdw>
                </a:effectLst>
              </a:tblPr>
              <a:tblGrid>
                <a:gridCol w="1149345"/>
                <a:gridCol w="7315200"/>
                <a:gridCol w="990600"/>
                <a:gridCol w="1981200"/>
              </a:tblGrid>
              <a:tr h="748869">
                <a:tc>
                  <a:txBody>
                    <a:bodyPr/>
                    <a:lstStyle/>
                    <a:p>
                      <a:pPr algn="ctr">
                        <a:lnSpc>
                          <a:spcPct val="115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STT</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Tiêu chí</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Đạt</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Chưa đạt</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1005350">
                <a:tc>
                  <a:txBody>
                    <a:bodyPr/>
                    <a:lstStyle/>
                    <a:p>
                      <a:pPr algn="ctr">
                        <a:lnSpc>
                          <a:spcPct val="115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1</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Đảm bảo hình thức đoạn văn  với dung lượng khoảng 7 – 9 câu.</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083119">
                <a:tc>
                  <a:txBody>
                    <a:bodyPr/>
                    <a:lstStyle/>
                    <a:p>
                      <a:pPr algn="ctr">
                        <a:lnSpc>
                          <a:spcPct val="115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Đoạn văn đúng chủ đề: </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32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Đề 01: suy nghĩ về vai trò của lối sống cống hiến của thanh niên trong thời đại ngày nay.</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3200">
                          <a:solidFill>
                            <a:srgbClr val="0D0D0D"/>
                          </a:solidFill>
                          <a:effectLst/>
                          <a:latin typeface="Times New Roman" panose="02020603050405020304" pitchFamily="18" charset="0"/>
                          <a:ea typeface="Calibri" panose="020F0502020204030204" pitchFamily="34" charset="0"/>
                          <a:cs typeface="Times New Roman" panose="02020603050405020304" pitchFamily="18" charset="0"/>
                        </a:rPr>
                        <a:t>- Đề 02: ghi lại cảm nghĩ của ông họa sĩ sau cuộc gặp gỡ bất ngờ với anh thanh niên trên đỉnh Yên Sơn (ngôi thứ nhất).</a:t>
                      </a:r>
                      <a:endParaRPr lang="en-GB"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05350">
                <a:tc>
                  <a:txBody>
                    <a:bodyPr/>
                    <a:lstStyle/>
                    <a:p>
                      <a:pPr algn="ctr">
                        <a:lnSpc>
                          <a:spcPct val="115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Đoạn văn đảm bảo tính liên kết giữa các câu trong đoạn văn.</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61831">
                <a:tc>
                  <a:txBody>
                    <a:bodyPr/>
                    <a:lstStyle/>
                    <a:p>
                      <a:pPr algn="ctr">
                        <a:lnSpc>
                          <a:spcPct val="115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Đoạn văn đảm bảo về yêu cầu về chính tả, cách sử dụng từ ngữ, ngữ pháp.</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en-US" sz="3200" b="1">
                          <a:solidFill>
                            <a:srgbClr val="0D0D0D"/>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circle(in)">
                                      <p:cBhvr>
                                        <p:cTn id="14" dur="20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1D5175"/>
        </a:solidFill>
        <a:effectLst/>
      </p:bgPr>
    </p:bg>
    <p:spTree>
      <p:nvGrpSpPr>
        <p:cNvPr id="1" name=""/>
        <p:cNvGrpSpPr/>
        <p:nvPr/>
      </p:nvGrpSpPr>
      <p:grpSpPr>
        <a:xfrm>
          <a:off x="0" y="0"/>
          <a:ext cx="0" cy="0"/>
          <a:chOff x="0" y="0"/>
          <a:chExt cx="0" cy="0"/>
        </a:xfrm>
      </p:grpSpPr>
      <p:sp>
        <p:nvSpPr>
          <p:cNvPr id="4" name="TextBox 4"/>
          <p:cNvSpPr txBox="1"/>
          <p:nvPr/>
        </p:nvSpPr>
        <p:spPr>
          <a:xfrm>
            <a:off x="8077200" y="514934"/>
            <a:ext cx="8674100" cy="1107996"/>
          </a:xfrm>
          <a:prstGeom prst="rect">
            <a:avLst/>
          </a:prstGeom>
        </p:spPr>
        <p:txBody>
          <a:bodyPr lIns="0" tIns="0" rIns="0" bIns="0" rtlCol="0" anchor="t">
            <a:spAutoFit/>
          </a:bodyPr>
          <a:lstStyle/>
          <a:p>
            <a:r>
              <a:rPr lang="en-US" sz="7200" b="1">
                <a:solidFill>
                  <a:schemeClr val="bg1"/>
                </a:solidFill>
                <a:effectLst>
                  <a:glow rad="139700">
                    <a:schemeClr val="accent6">
                      <a:satMod val="175000"/>
                      <a:alpha val="40000"/>
                    </a:schemeClr>
                  </a:glow>
                </a:effectLst>
                <a:latin typeface="Times New Roman" panose="02020603050405020304" pitchFamily="18" charset="0"/>
                <a:cs typeface="Times New Roman" panose="02020603050405020304" pitchFamily="18" charset="0"/>
              </a:rPr>
              <a:t>Gợi ý </a:t>
            </a:r>
            <a:endParaRPr lang="en-GB" sz="7200">
              <a:solidFill>
                <a:schemeClr val="bg1"/>
              </a:solidFill>
              <a:effectLst>
                <a:glow rad="139700">
                  <a:schemeClr val="accent6">
                    <a:satMod val="175000"/>
                    <a:alpha val="40000"/>
                  </a:schemeClr>
                </a:glow>
              </a:effectLst>
              <a:latin typeface="Times New Roman" panose="02020603050405020304" pitchFamily="18" charset="0"/>
              <a:cs typeface="Times New Roman" panose="02020603050405020304" pitchFamily="18" charset="0"/>
            </a:endParaRPr>
          </a:p>
        </p:txBody>
      </p:sp>
      <p:grpSp>
        <p:nvGrpSpPr>
          <p:cNvPr id="10" name="Group 10"/>
          <p:cNvGrpSpPr/>
          <p:nvPr/>
        </p:nvGrpSpPr>
        <p:grpSpPr>
          <a:xfrm>
            <a:off x="-1520737" y="534470"/>
            <a:ext cx="5901347" cy="8969079"/>
            <a:chOff x="0" y="0"/>
            <a:chExt cx="7868463" cy="11958772"/>
          </a:xfrm>
        </p:grpSpPr>
        <p:sp>
          <p:nvSpPr>
            <p:cNvPr id="11" name="AutoShape 11"/>
            <p:cNvSpPr/>
            <p:nvPr/>
          </p:nvSpPr>
          <p:spPr>
            <a:xfrm>
              <a:off x="231381" y="3347787"/>
              <a:ext cx="3665000" cy="2886207"/>
            </a:xfrm>
            <a:prstGeom prst="rect">
              <a:avLst/>
            </a:prstGeom>
            <a:solidFill>
              <a:srgbClr val="628060"/>
            </a:solidFill>
          </p:spPr>
        </p:sp>
        <p:sp>
          <p:nvSpPr>
            <p:cNvPr id="12" name="Freeform 12"/>
            <p:cNvSpPr/>
            <p:nvPr/>
          </p:nvSpPr>
          <p:spPr>
            <a:xfrm rot="-10800000" flipH="1">
              <a:off x="3842298" y="3347787"/>
              <a:ext cx="1443103" cy="2886207"/>
            </a:xfrm>
            <a:custGeom>
              <a:avLst/>
              <a:gdLst/>
              <a:ahLst/>
              <a:cxnLst/>
              <a:rect l="l" t="t" r="r" b="b"/>
              <a:pathLst>
                <a:path w="1443103" h="2886207">
                  <a:moveTo>
                    <a:pt x="1443103" y="0"/>
                  </a:moveTo>
                  <a:lnTo>
                    <a:pt x="0" y="0"/>
                  </a:lnTo>
                  <a:lnTo>
                    <a:pt x="0" y="2886206"/>
                  </a:lnTo>
                  <a:lnTo>
                    <a:pt x="1443103" y="2886206"/>
                  </a:lnTo>
                  <a:lnTo>
                    <a:pt x="1443103"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rot="5400000">
              <a:off x="1545743" y="3652150"/>
              <a:ext cx="2886207" cy="2277479"/>
            </a:xfrm>
            <a:custGeom>
              <a:avLst/>
              <a:gdLst/>
              <a:ahLst/>
              <a:cxnLst/>
              <a:rect l="l" t="t" r="r" b="b"/>
              <a:pathLst>
                <a:path w="2886207" h="2277479">
                  <a:moveTo>
                    <a:pt x="0" y="0"/>
                  </a:moveTo>
                  <a:lnTo>
                    <a:pt x="2886207" y="0"/>
                  </a:lnTo>
                  <a:lnTo>
                    <a:pt x="2886207" y="2277480"/>
                  </a:lnTo>
                  <a:lnTo>
                    <a:pt x="0" y="227748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4" name="Freeform 14"/>
            <p:cNvSpPr/>
            <p:nvPr/>
          </p:nvSpPr>
          <p:spPr>
            <a:xfrm>
              <a:off x="4589249" y="3724033"/>
              <a:ext cx="866334" cy="866334"/>
            </a:xfrm>
            <a:custGeom>
              <a:avLst/>
              <a:gdLst/>
              <a:ahLst/>
              <a:cxnLst/>
              <a:rect l="l" t="t" r="r" b="b"/>
              <a:pathLst>
                <a:path w="866334" h="866334">
                  <a:moveTo>
                    <a:pt x="0" y="0"/>
                  </a:moveTo>
                  <a:lnTo>
                    <a:pt x="866334" y="0"/>
                  </a:lnTo>
                  <a:lnTo>
                    <a:pt x="866334" y="866334"/>
                  </a:lnTo>
                  <a:lnTo>
                    <a:pt x="0" y="86633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5" name="AutoShape 15"/>
            <p:cNvSpPr/>
            <p:nvPr/>
          </p:nvSpPr>
          <p:spPr>
            <a:xfrm>
              <a:off x="2027650" y="480389"/>
              <a:ext cx="4451794" cy="2886207"/>
            </a:xfrm>
            <a:prstGeom prst="rect">
              <a:avLst/>
            </a:prstGeom>
            <a:solidFill>
              <a:srgbClr val="F9943B"/>
            </a:solidFill>
          </p:spPr>
        </p:sp>
        <p:sp>
          <p:nvSpPr>
            <p:cNvPr id="16" name="Freeform 16"/>
            <p:cNvSpPr/>
            <p:nvPr/>
          </p:nvSpPr>
          <p:spPr>
            <a:xfrm rot="-10800000" flipH="1">
              <a:off x="6425360" y="480389"/>
              <a:ext cx="1443103" cy="2886207"/>
            </a:xfrm>
            <a:custGeom>
              <a:avLst/>
              <a:gdLst/>
              <a:ahLst/>
              <a:cxnLst/>
              <a:rect l="l" t="t" r="r" b="b"/>
              <a:pathLst>
                <a:path w="1443103" h="2886207">
                  <a:moveTo>
                    <a:pt x="1443103" y="0"/>
                  </a:moveTo>
                  <a:lnTo>
                    <a:pt x="0" y="0"/>
                  </a:lnTo>
                  <a:lnTo>
                    <a:pt x="0" y="2886206"/>
                  </a:lnTo>
                  <a:lnTo>
                    <a:pt x="1443103" y="2886206"/>
                  </a:lnTo>
                  <a:lnTo>
                    <a:pt x="1443103"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7" name="Freeform 17"/>
            <p:cNvSpPr/>
            <p:nvPr/>
          </p:nvSpPr>
          <p:spPr>
            <a:xfrm>
              <a:off x="1486565" y="0"/>
              <a:ext cx="3398244" cy="3385887"/>
            </a:xfrm>
            <a:custGeom>
              <a:avLst/>
              <a:gdLst/>
              <a:ahLst/>
              <a:cxnLst/>
              <a:rect l="l" t="t" r="r" b="b"/>
              <a:pathLst>
                <a:path w="3398244" h="3385887">
                  <a:moveTo>
                    <a:pt x="0" y="0"/>
                  </a:moveTo>
                  <a:lnTo>
                    <a:pt x="3398244" y="0"/>
                  </a:lnTo>
                  <a:lnTo>
                    <a:pt x="3398244" y="3385887"/>
                  </a:lnTo>
                  <a:lnTo>
                    <a:pt x="0" y="338588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8" name="Freeform 18"/>
            <p:cNvSpPr/>
            <p:nvPr/>
          </p:nvSpPr>
          <p:spPr>
            <a:xfrm>
              <a:off x="3091025" y="1497519"/>
              <a:ext cx="3462007" cy="1888367"/>
            </a:xfrm>
            <a:custGeom>
              <a:avLst/>
              <a:gdLst/>
              <a:ahLst/>
              <a:cxnLst/>
              <a:rect l="l" t="t" r="r" b="b"/>
              <a:pathLst>
                <a:path w="3462007" h="1888367">
                  <a:moveTo>
                    <a:pt x="0" y="0"/>
                  </a:moveTo>
                  <a:lnTo>
                    <a:pt x="3462007" y="0"/>
                  </a:lnTo>
                  <a:lnTo>
                    <a:pt x="3462007" y="1888368"/>
                  </a:lnTo>
                  <a:lnTo>
                    <a:pt x="0" y="188836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9" name="Freeform 19"/>
            <p:cNvSpPr/>
            <p:nvPr/>
          </p:nvSpPr>
          <p:spPr>
            <a:xfrm>
              <a:off x="3370364" y="2628664"/>
              <a:ext cx="1514444" cy="1514444"/>
            </a:xfrm>
            <a:custGeom>
              <a:avLst/>
              <a:gdLst/>
              <a:ahLst/>
              <a:cxnLst/>
              <a:rect l="l" t="t" r="r" b="b"/>
              <a:pathLst>
                <a:path w="1514444" h="1514444">
                  <a:moveTo>
                    <a:pt x="0" y="0"/>
                  </a:moveTo>
                  <a:lnTo>
                    <a:pt x="1514445" y="0"/>
                  </a:lnTo>
                  <a:lnTo>
                    <a:pt x="1514445" y="1514445"/>
                  </a:lnTo>
                  <a:lnTo>
                    <a:pt x="0" y="151444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0" name="Freeform 20"/>
            <p:cNvSpPr/>
            <p:nvPr/>
          </p:nvSpPr>
          <p:spPr>
            <a:xfrm>
              <a:off x="3261252" y="4471902"/>
              <a:ext cx="866334" cy="866334"/>
            </a:xfrm>
            <a:custGeom>
              <a:avLst/>
              <a:gdLst/>
              <a:ahLst/>
              <a:cxnLst/>
              <a:rect l="l" t="t" r="r" b="b"/>
              <a:pathLst>
                <a:path w="866334" h="866334">
                  <a:moveTo>
                    <a:pt x="0" y="0"/>
                  </a:moveTo>
                  <a:lnTo>
                    <a:pt x="866334" y="0"/>
                  </a:lnTo>
                  <a:lnTo>
                    <a:pt x="866334" y="866334"/>
                  </a:lnTo>
                  <a:lnTo>
                    <a:pt x="0" y="86633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1" name="Freeform 21"/>
            <p:cNvSpPr/>
            <p:nvPr/>
          </p:nvSpPr>
          <p:spPr>
            <a:xfrm flipH="1">
              <a:off x="2179993" y="2020716"/>
              <a:ext cx="872958" cy="1352471"/>
            </a:xfrm>
            <a:custGeom>
              <a:avLst/>
              <a:gdLst/>
              <a:ahLst/>
              <a:cxnLst/>
              <a:rect l="l" t="t" r="r" b="b"/>
              <a:pathLst>
                <a:path w="872958" h="1352471">
                  <a:moveTo>
                    <a:pt x="872959" y="0"/>
                  </a:moveTo>
                  <a:lnTo>
                    <a:pt x="0" y="0"/>
                  </a:lnTo>
                  <a:lnTo>
                    <a:pt x="0" y="1352471"/>
                  </a:lnTo>
                  <a:lnTo>
                    <a:pt x="872959" y="1352471"/>
                  </a:lnTo>
                  <a:lnTo>
                    <a:pt x="872959"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2" name="Freeform 22"/>
            <p:cNvSpPr/>
            <p:nvPr/>
          </p:nvSpPr>
          <p:spPr>
            <a:xfrm>
              <a:off x="2789520" y="1459266"/>
              <a:ext cx="1231094" cy="1907329"/>
            </a:xfrm>
            <a:custGeom>
              <a:avLst/>
              <a:gdLst/>
              <a:ahLst/>
              <a:cxnLst/>
              <a:rect l="l" t="t" r="r" b="b"/>
              <a:pathLst>
                <a:path w="1231094" h="1907329">
                  <a:moveTo>
                    <a:pt x="0" y="0"/>
                  </a:moveTo>
                  <a:lnTo>
                    <a:pt x="1231094" y="0"/>
                  </a:lnTo>
                  <a:lnTo>
                    <a:pt x="1231094" y="1907329"/>
                  </a:lnTo>
                  <a:lnTo>
                    <a:pt x="0" y="190732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3" name="AutoShape 23"/>
            <p:cNvSpPr/>
            <p:nvPr/>
          </p:nvSpPr>
          <p:spPr>
            <a:xfrm rot="-10800000">
              <a:off x="0" y="9025188"/>
              <a:ext cx="3725162" cy="2933584"/>
            </a:xfrm>
            <a:prstGeom prst="rect">
              <a:avLst/>
            </a:prstGeom>
            <a:solidFill>
              <a:srgbClr val="FDE0A0"/>
            </a:solidFill>
          </p:spPr>
        </p:sp>
        <p:sp>
          <p:nvSpPr>
            <p:cNvPr id="24" name="Freeform 24"/>
            <p:cNvSpPr/>
            <p:nvPr/>
          </p:nvSpPr>
          <p:spPr>
            <a:xfrm>
              <a:off x="3712462" y="9025188"/>
              <a:ext cx="1466792" cy="2933584"/>
            </a:xfrm>
            <a:custGeom>
              <a:avLst/>
              <a:gdLst/>
              <a:ahLst/>
              <a:cxnLst/>
              <a:rect l="l" t="t" r="r" b="b"/>
              <a:pathLst>
                <a:path w="1466792" h="2933584">
                  <a:moveTo>
                    <a:pt x="0" y="0"/>
                  </a:moveTo>
                  <a:lnTo>
                    <a:pt x="1466793" y="0"/>
                  </a:lnTo>
                  <a:lnTo>
                    <a:pt x="1466793" y="2933584"/>
                  </a:lnTo>
                  <a:lnTo>
                    <a:pt x="0" y="2933584"/>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5" name="AutoShape 25"/>
            <p:cNvSpPr/>
            <p:nvPr/>
          </p:nvSpPr>
          <p:spPr>
            <a:xfrm rot="-10800000">
              <a:off x="2020591" y="6145374"/>
              <a:ext cx="3725162" cy="2933584"/>
            </a:xfrm>
            <a:prstGeom prst="rect">
              <a:avLst/>
            </a:prstGeom>
            <a:solidFill>
              <a:srgbClr val="F9B61A"/>
            </a:solidFill>
          </p:spPr>
        </p:sp>
        <p:sp>
          <p:nvSpPr>
            <p:cNvPr id="26" name="Freeform 26"/>
            <p:cNvSpPr/>
            <p:nvPr/>
          </p:nvSpPr>
          <p:spPr>
            <a:xfrm>
              <a:off x="533908" y="6389148"/>
              <a:ext cx="5355517" cy="1611788"/>
            </a:xfrm>
            <a:custGeom>
              <a:avLst/>
              <a:gdLst/>
              <a:ahLst/>
              <a:cxnLst/>
              <a:rect l="l" t="t" r="r" b="b"/>
              <a:pathLst>
                <a:path w="5355517" h="1611788">
                  <a:moveTo>
                    <a:pt x="0" y="0"/>
                  </a:moveTo>
                  <a:lnTo>
                    <a:pt x="5355517" y="0"/>
                  </a:lnTo>
                  <a:lnTo>
                    <a:pt x="5355517" y="1611787"/>
                  </a:lnTo>
                  <a:lnTo>
                    <a:pt x="0" y="1611787"/>
                  </a:lnTo>
                  <a:lnTo>
                    <a:pt x="0" y="0"/>
                  </a:lnTo>
                  <a:close/>
                </a:path>
              </a:pathLst>
            </a:custGeom>
            <a:blipFill>
              <a:blip r:embed="rId18">
                <a:extLst>
                  <a:ext uri="{96DAC541-7B7A-43D3-8B79-37D633B846F1}">
                    <asvg:svgBlip xmlns:asvg="http://schemas.microsoft.com/office/drawing/2016/SVG/main" xmlns="" r:embed="rId19"/>
                  </a:ext>
                </a:extLst>
              </a:blip>
              <a:stretch>
                <a:fillRect r="-1075" b="-24540"/>
              </a:stretch>
            </a:blipFill>
          </p:spPr>
        </p:sp>
        <p:sp>
          <p:nvSpPr>
            <p:cNvPr id="27" name="Freeform 27"/>
            <p:cNvSpPr/>
            <p:nvPr/>
          </p:nvSpPr>
          <p:spPr>
            <a:xfrm>
              <a:off x="5604104" y="6145374"/>
              <a:ext cx="1466792" cy="2933584"/>
            </a:xfrm>
            <a:custGeom>
              <a:avLst/>
              <a:gdLst/>
              <a:ahLst/>
              <a:cxnLst/>
              <a:rect l="l" t="t" r="r" b="b"/>
              <a:pathLst>
                <a:path w="1466792" h="2933584">
                  <a:moveTo>
                    <a:pt x="0" y="0"/>
                  </a:moveTo>
                  <a:lnTo>
                    <a:pt x="1466792" y="0"/>
                  </a:lnTo>
                  <a:lnTo>
                    <a:pt x="1466792" y="2933584"/>
                  </a:lnTo>
                  <a:lnTo>
                    <a:pt x="0" y="2933584"/>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8" name="Freeform 28"/>
            <p:cNvSpPr/>
            <p:nvPr/>
          </p:nvSpPr>
          <p:spPr>
            <a:xfrm>
              <a:off x="2027650" y="9109400"/>
              <a:ext cx="1445409" cy="2849372"/>
            </a:xfrm>
            <a:custGeom>
              <a:avLst/>
              <a:gdLst/>
              <a:ahLst/>
              <a:cxnLst/>
              <a:rect l="l" t="t" r="r" b="b"/>
              <a:pathLst>
                <a:path w="1445409" h="2849372">
                  <a:moveTo>
                    <a:pt x="0" y="0"/>
                  </a:moveTo>
                  <a:lnTo>
                    <a:pt x="1445408" y="0"/>
                  </a:lnTo>
                  <a:lnTo>
                    <a:pt x="1445408" y="2849372"/>
                  </a:lnTo>
                  <a:lnTo>
                    <a:pt x="0" y="2849372"/>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9" name="Freeform 29"/>
            <p:cNvSpPr/>
            <p:nvPr/>
          </p:nvSpPr>
          <p:spPr>
            <a:xfrm>
              <a:off x="2567804" y="9494882"/>
              <a:ext cx="1662891" cy="2136892"/>
            </a:xfrm>
            <a:custGeom>
              <a:avLst/>
              <a:gdLst/>
              <a:ahLst/>
              <a:cxnLst/>
              <a:rect l="l" t="t" r="r" b="b"/>
              <a:pathLst>
                <a:path w="1662891" h="2136892">
                  <a:moveTo>
                    <a:pt x="0" y="0"/>
                  </a:moveTo>
                  <a:lnTo>
                    <a:pt x="1662891" y="0"/>
                  </a:lnTo>
                  <a:lnTo>
                    <a:pt x="1662891" y="2136892"/>
                  </a:lnTo>
                  <a:lnTo>
                    <a:pt x="0" y="2136892"/>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30" name="Freeform 30"/>
            <p:cNvSpPr/>
            <p:nvPr/>
          </p:nvSpPr>
          <p:spPr>
            <a:xfrm>
              <a:off x="4676221" y="6847730"/>
              <a:ext cx="2889715" cy="1385290"/>
            </a:xfrm>
            <a:custGeom>
              <a:avLst/>
              <a:gdLst/>
              <a:ahLst/>
              <a:cxnLst/>
              <a:rect l="l" t="t" r="r" b="b"/>
              <a:pathLst>
                <a:path w="2889715" h="1385290">
                  <a:moveTo>
                    <a:pt x="0" y="0"/>
                  </a:moveTo>
                  <a:lnTo>
                    <a:pt x="2889715" y="0"/>
                  </a:lnTo>
                  <a:lnTo>
                    <a:pt x="2889715" y="1385290"/>
                  </a:lnTo>
                  <a:lnTo>
                    <a:pt x="0" y="1385290"/>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31" name="Freeform 31"/>
            <p:cNvSpPr/>
            <p:nvPr/>
          </p:nvSpPr>
          <p:spPr>
            <a:xfrm>
              <a:off x="2179993" y="8000935"/>
              <a:ext cx="1132951" cy="1455895"/>
            </a:xfrm>
            <a:custGeom>
              <a:avLst/>
              <a:gdLst/>
              <a:ahLst/>
              <a:cxnLst/>
              <a:rect l="l" t="t" r="r" b="b"/>
              <a:pathLst>
                <a:path w="1132951" h="1455895">
                  <a:moveTo>
                    <a:pt x="0" y="0"/>
                  </a:moveTo>
                  <a:lnTo>
                    <a:pt x="1132951" y="0"/>
                  </a:lnTo>
                  <a:lnTo>
                    <a:pt x="1132951" y="1455895"/>
                  </a:lnTo>
                  <a:lnTo>
                    <a:pt x="0" y="1455895"/>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32" name="Freeform 32"/>
            <p:cNvSpPr/>
            <p:nvPr/>
          </p:nvSpPr>
          <p:spPr>
            <a:xfrm flipH="1">
              <a:off x="4280458" y="7726488"/>
              <a:ext cx="872958" cy="1352471"/>
            </a:xfrm>
            <a:custGeom>
              <a:avLst/>
              <a:gdLst/>
              <a:ahLst/>
              <a:cxnLst/>
              <a:rect l="l" t="t" r="r" b="b"/>
              <a:pathLst>
                <a:path w="872958" h="1352471">
                  <a:moveTo>
                    <a:pt x="872958" y="0"/>
                  </a:moveTo>
                  <a:lnTo>
                    <a:pt x="0" y="0"/>
                  </a:lnTo>
                  <a:lnTo>
                    <a:pt x="0" y="1352470"/>
                  </a:lnTo>
                  <a:lnTo>
                    <a:pt x="872958" y="1352470"/>
                  </a:lnTo>
                  <a:lnTo>
                    <a:pt x="872958"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33" name="Freeform 33"/>
            <p:cNvSpPr/>
            <p:nvPr/>
          </p:nvSpPr>
          <p:spPr>
            <a:xfrm>
              <a:off x="4889984" y="7165038"/>
              <a:ext cx="1231094" cy="1907329"/>
            </a:xfrm>
            <a:custGeom>
              <a:avLst/>
              <a:gdLst/>
              <a:ahLst/>
              <a:cxnLst/>
              <a:rect l="l" t="t" r="r" b="b"/>
              <a:pathLst>
                <a:path w="1231094" h="1907329">
                  <a:moveTo>
                    <a:pt x="0" y="0"/>
                  </a:moveTo>
                  <a:lnTo>
                    <a:pt x="1231094" y="0"/>
                  </a:lnTo>
                  <a:lnTo>
                    <a:pt x="1231094" y="1907329"/>
                  </a:lnTo>
                  <a:lnTo>
                    <a:pt x="0" y="190732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34" name="Freeform 34"/>
            <p:cNvSpPr/>
            <p:nvPr/>
          </p:nvSpPr>
          <p:spPr>
            <a:xfrm>
              <a:off x="3566588" y="8368486"/>
              <a:ext cx="1758541" cy="1752146"/>
            </a:xfrm>
            <a:custGeom>
              <a:avLst/>
              <a:gdLst/>
              <a:ahLst/>
              <a:cxnLst/>
              <a:rect l="l" t="t" r="r" b="b"/>
              <a:pathLst>
                <a:path w="1758541" h="1752146">
                  <a:moveTo>
                    <a:pt x="0" y="0"/>
                  </a:moveTo>
                  <a:lnTo>
                    <a:pt x="1758541" y="0"/>
                  </a:lnTo>
                  <a:lnTo>
                    <a:pt x="1758541" y="1752146"/>
                  </a:lnTo>
                  <a:lnTo>
                    <a:pt x="0" y="1752146"/>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grpSp>
      <p:sp>
        <p:nvSpPr>
          <p:cNvPr id="35" name="Rectangle 34"/>
          <p:cNvSpPr/>
          <p:nvPr/>
        </p:nvSpPr>
        <p:spPr>
          <a:xfrm>
            <a:off x="4424625" y="2099378"/>
            <a:ext cx="13306613" cy="7737503"/>
          </a:xfrm>
          <a:prstGeom prst="rect">
            <a:avLst/>
          </a:prstGeom>
        </p:spPr>
        <p:txBody>
          <a:bodyPr wrap="square">
            <a:spAutoFit/>
          </a:bodyPr>
          <a:lstStyle/>
          <a:p>
            <a:pPr algn="just">
              <a:lnSpc>
                <a:spcPct val="115000"/>
              </a:lnSpc>
              <a:spcAft>
                <a:spcPts val="0"/>
              </a:spcAft>
            </a:pPr>
            <a:r>
              <a:rPr lang="en-US" sz="36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Đoạn 1: </a:t>
            </a:r>
            <a:r>
              <a:rPr lang="en-US" sz="3600">
                <a:solidFill>
                  <a:schemeClr val="bg1"/>
                </a:solidFill>
                <a:latin typeface="Times New Roman" panose="02020603050405020304" pitchFamily="18" charset="0"/>
                <a:ea typeface="Calibri" panose="020F0502020204030204" pitchFamily="34" charset="0"/>
                <a:cs typeface="Times New Roman" panose="02020603050405020304" pitchFamily="18" charset="0"/>
              </a:rPr>
              <a:t>Suy nghĩ về vai trò của lối sống cống hiến của thanh niên trong thời đại ngày nay:</a:t>
            </a:r>
            <a:endParaRPr lang="en-GB" sz="36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36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Lối sống cống hiến là sự đóng góp tài năng, trí tuệ, sức lực, sẵn sàng hi sinh lợi ích của bản thân vì công việc chung của tập thể, cộng đồng.</a:t>
            </a:r>
            <a:endParaRPr lang="en-GB" sz="36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36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Vai trò của lối sống cống hiến:</a:t>
            </a:r>
            <a:endParaRPr lang="en-GB" sz="36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36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 Sống cống hiến sẽ giúp bản thân được hoàn thiện nhân cách.</a:t>
            </a:r>
            <a:endParaRPr lang="en-GB" sz="36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3600">
                <a:solidFill>
                  <a:schemeClr val="bg1"/>
                </a:solidFill>
                <a:latin typeface="Times New Roman" panose="02020603050405020304" pitchFamily="18" charset="0"/>
                <a:ea typeface="Calibri" panose="020F0502020204030204" pitchFamily="34" charset="0"/>
                <a:cs typeface="Times New Roman" panose="02020603050405020304" pitchFamily="18" charset="0"/>
              </a:rPr>
              <a:t>    + Người biết sống cống hiến sẽ có cơ hội khẳng định giá trị của bản thân, phát huy tất cả những năng lực của bản thân, dễ dàng đạt được thành công, chạm đến tương lai tốt đẹp</a:t>
            </a:r>
            <a:r>
              <a:rPr lang="en-US" sz="360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a:t>
            </a:r>
          </a:p>
          <a:p>
            <a:pPr algn="just">
              <a:lnSpc>
                <a:spcPct val="115000"/>
              </a:lnSpc>
              <a:spcAft>
                <a:spcPts val="0"/>
              </a:spcAft>
            </a:pPr>
            <a:r>
              <a:rPr lang="en-US" sz="3600" smtClean="0">
                <a:solidFill>
                  <a:schemeClr val="bg1"/>
                </a:solidFill>
                <a:latin typeface="Times New Roman" panose="02020603050405020304" pitchFamily="18" charset="0"/>
                <a:ea typeface="Calibri" panose="020F0502020204030204" pitchFamily="34" charset="0"/>
                <a:cs typeface="Times New Roman" panose="02020603050405020304" pitchFamily="18" charset="0"/>
              </a:rPr>
              <a:t>    + </a:t>
            </a:r>
            <a:r>
              <a:rPr lang="en-US" sz="3600">
                <a:solidFill>
                  <a:schemeClr val="bg1"/>
                </a:solidFill>
                <a:latin typeface="Times New Roman" panose="02020603050405020304" pitchFamily="18" charset="0"/>
                <a:ea typeface="Calibri" panose="020F0502020204030204" pitchFamily="34" charset="0"/>
                <a:cs typeface="Times New Roman" panose="02020603050405020304" pitchFamily="18" charset="0"/>
              </a:rPr>
              <a:t>Góp phần giúp đất nước phát triển hơn, xã hội sẽ văn minh hơn.</a:t>
            </a:r>
            <a:endParaRPr lang="en-GB" sz="3600">
              <a:solidFill>
                <a:schemeClr val="bg1"/>
              </a:solidFill>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SzPts val="1400"/>
              <a:buFont typeface="Times New Roman" panose="02020603050405020304" pitchFamily="18" charset="0"/>
              <a:buChar char="-"/>
            </a:pPr>
            <a:r>
              <a:rPr lang="en-US" sz="360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Bài học: Mỗi người trẻ hãy nêu cao lối sống cống hiến để thực sự sống một cuộc đời ý nghĩa.</a:t>
            </a:r>
            <a:endParaRPr lang="en-GB" sz="36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circle(in)">
                                      <p:cBhvr>
                                        <p:cTn id="12"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5"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DE0A0"/>
        </a:solidFill>
        <a:effectLst/>
      </p:bgPr>
    </p:bg>
    <p:spTree>
      <p:nvGrpSpPr>
        <p:cNvPr id="1" name=""/>
        <p:cNvGrpSpPr/>
        <p:nvPr/>
      </p:nvGrpSpPr>
      <p:grpSpPr>
        <a:xfrm>
          <a:off x="0" y="0"/>
          <a:ext cx="0" cy="0"/>
          <a:chOff x="0" y="0"/>
          <a:chExt cx="0" cy="0"/>
        </a:xfrm>
      </p:grpSpPr>
      <p:grpSp>
        <p:nvGrpSpPr>
          <p:cNvPr id="4" name="Group 4"/>
          <p:cNvGrpSpPr/>
          <p:nvPr/>
        </p:nvGrpSpPr>
        <p:grpSpPr>
          <a:xfrm>
            <a:off x="-311979" y="6800744"/>
            <a:ext cx="19897793" cy="3559907"/>
            <a:chOff x="0" y="0"/>
            <a:chExt cx="26530390" cy="4746542"/>
          </a:xfrm>
        </p:grpSpPr>
        <p:sp>
          <p:nvSpPr>
            <p:cNvPr id="5" name="Freeform 5"/>
            <p:cNvSpPr/>
            <p:nvPr/>
          </p:nvSpPr>
          <p:spPr>
            <a:xfrm>
              <a:off x="5388588" y="320854"/>
              <a:ext cx="1889306" cy="683585"/>
            </a:xfrm>
            <a:custGeom>
              <a:avLst/>
              <a:gdLst/>
              <a:ahLst/>
              <a:cxnLst/>
              <a:rect l="l" t="t" r="r" b="b"/>
              <a:pathLst>
                <a:path w="1889306" h="683585">
                  <a:moveTo>
                    <a:pt x="0" y="0"/>
                  </a:moveTo>
                  <a:lnTo>
                    <a:pt x="1889306" y="0"/>
                  </a:lnTo>
                  <a:lnTo>
                    <a:pt x="1889306" y="683585"/>
                  </a:lnTo>
                  <a:lnTo>
                    <a:pt x="0" y="68358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a:off x="3072570" y="776567"/>
              <a:ext cx="3907167" cy="3892960"/>
            </a:xfrm>
            <a:custGeom>
              <a:avLst/>
              <a:gdLst/>
              <a:ahLst/>
              <a:cxnLst/>
              <a:rect l="l" t="t" r="r" b="b"/>
              <a:pathLst>
                <a:path w="3907167" h="3892960">
                  <a:moveTo>
                    <a:pt x="3907167" y="0"/>
                  </a:moveTo>
                  <a:lnTo>
                    <a:pt x="0" y="0"/>
                  </a:lnTo>
                  <a:lnTo>
                    <a:pt x="0" y="3892959"/>
                  </a:lnTo>
                  <a:lnTo>
                    <a:pt x="3907167" y="3892959"/>
                  </a:lnTo>
                  <a:lnTo>
                    <a:pt x="3907167"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9164067" y="802647"/>
              <a:ext cx="3907167" cy="3892960"/>
            </a:xfrm>
            <a:custGeom>
              <a:avLst/>
              <a:gdLst/>
              <a:ahLst/>
              <a:cxnLst/>
              <a:rect l="l" t="t" r="r" b="b"/>
              <a:pathLst>
                <a:path w="3907167" h="3892960">
                  <a:moveTo>
                    <a:pt x="0" y="0"/>
                  </a:moveTo>
                  <a:lnTo>
                    <a:pt x="3907168" y="0"/>
                  </a:lnTo>
                  <a:lnTo>
                    <a:pt x="3907168" y="3892960"/>
                  </a:lnTo>
                  <a:lnTo>
                    <a:pt x="0" y="389296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5952241" y="3078949"/>
              <a:ext cx="5285040" cy="1590577"/>
            </a:xfrm>
            <a:custGeom>
              <a:avLst/>
              <a:gdLst/>
              <a:ahLst/>
              <a:cxnLst/>
              <a:rect l="l" t="t" r="r" b="b"/>
              <a:pathLst>
                <a:path w="5285040" h="1590577">
                  <a:moveTo>
                    <a:pt x="0" y="0"/>
                  </a:moveTo>
                  <a:lnTo>
                    <a:pt x="5285040" y="0"/>
                  </a:lnTo>
                  <a:lnTo>
                    <a:pt x="5285040" y="1590577"/>
                  </a:lnTo>
                  <a:lnTo>
                    <a:pt x="0" y="1590577"/>
                  </a:lnTo>
                  <a:lnTo>
                    <a:pt x="0" y="0"/>
                  </a:lnTo>
                  <a:close/>
                </a:path>
              </a:pathLst>
            </a:custGeom>
            <a:blipFill>
              <a:blip r:embed="rId8">
                <a:extLst>
                  <a:ext uri="{96DAC541-7B7A-43D3-8B79-37D633B846F1}">
                    <asvg:svgBlip xmlns:asvg="http://schemas.microsoft.com/office/drawing/2016/SVG/main" xmlns="" r:embed="rId9"/>
                  </a:ext>
                </a:extLst>
              </a:blip>
              <a:stretch>
                <a:fillRect r="-1075" b="-24540"/>
              </a:stretch>
            </a:blipFill>
          </p:spPr>
        </p:sp>
        <p:sp>
          <p:nvSpPr>
            <p:cNvPr id="9" name="Freeform 9"/>
            <p:cNvSpPr/>
            <p:nvPr/>
          </p:nvSpPr>
          <p:spPr>
            <a:xfrm>
              <a:off x="6718641" y="0"/>
              <a:ext cx="2563039" cy="2521098"/>
            </a:xfrm>
            <a:custGeom>
              <a:avLst/>
              <a:gdLst/>
              <a:ahLst/>
              <a:cxnLst/>
              <a:rect l="l" t="t" r="r" b="b"/>
              <a:pathLst>
                <a:path w="2563039" h="2521098">
                  <a:moveTo>
                    <a:pt x="0" y="0"/>
                  </a:moveTo>
                  <a:lnTo>
                    <a:pt x="2563038" y="0"/>
                  </a:lnTo>
                  <a:lnTo>
                    <a:pt x="2563038" y="2521098"/>
                  </a:lnTo>
                  <a:lnTo>
                    <a:pt x="0" y="252109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0" name="Freeform 10"/>
            <p:cNvSpPr/>
            <p:nvPr/>
          </p:nvSpPr>
          <p:spPr>
            <a:xfrm>
              <a:off x="8675926" y="569772"/>
              <a:ext cx="2306258" cy="834446"/>
            </a:xfrm>
            <a:custGeom>
              <a:avLst/>
              <a:gdLst/>
              <a:ahLst/>
              <a:cxnLst/>
              <a:rect l="l" t="t" r="r" b="b"/>
              <a:pathLst>
                <a:path w="2306258" h="834446">
                  <a:moveTo>
                    <a:pt x="0" y="0"/>
                  </a:moveTo>
                  <a:lnTo>
                    <a:pt x="2306258" y="0"/>
                  </a:lnTo>
                  <a:lnTo>
                    <a:pt x="2306258" y="834446"/>
                  </a:lnTo>
                  <a:lnTo>
                    <a:pt x="0" y="83444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Freeform 11"/>
            <p:cNvSpPr/>
            <p:nvPr/>
          </p:nvSpPr>
          <p:spPr>
            <a:xfrm>
              <a:off x="16124419" y="1004439"/>
              <a:ext cx="2751744" cy="995631"/>
            </a:xfrm>
            <a:custGeom>
              <a:avLst/>
              <a:gdLst/>
              <a:ahLst/>
              <a:cxnLst/>
              <a:rect l="l" t="t" r="r" b="b"/>
              <a:pathLst>
                <a:path w="2751744" h="995631">
                  <a:moveTo>
                    <a:pt x="0" y="0"/>
                  </a:moveTo>
                  <a:lnTo>
                    <a:pt x="2751744" y="0"/>
                  </a:lnTo>
                  <a:lnTo>
                    <a:pt x="2751744" y="995631"/>
                  </a:lnTo>
                  <a:lnTo>
                    <a:pt x="0" y="99563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2" name="Freeform 12"/>
            <p:cNvSpPr/>
            <p:nvPr/>
          </p:nvSpPr>
          <p:spPr>
            <a:xfrm>
              <a:off x="11907790" y="2325587"/>
              <a:ext cx="4318229" cy="2355398"/>
            </a:xfrm>
            <a:custGeom>
              <a:avLst/>
              <a:gdLst/>
              <a:ahLst/>
              <a:cxnLst/>
              <a:rect l="l" t="t" r="r" b="b"/>
              <a:pathLst>
                <a:path w="4318229" h="2355398">
                  <a:moveTo>
                    <a:pt x="0" y="0"/>
                  </a:moveTo>
                  <a:lnTo>
                    <a:pt x="4318229" y="0"/>
                  </a:lnTo>
                  <a:lnTo>
                    <a:pt x="4318229" y="2355398"/>
                  </a:lnTo>
                  <a:lnTo>
                    <a:pt x="0" y="235539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3" name="Freeform 13"/>
            <p:cNvSpPr/>
            <p:nvPr/>
          </p:nvSpPr>
          <p:spPr>
            <a:xfrm>
              <a:off x="12929055" y="2924653"/>
              <a:ext cx="1346826" cy="1730734"/>
            </a:xfrm>
            <a:custGeom>
              <a:avLst/>
              <a:gdLst/>
              <a:ahLst/>
              <a:cxnLst/>
              <a:rect l="l" t="t" r="r" b="b"/>
              <a:pathLst>
                <a:path w="1346826" h="1730734">
                  <a:moveTo>
                    <a:pt x="0" y="0"/>
                  </a:moveTo>
                  <a:lnTo>
                    <a:pt x="1346825" y="0"/>
                  </a:lnTo>
                  <a:lnTo>
                    <a:pt x="1346825" y="1730733"/>
                  </a:lnTo>
                  <a:lnTo>
                    <a:pt x="0" y="173073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4" name="Freeform 14"/>
            <p:cNvSpPr/>
            <p:nvPr/>
          </p:nvSpPr>
          <p:spPr>
            <a:xfrm flipH="1">
              <a:off x="11237281" y="2749127"/>
              <a:ext cx="1239531" cy="1920400"/>
            </a:xfrm>
            <a:custGeom>
              <a:avLst/>
              <a:gdLst/>
              <a:ahLst/>
              <a:cxnLst/>
              <a:rect l="l" t="t" r="r" b="b"/>
              <a:pathLst>
                <a:path w="1239531" h="1920400">
                  <a:moveTo>
                    <a:pt x="1239531" y="0"/>
                  </a:moveTo>
                  <a:lnTo>
                    <a:pt x="0" y="0"/>
                  </a:lnTo>
                  <a:lnTo>
                    <a:pt x="0" y="1920399"/>
                  </a:lnTo>
                  <a:lnTo>
                    <a:pt x="1239531" y="1920399"/>
                  </a:lnTo>
                  <a:lnTo>
                    <a:pt x="1239531"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5" name="Freeform 15"/>
            <p:cNvSpPr/>
            <p:nvPr/>
          </p:nvSpPr>
          <p:spPr>
            <a:xfrm>
              <a:off x="12091134" y="1888560"/>
              <a:ext cx="1802384" cy="2792425"/>
            </a:xfrm>
            <a:custGeom>
              <a:avLst/>
              <a:gdLst/>
              <a:ahLst/>
              <a:cxnLst/>
              <a:rect l="l" t="t" r="r" b="b"/>
              <a:pathLst>
                <a:path w="1802384" h="2792425">
                  <a:moveTo>
                    <a:pt x="0" y="0"/>
                  </a:moveTo>
                  <a:lnTo>
                    <a:pt x="1802383" y="0"/>
                  </a:lnTo>
                  <a:lnTo>
                    <a:pt x="1802383" y="2792425"/>
                  </a:lnTo>
                  <a:lnTo>
                    <a:pt x="0" y="279242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6" name="Freeform 16"/>
            <p:cNvSpPr/>
            <p:nvPr/>
          </p:nvSpPr>
          <p:spPr>
            <a:xfrm>
              <a:off x="20801248" y="2000070"/>
              <a:ext cx="5729142" cy="2746473"/>
            </a:xfrm>
            <a:custGeom>
              <a:avLst/>
              <a:gdLst/>
              <a:ahLst/>
              <a:cxnLst/>
              <a:rect l="l" t="t" r="r" b="b"/>
              <a:pathLst>
                <a:path w="5729142" h="2746473">
                  <a:moveTo>
                    <a:pt x="0" y="0"/>
                  </a:moveTo>
                  <a:lnTo>
                    <a:pt x="5729142" y="0"/>
                  </a:lnTo>
                  <a:lnTo>
                    <a:pt x="5729142" y="2746472"/>
                  </a:lnTo>
                  <a:lnTo>
                    <a:pt x="0" y="2746472"/>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7" name="Freeform 17"/>
            <p:cNvSpPr/>
            <p:nvPr/>
          </p:nvSpPr>
          <p:spPr>
            <a:xfrm>
              <a:off x="15592857" y="1004439"/>
              <a:ext cx="6719327" cy="3665087"/>
            </a:xfrm>
            <a:custGeom>
              <a:avLst/>
              <a:gdLst/>
              <a:ahLst/>
              <a:cxnLst/>
              <a:rect l="l" t="t" r="r" b="b"/>
              <a:pathLst>
                <a:path w="6719327" h="3665087">
                  <a:moveTo>
                    <a:pt x="0" y="0"/>
                  </a:moveTo>
                  <a:lnTo>
                    <a:pt x="6719327" y="0"/>
                  </a:lnTo>
                  <a:lnTo>
                    <a:pt x="6719327" y="3665087"/>
                  </a:lnTo>
                  <a:lnTo>
                    <a:pt x="0" y="3665087"/>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18" name="Freeform 18"/>
            <p:cNvSpPr/>
            <p:nvPr/>
          </p:nvSpPr>
          <p:spPr>
            <a:xfrm>
              <a:off x="19669664" y="3151597"/>
              <a:ext cx="5130309" cy="1544009"/>
            </a:xfrm>
            <a:custGeom>
              <a:avLst/>
              <a:gdLst/>
              <a:ahLst/>
              <a:cxnLst/>
              <a:rect l="l" t="t" r="r" b="b"/>
              <a:pathLst>
                <a:path w="5130309" h="1544009">
                  <a:moveTo>
                    <a:pt x="0" y="0"/>
                  </a:moveTo>
                  <a:lnTo>
                    <a:pt x="5130309" y="0"/>
                  </a:lnTo>
                  <a:lnTo>
                    <a:pt x="5130309" y="1544010"/>
                  </a:lnTo>
                  <a:lnTo>
                    <a:pt x="0" y="1544010"/>
                  </a:lnTo>
                  <a:lnTo>
                    <a:pt x="0" y="0"/>
                  </a:lnTo>
                  <a:close/>
                </a:path>
              </a:pathLst>
            </a:custGeom>
            <a:blipFill>
              <a:blip r:embed="rId22">
                <a:extLst>
                  <a:ext uri="{96DAC541-7B7A-43D3-8B79-37D633B846F1}">
                    <asvg:svgBlip xmlns:asvg="http://schemas.microsoft.com/office/drawing/2016/SVG/main" xmlns="" r:embed="rId23"/>
                  </a:ext>
                </a:extLst>
              </a:blip>
              <a:stretch>
                <a:fillRect r="-1075" b="-24540"/>
              </a:stretch>
            </a:blipFill>
          </p:spPr>
        </p:sp>
        <p:sp>
          <p:nvSpPr>
            <p:cNvPr id="19" name="Freeform 19"/>
            <p:cNvSpPr/>
            <p:nvPr/>
          </p:nvSpPr>
          <p:spPr>
            <a:xfrm>
              <a:off x="0" y="2639266"/>
              <a:ext cx="4173387" cy="2000665"/>
            </a:xfrm>
            <a:custGeom>
              <a:avLst/>
              <a:gdLst/>
              <a:ahLst/>
              <a:cxnLst/>
              <a:rect l="l" t="t" r="r" b="b"/>
              <a:pathLst>
                <a:path w="4173387" h="2000665">
                  <a:moveTo>
                    <a:pt x="0" y="0"/>
                  </a:moveTo>
                  <a:lnTo>
                    <a:pt x="4173387" y="0"/>
                  </a:lnTo>
                  <a:lnTo>
                    <a:pt x="4173387" y="2000666"/>
                  </a:lnTo>
                  <a:lnTo>
                    <a:pt x="0" y="2000666"/>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0" name="Freeform 20"/>
            <p:cNvSpPr/>
            <p:nvPr/>
          </p:nvSpPr>
          <p:spPr>
            <a:xfrm>
              <a:off x="18883575" y="1620487"/>
              <a:ext cx="1917673" cy="693849"/>
            </a:xfrm>
            <a:custGeom>
              <a:avLst/>
              <a:gdLst/>
              <a:ahLst/>
              <a:cxnLst/>
              <a:rect l="l" t="t" r="r" b="b"/>
              <a:pathLst>
                <a:path w="1917673" h="693849">
                  <a:moveTo>
                    <a:pt x="0" y="0"/>
                  </a:moveTo>
                  <a:lnTo>
                    <a:pt x="1917673" y="0"/>
                  </a:lnTo>
                  <a:lnTo>
                    <a:pt x="1917673" y="693849"/>
                  </a:lnTo>
                  <a:lnTo>
                    <a:pt x="0" y="69384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1" name="Freeform 21"/>
            <p:cNvSpPr/>
            <p:nvPr/>
          </p:nvSpPr>
          <p:spPr>
            <a:xfrm flipH="1">
              <a:off x="18876163" y="2775207"/>
              <a:ext cx="1239531" cy="1920400"/>
            </a:xfrm>
            <a:custGeom>
              <a:avLst/>
              <a:gdLst/>
              <a:ahLst/>
              <a:cxnLst/>
              <a:rect l="l" t="t" r="r" b="b"/>
              <a:pathLst>
                <a:path w="1239531" h="1920400">
                  <a:moveTo>
                    <a:pt x="1239530" y="0"/>
                  </a:moveTo>
                  <a:lnTo>
                    <a:pt x="0" y="0"/>
                  </a:lnTo>
                  <a:lnTo>
                    <a:pt x="0" y="1920400"/>
                  </a:lnTo>
                  <a:lnTo>
                    <a:pt x="1239530" y="1920400"/>
                  </a:lnTo>
                  <a:lnTo>
                    <a:pt x="123953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2" name="Freeform 22"/>
            <p:cNvSpPr/>
            <p:nvPr/>
          </p:nvSpPr>
          <p:spPr>
            <a:xfrm>
              <a:off x="3545354" y="2723046"/>
              <a:ext cx="1239531" cy="1920400"/>
            </a:xfrm>
            <a:custGeom>
              <a:avLst/>
              <a:gdLst/>
              <a:ahLst/>
              <a:cxnLst/>
              <a:rect l="l" t="t" r="r" b="b"/>
              <a:pathLst>
                <a:path w="1239531" h="1920400">
                  <a:moveTo>
                    <a:pt x="0" y="0"/>
                  </a:moveTo>
                  <a:lnTo>
                    <a:pt x="1239531" y="0"/>
                  </a:lnTo>
                  <a:lnTo>
                    <a:pt x="1239531" y="1920400"/>
                  </a:lnTo>
                  <a:lnTo>
                    <a:pt x="0" y="192040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3" name="Freeform 23"/>
            <p:cNvSpPr/>
            <p:nvPr/>
          </p:nvSpPr>
          <p:spPr>
            <a:xfrm flipH="1">
              <a:off x="1984964" y="1855916"/>
              <a:ext cx="1802384" cy="2792425"/>
            </a:xfrm>
            <a:custGeom>
              <a:avLst/>
              <a:gdLst/>
              <a:ahLst/>
              <a:cxnLst/>
              <a:rect l="l" t="t" r="r" b="b"/>
              <a:pathLst>
                <a:path w="1802384" h="2792425">
                  <a:moveTo>
                    <a:pt x="1802383" y="0"/>
                  </a:moveTo>
                  <a:lnTo>
                    <a:pt x="0" y="0"/>
                  </a:lnTo>
                  <a:lnTo>
                    <a:pt x="0" y="2792425"/>
                  </a:lnTo>
                  <a:lnTo>
                    <a:pt x="1802383" y="2792425"/>
                  </a:lnTo>
                  <a:lnTo>
                    <a:pt x="1802383" y="0"/>
                  </a:lnTo>
                  <a:close/>
                </a:path>
              </a:pathLst>
            </a:custGeom>
            <a:blipFill>
              <a:blip r:embed="rId16">
                <a:extLst>
                  <a:ext uri="{96DAC541-7B7A-43D3-8B79-37D633B846F1}">
                    <asvg:svgBlip xmlns:asvg="http://schemas.microsoft.com/office/drawing/2016/SVG/main" xmlns="" r:embed="rId17"/>
                  </a:ext>
                </a:extLst>
              </a:blip>
              <a:stretch>
                <a:fillRect/>
              </a:stretch>
            </a:blipFill>
          </p:spPr>
        </p:sp>
      </p:grpSp>
      <p:sp>
        <p:nvSpPr>
          <p:cNvPr id="24" name="Rectangle 23"/>
          <p:cNvSpPr/>
          <p:nvPr/>
        </p:nvSpPr>
        <p:spPr>
          <a:xfrm>
            <a:off x="1027200" y="570294"/>
            <a:ext cx="16410185" cy="6534096"/>
          </a:xfrm>
          <a:prstGeom prst="rect">
            <a:avLst/>
          </a:prstGeom>
        </p:spPr>
        <p:txBody>
          <a:bodyPr wrap="square">
            <a:spAutoFit/>
          </a:bodyPr>
          <a:lstStyle/>
          <a:p>
            <a:pPr algn="ctr">
              <a:lnSpc>
                <a:spcPct val="115000"/>
              </a:lnSpc>
              <a:spcAft>
                <a:spcPts val="0"/>
              </a:spcAft>
            </a:pPr>
            <a:r>
              <a:rPr lang="en-US" sz="4400" b="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Đoạn </a:t>
            </a:r>
            <a:r>
              <a:rPr lang="en-US" sz="4400" b="1"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2</a:t>
            </a:r>
            <a:endParaRPr lang="en-GB" sz="44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4000">
                <a:latin typeface="Times New Roman" panose="02020603050405020304" pitchFamily="18" charset="0"/>
                <a:ea typeface="Calibri" panose="020F0502020204030204" pitchFamily="34" charset="0"/>
                <a:cs typeface="Times New Roman" panose="02020603050405020304" pitchFamily="18" charset="0"/>
              </a:rPr>
              <a:t>- </a:t>
            </a:r>
            <a:r>
              <a:rPr lang="en-US" sz="4000" b="1">
                <a:latin typeface="Times New Roman" panose="02020603050405020304" pitchFamily="18" charset="0"/>
                <a:ea typeface="Calibri" panose="020F0502020204030204" pitchFamily="34" charset="0"/>
                <a:cs typeface="Times New Roman" panose="02020603050405020304" pitchFamily="18" charset="0"/>
              </a:rPr>
              <a:t>Nhân vật tôi </a:t>
            </a:r>
            <a:r>
              <a:rPr lang="en-US" sz="4000">
                <a:latin typeface="Times New Roman" panose="02020603050405020304" pitchFamily="18" charset="0"/>
                <a:ea typeface="Calibri" panose="020F0502020204030204" pitchFamily="34" charset="0"/>
                <a:cs typeface="Times New Roman" panose="02020603050405020304" pitchFamily="18" charset="0"/>
              </a:rPr>
              <a:t>(ông họa sĩ) nêu hoàn cảnh gặp gỡ anh thanh niên: </a:t>
            </a:r>
            <a:r>
              <a:rPr lang="en-US" sz="4000" i="1">
                <a:latin typeface="Times New Roman" panose="02020603050405020304" pitchFamily="18" charset="0"/>
                <a:ea typeface="Calibri" panose="020F0502020204030204" pitchFamily="34" charset="0"/>
                <a:cs typeface="Times New Roman" panose="02020603050405020304" pitchFamily="18" charset="0"/>
              </a:rPr>
              <a:t>Nhân một chuyến đi lên Lai Châu, xe chúng tôi dừng chân tại Sa Pa; tại nơi đây, tôi có gặp gỡ một người thanh niên được mệnh danh là “một trong những người cô độc nhất thế gian”.</a:t>
            </a:r>
            <a:endParaRPr lang="en-GB" sz="400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0"/>
              </a:spcAft>
            </a:pPr>
            <a:r>
              <a:rPr lang="en-US" sz="4000">
                <a:latin typeface="Times New Roman" panose="02020603050405020304" pitchFamily="18" charset="0"/>
                <a:ea typeface="Calibri" panose="020F0502020204030204" pitchFamily="34" charset="0"/>
                <a:cs typeface="Times New Roman" panose="02020603050405020304" pitchFamily="18" charset="0"/>
              </a:rPr>
              <a:t>- Nêu cảm nghĩ của bản thân sau cuộc gặp gỡ anh thanh niên:</a:t>
            </a:r>
            <a:endParaRPr lang="en-GB" sz="4000">
              <a:latin typeface="Times New Roman" panose="02020603050405020304" pitchFamily="18" charset="0"/>
              <a:ea typeface="Calibri" panose="020F0502020204030204" pitchFamily="34" charset="0"/>
              <a:cs typeface="Times New Roman" panose="02020603050405020304" pitchFamily="18" charset="0"/>
            </a:endParaRPr>
          </a:p>
          <a:p>
            <a:pPr indent="180340" algn="just">
              <a:lnSpc>
                <a:spcPct val="115000"/>
              </a:lnSpc>
              <a:spcAft>
                <a:spcPts val="0"/>
              </a:spcAft>
            </a:pPr>
            <a:r>
              <a:rPr lang="en-US" sz="4000">
                <a:latin typeface="Times New Roman" panose="02020603050405020304" pitchFamily="18" charset="0"/>
                <a:ea typeface="Calibri" panose="020F0502020204030204" pitchFamily="34" charset="0"/>
                <a:cs typeface="Times New Roman" panose="02020603050405020304" pitchFamily="18" charset="0"/>
              </a:rPr>
              <a:t> + </a:t>
            </a:r>
            <a:r>
              <a:rPr lang="en-US" sz="4000" b="1">
                <a:latin typeface="Times New Roman" panose="02020603050405020304" pitchFamily="18" charset="0"/>
                <a:ea typeface="Calibri" panose="020F0502020204030204" pitchFamily="34" charset="0"/>
                <a:cs typeface="Times New Roman" panose="02020603050405020304" pitchFamily="18" charset="0"/>
              </a:rPr>
              <a:t>Cảm nghĩ về tính cách anh thanh niên</a:t>
            </a:r>
            <a:r>
              <a:rPr lang="en-US" sz="4000">
                <a:latin typeface="Times New Roman" panose="02020603050405020304" pitchFamily="18" charset="0"/>
                <a:ea typeface="Calibri" panose="020F0502020204030204" pitchFamily="34" charset="0"/>
                <a:cs typeface="Times New Roman" panose="02020603050405020304" pitchFamily="18" charset="0"/>
              </a:rPr>
              <a:t>: Đó là một chàng trai rất chu đáo, cởi mở, nồng nhiệt và chân thành. Sống một mình trên núi cao nhưng người thanh niên đó luôn vui vẻ, sống lạc quan, gọn gàng, ngăn nắp</a:t>
            </a:r>
            <a:r>
              <a:rPr lang="en-US" sz="4000" smtClean="0">
                <a:latin typeface="Times New Roman" panose="02020603050405020304" pitchFamily="18" charset="0"/>
                <a:ea typeface="Calibri" panose="020F0502020204030204" pitchFamily="34" charset="0"/>
                <a:cs typeface="Times New Roman" panose="02020603050405020304" pitchFamily="18" charset="0"/>
              </a:rPr>
              <a:t>.</a:t>
            </a:r>
            <a:endParaRPr lang="en-GB" sz="4000">
              <a:latin typeface="Times New Roman" panose="02020603050405020304" pitchFamily="18" charset="0"/>
              <a:ea typeface="Calibri" panose="020F0502020204030204" pitchFamily="34"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DE0A0"/>
        </a:solidFill>
        <a:effectLst/>
      </p:bgPr>
    </p:bg>
    <p:spTree>
      <p:nvGrpSpPr>
        <p:cNvPr id="1" name=""/>
        <p:cNvGrpSpPr/>
        <p:nvPr/>
      </p:nvGrpSpPr>
      <p:grpSpPr>
        <a:xfrm>
          <a:off x="0" y="0"/>
          <a:ext cx="0" cy="0"/>
          <a:chOff x="0" y="0"/>
          <a:chExt cx="0" cy="0"/>
        </a:xfrm>
      </p:grpSpPr>
      <p:grpSp>
        <p:nvGrpSpPr>
          <p:cNvPr id="4" name="Group 4"/>
          <p:cNvGrpSpPr/>
          <p:nvPr/>
        </p:nvGrpSpPr>
        <p:grpSpPr>
          <a:xfrm>
            <a:off x="-311979" y="6800744"/>
            <a:ext cx="19897793" cy="3559907"/>
            <a:chOff x="0" y="0"/>
            <a:chExt cx="26530390" cy="4746542"/>
          </a:xfrm>
        </p:grpSpPr>
        <p:sp>
          <p:nvSpPr>
            <p:cNvPr id="5" name="Freeform 5"/>
            <p:cNvSpPr/>
            <p:nvPr/>
          </p:nvSpPr>
          <p:spPr>
            <a:xfrm>
              <a:off x="5388588" y="320854"/>
              <a:ext cx="1889306" cy="683585"/>
            </a:xfrm>
            <a:custGeom>
              <a:avLst/>
              <a:gdLst/>
              <a:ahLst/>
              <a:cxnLst/>
              <a:rect l="l" t="t" r="r" b="b"/>
              <a:pathLst>
                <a:path w="1889306" h="683585">
                  <a:moveTo>
                    <a:pt x="0" y="0"/>
                  </a:moveTo>
                  <a:lnTo>
                    <a:pt x="1889306" y="0"/>
                  </a:lnTo>
                  <a:lnTo>
                    <a:pt x="1889306" y="683585"/>
                  </a:lnTo>
                  <a:lnTo>
                    <a:pt x="0" y="68358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a:off x="3072570" y="776567"/>
              <a:ext cx="3907167" cy="3892960"/>
            </a:xfrm>
            <a:custGeom>
              <a:avLst/>
              <a:gdLst/>
              <a:ahLst/>
              <a:cxnLst/>
              <a:rect l="l" t="t" r="r" b="b"/>
              <a:pathLst>
                <a:path w="3907167" h="3892960">
                  <a:moveTo>
                    <a:pt x="3907167" y="0"/>
                  </a:moveTo>
                  <a:lnTo>
                    <a:pt x="0" y="0"/>
                  </a:lnTo>
                  <a:lnTo>
                    <a:pt x="0" y="3892959"/>
                  </a:lnTo>
                  <a:lnTo>
                    <a:pt x="3907167" y="3892959"/>
                  </a:lnTo>
                  <a:lnTo>
                    <a:pt x="3907167"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9164067" y="802647"/>
              <a:ext cx="3907167" cy="3892960"/>
            </a:xfrm>
            <a:custGeom>
              <a:avLst/>
              <a:gdLst/>
              <a:ahLst/>
              <a:cxnLst/>
              <a:rect l="l" t="t" r="r" b="b"/>
              <a:pathLst>
                <a:path w="3907167" h="3892960">
                  <a:moveTo>
                    <a:pt x="0" y="0"/>
                  </a:moveTo>
                  <a:lnTo>
                    <a:pt x="3907168" y="0"/>
                  </a:lnTo>
                  <a:lnTo>
                    <a:pt x="3907168" y="3892960"/>
                  </a:lnTo>
                  <a:lnTo>
                    <a:pt x="0" y="389296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5952241" y="3078949"/>
              <a:ext cx="5285040" cy="1590577"/>
            </a:xfrm>
            <a:custGeom>
              <a:avLst/>
              <a:gdLst/>
              <a:ahLst/>
              <a:cxnLst/>
              <a:rect l="l" t="t" r="r" b="b"/>
              <a:pathLst>
                <a:path w="5285040" h="1590577">
                  <a:moveTo>
                    <a:pt x="0" y="0"/>
                  </a:moveTo>
                  <a:lnTo>
                    <a:pt x="5285040" y="0"/>
                  </a:lnTo>
                  <a:lnTo>
                    <a:pt x="5285040" y="1590577"/>
                  </a:lnTo>
                  <a:lnTo>
                    <a:pt x="0" y="1590577"/>
                  </a:lnTo>
                  <a:lnTo>
                    <a:pt x="0" y="0"/>
                  </a:lnTo>
                  <a:close/>
                </a:path>
              </a:pathLst>
            </a:custGeom>
            <a:blipFill>
              <a:blip r:embed="rId8">
                <a:extLst>
                  <a:ext uri="{96DAC541-7B7A-43D3-8B79-37D633B846F1}">
                    <asvg:svgBlip xmlns:asvg="http://schemas.microsoft.com/office/drawing/2016/SVG/main" xmlns="" r:embed="rId9"/>
                  </a:ext>
                </a:extLst>
              </a:blip>
              <a:stretch>
                <a:fillRect r="-1075" b="-24540"/>
              </a:stretch>
            </a:blipFill>
          </p:spPr>
        </p:sp>
        <p:sp>
          <p:nvSpPr>
            <p:cNvPr id="9" name="Freeform 9"/>
            <p:cNvSpPr/>
            <p:nvPr/>
          </p:nvSpPr>
          <p:spPr>
            <a:xfrm>
              <a:off x="6718641" y="0"/>
              <a:ext cx="2563039" cy="2521098"/>
            </a:xfrm>
            <a:custGeom>
              <a:avLst/>
              <a:gdLst/>
              <a:ahLst/>
              <a:cxnLst/>
              <a:rect l="l" t="t" r="r" b="b"/>
              <a:pathLst>
                <a:path w="2563039" h="2521098">
                  <a:moveTo>
                    <a:pt x="0" y="0"/>
                  </a:moveTo>
                  <a:lnTo>
                    <a:pt x="2563038" y="0"/>
                  </a:lnTo>
                  <a:lnTo>
                    <a:pt x="2563038" y="2521098"/>
                  </a:lnTo>
                  <a:lnTo>
                    <a:pt x="0" y="252109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0" name="Freeform 10"/>
            <p:cNvSpPr/>
            <p:nvPr/>
          </p:nvSpPr>
          <p:spPr>
            <a:xfrm>
              <a:off x="8675926" y="569772"/>
              <a:ext cx="2306258" cy="834446"/>
            </a:xfrm>
            <a:custGeom>
              <a:avLst/>
              <a:gdLst/>
              <a:ahLst/>
              <a:cxnLst/>
              <a:rect l="l" t="t" r="r" b="b"/>
              <a:pathLst>
                <a:path w="2306258" h="834446">
                  <a:moveTo>
                    <a:pt x="0" y="0"/>
                  </a:moveTo>
                  <a:lnTo>
                    <a:pt x="2306258" y="0"/>
                  </a:lnTo>
                  <a:lnTo>
                    <a:pt x="2306258" y="834446"/>
                  </a:lnTo>
                  <a:lnTo>
                    <a:pt x="0" y="83444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Freeform 11"/>
            <p:cNvSpPr/>
            <p:nvPr/>
          </p:nvSpPr>
          <p:spPr>
            <a:xfrm>
              <a:off x="16124419" y="1004439"/>
              <a:ext cx="2751744" cy="995631"/>
            </a:xfrm>
            <a:custGeom>
              <a:avLst/>
              <a:gdLst/>
              <a:ahLst/>
              <a:cxnLst/>
              <a:rect l="l" t="t" r="r" b="b"/>
              <a:pathLst>
                <a:path w="2751744" h="995631">
                  <a:moveTo>
                    <a:pt x="0" y="0"/>
                  </a:moveTo>
                  <a:lnTo>
                    <a:pt x="2751744" y="0"/>
                  </a:lnTo>
                  <a:lnTo>
                    <a:pt x="2751744" y="995631"/>
                  </a:lnTo>
                  <a:lnTo>
                    <a:pt x="0" y="99563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2" name="Freeform 12"/>
            <p:cNvSpPr/>
            <p:nvPr/>
          </p:nvSpPr>
          <p:spPr>
            <a:xfrm>
              <a:off x="11907790" y="2325587"/>
              <a:ext cx="4318229" cy="2355398"/>
            </a:xfrm>
            <a:custGeom>
              <a:avLst/>
              <a:gdLst/>
              <a:ahLst/>
              <a:cxnLst/>
              <a:rect l="l" t="t" r="r" b="b"/>
              <a:pathLst>
                <a:path w="4318229" h="2355398">
                  <a:moveTo>
                    <a:pt x="0" y="0"/>
                  </a:moveTo>
                  <a:lnTo>
                    <a:pt x="4318229" y="0"/>
                  </a:lnTo>
                  <a:lnTo>
                    <a:pt x="4318229" y="2355398"/>
                  </a:lnTo>
                  <a:lnTo>
                    <a:pt x="0" y="235539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3" name="Freeform 13"/>
            <p:cNvSpPr/>
            <p:nvPr/>
          </p:nvSpPr>
          <p:spPr>
            <a:xfrm>
              <a:off x="12929055" y="2924653"/>
              <a:ext cx="1346826" cy="1730734"/>
            </a:xfrm>
            <a:custGeom>
              <a:avLst/>
              <a:gdLst/>
              <a:ahLst/>
              <a:cxnLst/>
              <a:rect l="l" t="t" r="r" b="b"/>
              <a:pathLst>
                <a:path w="1346826" h="1730734">
                  <a:moveTo>
                    <a:pt x="0" y="0"/>
                  </a:moveTo>
                  <a:lnTo>
                    <a:pt x="1346825" y="0"/>
                  </a:lnTo>
                  <a:lnTo>
                    <a:pt x="1346825" y="1730733"/>
                  </a:lnTo>
                  <a:lnTo>
                    <a:pt x="0" y="173073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4" name="Freeform 14"/>
            <p:cNvSpPr/>
            <p:nvPr/>
          </p:nvSpPr>
          <p:spPr>
            <a:xfrm flipH="1">
              <a:off x="11237281" y="2749127"/>
              <a:ext cx="1239531" cy="1920400"/>
            </a:xfrm>
            <a:custGeom>
              <a:avLst/>
              <a:gdLst/>
              <a:ahLst/>
              <a:cxnLst/>
              <a:rect l="l" t="t" r="r" b="b"/>
              <a:pathLst>
                <a:path w="1239531" h="1920400">
                  <a:moveTo>
                    <a:pt x="1239531" y="0"/>
                  </a:moveTo>
                  <a:lnTo>
                    <a:pt x="0" y="0"/>
                  </a:lnTo>
                  <a:lnTo>
                    <a:pt x="0" y="1920399"/>
                  </a:lnTo>
                  <a:lnTo>
                    <a:pt x="1239531" y="1920399"/>
                  </a:lnTo>
                  <a:lnTo>
                    <a:pt x="1239531"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5" name="Freeform 15"/>
            <p:cNvSpPr/>
            <p:nvPr/>
          </p:nvSpPr>
          <p:spPr>
            <a:xfrm>
              <a:off x="12091134" y="1888560"/>
              <a:ext cx="1802384" cy="2792425"/>
            </a:xfrm>
            <a:custGeom>
              <a:avLst/>
              <a:gdLst/>
              <a:ahLst/>
              <a:cxnLst/>
              <a:rect l="l" t="t" r="r" b="b"/>
              <a:pathLst>
                <a:path w="1802384" h="2792425">
                  <a:moveTo>
                    <a:pt x="0" y="0"/>
                  </a:moveTo>
                  <a:lnTo>
                    <a:pt x="1802383" y="0"/>
                  </a:lnTo>
                  <a:lnTo>
                    <a:pt x="1802383" y="2792425"/>
                  </a:lnTo>
                  <a:lnTo>
                    <a:pt x="0" y="279242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6" name="Freeform 16"/>
            <p:cNvSpPr/>
            <p:nvPr/>
          </p:nvSpPr>
          <p:spPr>
            <a:xfrm>
              <a:off x="20801248" y="2000070"/>
              <a:ext cx="5729142" cy="2746473"/>
            </a:xfrm>
            <a:custGeom>
              <a:avLst/>
              <a:gdLst/>
              <a:ahLst/>
              <a:cxnLst/>
              <a:rect l="l" t="t" r="r" b="b"/>
              <a:pathLst>
                <a:path w="5729142" h="2746473">
                  <a:moveTo>
                    <a:pt x="0" y="0"/>
                  </a:moveTo>
                  <a:lnTo>
                    <a:pt x="5729142" y="0"/>
                  </a:lnTo>
                  <a:lnTo>
                    <a:pt x="5729142" y="2746472"/>
                  </a:lnTo>
                  <a:lnTo>
                    <a:pt x="0" y="2746472"/>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7" name="Freeform 17"/>
            <p:cNvSpPr/>
            <p:nvPr/>
          </p:nvSpPr>
          <p:spPr>
            <a:xfrm>
              <a:off x="15592857" y="1004439"/>
              <a:ext cx="6719327" cy="3665087"/>
            </a:xfrm>
            <a:custGeom>
              <a:avLst/>
              <a:gdLst/>
              <a:ahLst/>
              <a:cxnLst/>
              <a:rect l="l" t="t" r="r" b="b"/>
              <a:pathLst>
                <a:path w="6719327" h="3665087">
                  <a:moveTo>
                    <a:pt x="0" y="0"/>
                  </a:moveTo>
                  <a:lnTo>
                    <a:pt x="6719327" y="0"/>
                  </a:lnTo>
                  <a:lnTo>
                    <a:pt x="6719327" y="3665087"/>
                  </a:lnTo>
                  <a:lnTo>
                    <a:pt x="0" y="3665087"/>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18" name="Freeform 18"/>
            <p:cNvSpPr/>
            <p:nvPr/>
          </p:nvSpPr>
          <p:spPr>
            <a:xfrm>
              <a:off x="19669664" y="3151597"/>
              <a:ext cx="5130309" cy="1544009"/>
            </a:xfrm>
            <a:custGeom>
              <a:avLst/>
              <a:gdLst/>
              <a:ahLst/>
              <a:cxnLst/>
              <a:rect l="l" t="t" r="r" b="b"/>
              <a:pathLst>
                <a:path w="5130309" h="1544009">
                  <a:moveTo>
                    <a:pt x="0" y="0"/>
                  </a:moveTo>
                  <a:lnTo>
                    <a:pt x="5130309" y="0"/>
                  </a:lnTo>
                  <a:lnTo>
                    <a:pt x="5130309" y="1544010"/>
                  </a:lnTo>
                  <a:lnTo>
                    <a:pt x="0" y="1544010"/>
                  </a:lnTo>
                  <a:lnTo>
                    <a:pt x="0" y="0"/>
                  </a:lnTo>
                  <a:close/>
                </a:path>
              </a:pathLst>
            </a:custGeom>
            <a:blipFill>
              <a:blip r:embed="rId22">
                <a:extLst>
                  <a:ext uri="{96DAC541-7B7A-43D3-8B79-37D633B846F1}">
                    <asvg:svgBlip xmlns:asvg="http://schemas.microsoft.com/office/drawing/2016/SVG/main" xmlns="" r:embed="rId23"/>
                  </a:ext>
                </a:extLst>
              </a:blip>
              <a:stretch>
                <a:fillRect r="-1075" b="-24540"/>
              </a:stretch>
            </a:blipFill>
          </p:spPr>
        </p:sp>
        <p:sp>
          <p:nvSpPr>
            <p:cNvPr id="19" name="Freeform 19"/>
            <p:cNvSpPr/>
            <p:nvPr/>
          </p:nvSpPr>
          <p:spPr>
            <a:xfrm>
              <a:off x="0" y="2639266"/>
              <a:ext cx="4173387" cy="2000665"/>
            </a:xfrm>
            <a:custGeom>
              <a:avLst/>
              <a:gdLst/>
              <a:ahLst/>
              <a:cxnLst/>
              <a:rect l="l" t="t" r="r" b="b"/>
              <a:pathLst>
                <a:path w="4173387" h="2000665">
                  <a:moveTo>
                    <a:pt x="0" y="0"/>
                  </a:moveTo>
                  <a:lnTo>
                    <a:pt x="4173387" y="0"/>
                  </a:lnTo>
                  <a:lnTo>
                    <a:pt x="4173387" y="2000666"/>
                  </a:lnTo>
                  <a:lnTo>
                    <a:pt x="0" y="2000666"/>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0" name="Freeform 20"/>
            <p:cNvSpPr/>
            <p:nvPr/>
          </p:nvSpPr>
          <p:spPr>
            <a:xfrm>
              <a:off x="18883575" y="1620487"/>
              <a:ext cx="1917673" cy="693849"/>
            </a:xfrm>
            <a:custGeom>
              <a:avLst/>
              <a:gdLst/>
              <a:ahLst/>
              <a:cxnLst/>
              <a:rect l="l" t="t" r="r" b="b"/>
              <a:pathLst>
                <a:path w="1917673" h="693849">
                  <a:moveTo>
                    <a:pt x="0" y="0"/>
                  </a:moveTo>
                  <a:lnTo>
                    <a:pt x="1917673" y="0"/>
                  </a:lnTo>
                  <a:lnTo>
                    <a:pt x="1917673" y="693849"/>
                  </a:lnTo>
                  <a:lnTo>
                    <a:pt x="0" y="69384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1" name="Freeform 21"/>
            <p:cNvSpPr/>
            <p:nvPr/>
          </p:nvSpPr>
          <p:spPr>
            <a:xfrm flipH="1">
              <a:off x="18876163" y="2775207"/>
              <a:ext cx="1239531" cy="1920400"/>
            </a:xfrm>
            <a:custGeom>
              <a:avLst/>
              <a:gdLst/>
              <a:ahLst/>
              <a:cxnLst/>
              <a:rect l="l" t="t" r="r" b="b"/>
              <a:pathLst>
                <a:path w="1239531" h="1920400">
                  <a:moveTo>
                    <a:pt x="1239530" y="0"/>
                  </a:moveTo>
                  <a:lnTo>
                    <a:pt x="0" y="0"/>
                  </a:lnTo>
                  <a:lnTo>
                    <a:pt x="0" y="1920400"/>
                  </a:lnTo>
                  <a:lnTo>
                    <a:pt x="1239530" y="1920400"/>
                  </a:lnTo>
                  <a:lnTo>
                    <a:pt x="123953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2" name="Freeform 22"/>
            <p:cNvSpPr/>
            <p:nvPr/>
          </p:nvSpPr>
          <p:spPr>
            <a:xfrm>
              <a:off x="3545354" y="2723046"/>
              <a:ext cx="1239531" cy="1920400"/>
            </a:xfrm>
            <a:custGeom>
              <a:avLst/>
              <a:gdLst/>
              <a:ahLst/>
              <a:cxnLst/>
              <a:rect l="l" t="t" r="r" b="b"/>
              <a:pathLst>
                <a:path w="1239531" h="1920400">
                  <a:moveTo>
                    <a:pt x="0" y="0"/>
                  </a:moveTo>
                  <a:lnTo>
                    <a:pt x="1239531" y="0"/>
                  </a:lnTo>
                  <a:lnTo>
                    <a:pt x="1239531" y="1920400"/>
                  </a:lnTo>
                  <a:lnTo>
                    <a:pt x="0" y="192040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3" name="Freeform 23"/>
            <p:cNvSpPr/>
            <p:nvPr/>
          </p:nvSpPr>
          <p:spPr>
            <a:xfrm flipH="1">
              <a:off x="1984964" y="1855916"/>
              <a:ext cx="1802384" cy="2792425"/>
            </a:xfrm>
            <a:custGeom>
              <a:avLst/>
              <a:gdLst/>
              <a:ahLst/>
              <a:cxnLst/>
              <a:rect l="l" t="t" r="r" b="b"/>
              <a:pathLst>
                <a:path w="1802384" h="2792425">
                  <a:moveTo>
                    <a:pt x="1802383" y="0"/>
                  </a:moveTo>
                  <a:lnTo>
                    <a:pt x="0" y="0"/>
                  </a:lnTo>
                  <a:lnTo>
                    <a:pt x="0" y="2792425"/>
                  </a:lnTo>
                  <a:lnTo>
                    <a:pt x="1802383" y="2792425"/>
                  </a:lnTo>
                  <a:lnTo>
                    <a:pt x="1802383" y="0"/>
                  </a:lnTo>
                  <a:close/>
                </a:path>
              </a:pathLst>
            </a:custGeom>
            <a:blipFill>
              <a:blip r:embed="rId16">
                <a:extLst>
                  <a:ext uri="{96DAC541-7B7A-43D3-8B79-37D633B846F1}">
                    <asvg:svgBlip xmlns:asvg="http://schemas.microsoft.com/office/drawing/2016/SVG/main" xmlns="" r:embed="rId17"/>
                  </a:ext>
                </a:extLst>
              </a:blip>
              <a:stretch>
                <a:fillRect/>
              </a:stretch>
            </a:blipFill>
          </p:spPr>
        </p:sp>
      </p:grpSp>
      <p:sp>
        <p:nvSpPr>
          <p:cNvPr id="24" name="Rectangle 23"/>
          <p:cNvSpPr/>
          <p:nvPr/>
        </p:nvSpPr>
        <p:spPr>
          <a:xfrm>
            <a:off x="2065832" y="963932"/>
            <a:ext cx="14325599" cy="2428357"/>
          </a:xfrm>
          <a:prstGeom prst="rect">
            <a:avLst/>
          </a:prstGeom>
        </p:spPr>
        <p:txBody>
          <a:bodyPr wrap="square">
            <a:spAutoFit/>
          </a:bodyPr>
          <a:lstStyle/>
          <a:p>
            <a:pPr algn="just">
              <a:lnSpc>
                <a:spcPct val="115000"/>
              </a:lnSpc>
            </a:pPr>
            <a:r>
              <a:rPr lang="en-US" sz="440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Cảm nghĩ về công việc của anh thanh niên</a:t>
            </a:r>
            <a:r>
              <a:rPr lang="en-US" sz="44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Người thanh niên làm công tác khí tượng kiêm vật lí địa cầu – một công việc đòi hỏi độ chính xác, tỉ mỉ, trách nhiệm cao. </a:t>
            </a:r>
            <a:endParaRPr lang="en-GB" sz="440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823225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AFD4E1"/>
        </a:solidFill>
        <a:effectLst/>
      </p:bgPr>
    </p:bg>
    <p:spTree>
      <p:nvGrpSpPr>
        <p:cNvPr id="1" name=""/>
        <p:cNvGrpSpPr/>
        <p:nvPr/>
      </p:nvGrpSpPr>
      <p:grpSpPr>
        <a:xfrm>
          <a:off x="0" y="0"/>
          <a:ext cx="0" cy="0"/>
          <a:chOff x="0" y="0"/>
          <a:chExt cx="0" cy="0"/>
        </a:xfrm>
      </p:grpSpPr>
      <p:sp>
        <p:nvSpPr>
          <p:cNvPr id="2" name="TextBox 2"/>
          <p:cNvSpPr txBox="1"/>
          <p:nvPr/>
        </p:nvSpPr>
        <p:spPr>
          <a:xfrm>
            <a:off x="489049" y="1831949"/>
            <a:ext cx="10964892" cy="2708434"/>
          </a:xfrm>
          <a:prstGeom prst="rect">
            <a:avLst/>
          </a:prstGeom>
        </p:spPr>
        <p:txBody>
          <a:bodyPr wrap="square" lIns="0" tIns="0" rIns="0" bIns="0" rtlCol="0" anchor="t">
            <a:spAutoFit/>
          </a:bodyPr>
          <a:lstStyle/>
          <a:p>
            <a:pPr algn="just"/>
            <a:r>
              <a:rPr lang="pt-BR" sz="4400">
                <a:latin typeface="Times New Roman" panose="02020603050405020304" pitchFamily="18" charset="0"/>
                <a:cs typeface="Times New Roman" panose="02020603050405020304" pitchFamily="18" charset="0"/>
              </a:rPr>
              <a:t> + Chuyên viết truyện ngắn, bút kí.</a:t>
            </a:r>
            <a:endParaRPr lang="en-GB" sz="4400">
              <a:latin typeface="Times New Roman" panose="02020603050405020304" pitchFamily="18" charset="0"/>
              <a:cs typeface="Times New Roman" panose="02020603050405020304" pitchFamily="18" charset="0"/>
            </a:endParaRPr>
          </a:p>
          <a:p>
            <a:pPr algn="just"/>
            <a:r>
              <a:rPr lang="pt-BR" sz="4400">
                <a:latin typeface="Times New Roman" panose="02020603050405020304" pitchFamily="18" charset="0"/>
                <a:cs typeface="Times New Roman" panose="02020603050405020304" pitchFamily="18" charset="0"/>
              </a:rPr>
              <a:t> </a:t>
            </a:r>
            <a:r>
              <a:rPr lang="pt-BR" sz="4400" smtClean="0">
                <a:latin typeface="Times New Roman" panose="02020603050405020304" pitchFamily="18" charset="0"/>
                <a:cs typeface="Times New Roman" panose="02020603050405020304" pitchFamily="18" charset="0"/>
              </a:rPr>
              <a:t>+ </a:t>
            </a:r>
            <a:r>
              <a:rPr lang="pt-BR" sz="4400">
                <a:latin typeface="Times New Roman" panose="02020603050405020304" pitchFamily="18" charset="0"/>
                <a:cs typeface="Times New Roman" panose="02020603050405020304" pitchFamily="18" charset="0"/>
              </a:rPr>
              <a:t>Lối viết nhẹ nhàng, tình cảm, giàu chất thơ, giọng văn trong sáng; thể hiện niềm tin yêu và sự gắn bó thiết tha với đất nước, con người. </a:t>
            </a:r>
            <a:endParaRPr lang="en-US" sz="4400">
              <a:solidFill>
                <a:srgbClr val="1D5175"/>
              </a:solidFill>
              <a:latin typeface="Times New Roman" panose="02020603050405020304" pitchFamily="18" charset="0"/>
              <a:cs typeface="Times New Roman" panose="02020603050405020304" pitchFamily="18" charset="0"/>
            </a:endParaRPr>
          </a:p>
        </p:txBody>
      </p:sp>
      <p:sp>
        <p:nvSpPr>
          <p:cNvPr id="3" name="TextBox 3"/>
          <p:cNvSpPr txBox="1"/>
          <p:nvPr/>
        </p:nvSpPr>
        <p:spPr>
          <a:xfrm>
            <a:off x="406673" y="446042"/>
            <a:ext cx="11861527" cy="997902"/>
          </a:xfrm>
          <a:prstGeom prst="rect">
            <a:avLst/>
          </a:prstGeom>
        </p:spPr>
        <p:txBody>
          <a:bodyPr wrap="square" lIns="0" tIns="0" rIns="0" bIns="0" rtlCol="0" anchor="t">
            <a:spAutoFit/>
          </a:bodyPr>
          <a:lstStyle/>
          <a:p>
            <a:pPr>
              <a:lnSpc>
                <a:spcPts val="9000"/>
              </a:lnSpc>
              <a:spcBef>
                <a:spcPct val="0"/>
              </a:spcBef>
            </a:pPr>
            <a:r>
              <a:rPr lang="pt-BR" sz="4400" b="1">
                <a:latin typeface="Times New Roman" panose="02020603050405020304" pitchFamily="18" charset="0"/>
                <a:cs typeface="Times New Roman" panose="02020603050405020304" pitchFamily="18" charset="0"/>
              </a:rPr>
              <a:t>- Phong cách nghệ thuật</a:t>
            </a:r>
            <a:endParaRPr lang="en-US" sz="4400" b="1">
              <a:solidFill>
                <a:srgbClr val="1D5175"/>
              </a:solidFill>
              <a:latin typeface="Times New Roman" panose="02020603050405020304" pitchFamily="18" charset="0"/>
              <a:cs typeface="Times New Roman" panose="02020603050405020304" pitchFamily="18" charset="0"/>
            </a:endParaRPr>
          </a:p>
        </p:txBody>
      </p:sp>
      <p:grpSp>
        <p:nvGrpSpPr>
          <p:cNvPr id="4" name="Group 4"/>
          <p:cNvGrpSpPr/>
          <p:nvPr/>
        </p:nvGrpSpPr>
        <p:grpSpPr>
          <a:xfrm>
            <a:off x="15681325" y="0"/>
            <a:ext cx="3984782" cy="2414204"/>
            <a:chOff x="0" y="0"/>
            <a:chExt cx="5313042" cy="3218938"/>
          </a:xfrm>
        </p:grpSpPr>
        <p:sp>
          <p:nvSpPr>
            <p:cNvPr id="5" name="AutoShape 5"/>
            <p:cNvSpPr/>
            <p:nvPr/>
          </p:nvSpPr>
          <p:spPr>
            <a:xfrm rot="-10800000">
              <a:off x="1587880" y="285354"/>
              <a:ext cx="3725162" cy="2933584"/>
            </a:xfrm>
            <a:prstGeom prst="rect">
              <a:avLst/>
            </a:prstGeom>
            <a:solidFill>
              <a:srgbClr val="F9943B"/>
            </a:solidFill>
          </p:spPr>
        </p:sp>
        <p:sp>
          <p:nvSpPr>
            <p:cNvPr id="6" name="Freeform 6"/>
            <p:cNvSpPr/>
            <p:nvPr/>
          </p:nvSpPr>
          <p:spPr>
            <a:xfrm flipH="1">
              <a:off x="176059" y="285354"/>
              <a:ext cx="1466792" cy="2933584"/>
            </a:xfrm>
            <a:custGeom>
              <a:avLst/>
              <a:gdLst/>
              <a:ahLst/>
              <a:cxnLst/>
              <a:rect l="l" t="t" r="r" b="b"/>
              <a:pathLst>
                <a:path w="1466792" h="2933584">
                  <a:moveTo>
                    <a:pt x="1466793" y="0"/>
                  </a:moveTo>
                  <a:lnTo>
                    <a:pt x="0" y="0"/>
                  </a:lnTo>
                  <a:lnTo>
                    <a:pt x="0" y="2933584"/>
                  </a:lnTo>
                  <a:lnTo>
                    <a:pt x="1466793" y="2933584"/>
                  </a:lnTo>
                  <a:lnTo>
                    <a:pt x="1466793"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0" y="0"/>
              <a:ext cx="1385984" cy="1380944"/>
            </a:xfrm>
            <a:custGeom>
              <a:avLst/>
              <a:gdLst/>
              <a:ahLst/>
              <a:cxnLst/>
              <a:rect l="l" t="t" r="r" b="b"/>
              <a:pathLst>
                <a:path w="1385984" h="1380944">
                  <a:moveTo>
                    <a:pt x="0" y="0"/>
                  </a:moveTo>
                  <a:lnTo>
                    <a:pt x="1385984" y="0"/>
                  </a:lnTo>
                  <a:lnTo>
                    <a:pt x="1385984" y="1380944"/>
                  </a:lnTo>
                  <a:lnTo>
                    <a:pt x="0" y="138094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flipH="1">
              <a:off x="1577366" y="0"/>
              <a:ext cx="1632880" cy="3218938"/>
            </a:xfrm>
            <a:custGeom>
              <a:avLst/>
              <a:gdLst/>
              <a:ahLst/>
              <a:cxnLst/>
              <a:rect l="l" t="t" r="r" b="b"/>
              <a:pathLst>
                <a:path w="1632880" h="3218938">
                  <a:moveTo>
                    <a:pt x="1632880" y="0"/>
                  </a:moveTo>
                  <a:lnTo>
                    <a:pt x="0" y="0"/>
                  </a:lnTo>
                  <a:lnTo>
                    <a:pt x="0" y="3218938"/>
                  </a:lnTo>
                  <a:lnTo>
                    <a:pt x="1632880" y="3218938"/>
                  </a:lnTo>
                  <a:lnTo>
                    <a:pt x="163288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grpSp>
        <p:nvGrpSpPr>
          <p:cNvPr id="9" name="Group 9"/>
          <p:cNvGrpSpPr/>
          <p:nvPr/>
        </p:nvGrpSpPr>
        <p:grpSpPr>
          <a:xfrm>
            <a:off x="-1525001" y="6680070"/>
            <a:ext cx="3874593" cy="2664853"/>
            <a:chOff x="0" y="0"/>
            <a:chExt cx="5166124" cy="3553138"/>
          </a:xfrm>
        </p:grpSpPr>
        <p:sp>
          <p:nvSpPr>
            <p:cNvPr id="10" name="AutoShape 10"/>
            <p:cNvSpPr/>
            <p:nvPr/>
          </p:nvSpPr>
          <p:spPr>
            <a:xfrm>
              <a:off x="0" y="666931"/>
              <a:ext cx="3665000" cy="2886207"/>
            </a:xfrm>
            <a:prstGeom prst="rect">
              <a:avLst/>
            </a:prstGeom>
            <a:solidFill>
              <a:srgbClr val="628060"/>
            </a:solidFill>
          </p:spPr>
        </p:sp>
        <p:sp>
          <p:nvSpPr>
            <p:cNvPr id="11" name="Freeform 11"/>
            <p:cNvSpPr/>
            <p:nvPr/>
          </p:nvSpPr>
          <p:spPr>
            <a:xfrm rot="-10800000" flipH="1">
              <a:off x="3610917" y="666931"/>
              <a:ext cx="1443103" cy="2886207"/>
            </a:xfrm>
            <a:custGeom>
              <a:avLst/>
              <a:gdLst/>
              <a:ahLst/>
              <a:cxnLst/>
              <a:rect l="l" t="t" r="r" b="b"/>
              <a:pathLst>
                <a:path w="1443103" h="2886207">
                  <a:moveTo>
                    <a:pt x="1443103" y="0"/>
                  </a:moveTo>
                  <a:lnTo>
                    <a:pt x="0" y="0"/>
                  </a:lnTo>
                  <a:lnTo>
                    <a:pt x="0" y="2886207"/>
                  </a:lnTo>
                  <a:lnTo>
                    <a:pt x="1443103" y="2886207"/>
                  </a:lnTo>
                  <a:lnTo>
                    <a:pt x="1443103"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Freeform 12"/>
            <p:cNvSpPr/>
            <p:nvPr/>
          </p:nvSpPr>
          <p:spPr>
            <a:xfrm rot="5400000">
              <a:off x="1314362" y="971295"/>
              <a:ext cx="2886207" cy="2277479"/>
            </a:xfrm>
            <a:custGeom>
              <a:avLst/>
              <a:gdLst/>
              <a:ahLst/>
              <a:cxnLst/>
              <a:rect l="l" t="t" r="r" b="b"/>
              <a:pathLst>
                <a:path w="2886207" h="2277479">
                  <a:moveTo>
                    <a:pt x="0" y="0"/>
                  </a:moveTo>
                  <a:lnTo>
                    <a:pt x="2886207" y="0"/>
                  </a:lnTo>
                  <a:lnTo>
                    <a:pt x="2886207" y="2277479"/>
                  </a:lnTo>
                  <a:lnTo>
                    <a:pt x="0" y="227747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3" name="Freeform 13"/>
            <p:cNvSpPr/>
            <p:nvPr/>
          </p:nvSpPr>
          <p:spPr>
            <a:xfrm>
              <a:off x="3138983" y="0"/>
              <a:ext cx="1514444" cy="1514444"/>
            </a:xfrm>
            <a:custGeom>
              <a:avLst/>
              <a:gdLst/>
              <a:ahLst/>
              <a:cxnLst/>
              <a:rect l="l" t="t" r="r" b="b"/>
              <a:pathLst>
                <a:path w="1514444" h="1514444">
                  <a:moveTo>
                    <a:pt x="0" y="0"/>
                  </a:moveTo>
                  <a:lnTo>
                    <a:pt x="1514445" y="0"/>
                  </a:lnTo>
                  <a:lnTo>
                    <a:pt x="1514445" y="1514444"/>
                  </a:lnTo>
                  <a:lnTo>
                    <a:pt x="0" y="151444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4" name="Freeform 14"/>
            <p:cNvSpPr/>
            <p:nvPr/>
          </p:nvSpPr>
          <p:spPr>
            <a:xfrm>
              <a:off x="4299790" y="1081277"/>
              <a:ext cx="866334" cy="866334"/>
            </a:xfrm>
            <a:custGeom>
              <a:avLst/>
              <a:gdLst/>
              <a:ahLst/>
              <a:cxnLst/>
              <a:rect l="l" t="t" r="r" b="b"/>
              <a:pathLst>
                <a:path w="866334" h="866334">
                  <a:moveTo>
                    <a:pt x="0" y="0"/>
                  </a:moveTo>
                  <a:lnTo>
                    <a:pt x="866334" y="0"/>
                  </a:lnTo>
                  <a:lnTo>
                    <a:pt x="866334" y="866334"/>
                  </a:lnTo>
                  <a:lnTo>
                    <a:pt x="0" y="86633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sp>
        <p:nvSpPr>
          <p:cNvPr id="15" name="Rectangle 14"/>
          <p:cNvSpPr/>
          <p:nvPr/>
        </p:nvSpPr>
        <p:spPr>
          <a:xfrm>
            <a:off x="239546" y="4928389"/>
            <a:ext cx="11636541" cy="1649682"/>
          </a:xfrm>
          <a:prstGeom prst="rect">
            <a:avLst/>
          </a:prstGeom>
        </p:spPr>
        <p:txBody>
          <a:bodyPr wrap="square">
            <a:spAutoFit/>
          </a:bodyPr>
          <a:lstStyle/>
          <a:p>
            <a:pPr algn="just">
              <a:lnSpc>
                <a:spcPct val="115000"/>
              </a:lnSpc>
              <a:spcAft>
                <a:spcPts val="0"/>
              </a:spcAft>
            </a:pPr>
            <a:r>
              <a:rPr lang="pt-BR" sz="4400">
                <a:latin typeface="Times New Roman" panose="02020603050405020304" pitchFamily="18" charset="0"/>
                <a:ea typeface="Calibri" panose="020F0502020204030204" pitchFamily="34" charset="0"/>
                <a:cs typeface="Times New Roman" panose="02020603050405020304" pitchFamily="18" charset="0"/>
              </a:rPr>
              <a:t>- </a:t>
            </a:r>
            <a:r>
              <a:rPr lang="pt-BR" sz="4400" b="1">
                <a:latin typeface="Times New Roman" panose="02020603050405020304" pitchFamily="18" charset="0"/>
                <a:ea typeface="Calibri" panose="020F0502020204030204" pitchFamily="34" charset="0"/>
                <a:cs typeface="Times New Roman" panose="02020603050405020304" pitchFamily="18" charset="0"/>
              </a:rPr>
              <a:t>Tác phẩm chính</a:t>
            </a:r>
            <a:r>
              <a:rPr lang="pt-BR" sz="4400">
                <a:latin typeface="Times New Roman" panose="02020603050405020304" pitchFamily="18" charset="0"/>
                <a:ea typeface="Calibri" panose="020F0502020204030204" pitchFamily="34" charset="0"/>
                <a:cs typeface="Times New Roman" panose="02020603050405020304" pitchFamily="18" charset="0"/>
              </a:rPr>
              <a:t>: </a:t>
            </a:r>
            <a:r>
              <a:rPr lang="pt-BR" sz="4400" i="1">
                <a:latin typeface="Times New Roman" panose="02020603050405020304" pitchFamily="18" charset="0"/>
                <a:ea typeface="Calibri" panose="020F0502020204030204" pitchFamily="34" charset="0"/>
                <a:cs typeface="Times New Roman" panose="02020603050405020304" pitchFamily="18" charset="0"/>
              </a:rPr>
              <a:t>Bát cơm Cụ Hồ</a:t>
            </a:r>
            <a:r>
              <a:rPr lang="pt-BR" sz="4400">
                <a:latin typeface="Times New Roman" panose="02020603050405020304" pitchFamily="18" charset="0"/>
                <a:ea typeface="Calibri" panose="020F0502020204030204" pitchFamily="34" charset="0"/>
                <a:cs typeface="Times New Roman" panose="02020603050405020304" pitchFamily="18" charset="0"/>
              </a:rPr>
              <a:t> (1952); </a:t>
            </a:r>
            <a:r>
              <a:rPr lang="pt-BR" sz="4400" i="1">
                <a:latin typeface="Times New Roman" panose="02020603050405020304" pitchFamily="18" charset="0"/>
                <a:ea typeface="Calibri" panose="020F0502020204030204" pitchFamily="34" charset="0"/>
                <a:cs typeface="Times New Roman" panose="02020603050405020304" pitchFamily="18" charset="0"/>
              </a:rPr>
              <a:t>Những tiếng vỗ cánh</a:t>
            </a:r>
            <a:r>
              <a:rPr lang="pt-BR" sz="4400">
                <a:latin typeface="Times New Roman" panose="02020603050405020304" pitchFamily="18" charset="0"/>
                <a:ea typeface="Calibri" panose="020F0502020204030204" pitchFamily="34" charset="0"/>
                <a:cs typeface="Times New Roman" panose="02020603050405020304" pitchFamily="18" charset="0"/>
              </a:rPr>
              <a:t> (1967); </a:t>
            </a:r>
            <a:r>
              <a:rPr lang="pt-BR" sz="4400" i="1">
                <a:latin typeface="Times New Roman" panose="02020603050405020304" pitchFamily="18" charset="0"/>
                <a:ea typeface="Calibri" panose="020F0502020204030204" pitchFamily="34" charset="0"/>
                <a:cs typeface="Times New Roman" panose="02020603050405020304" pitchFamily="18" charset="0"/>
              </a:rPr>
              <a:t>Giữa trong xanh</a:t>
            </a:r>
            <a:r>
              <a:rPr lang="pt-BR" sz="4400">
                <a:latin typeface="Times New Roman" panose="02020603050405020304" pitchFamily="18" charset="0"/>
                <a:ea typeface="Calibri" panose="020F0502020204030204" pitchFamily="34" charset="0"/>
                <a:cs typeface="Times New Roman" panose="02020603050405020304" pitchFamily="18" charset="0"/>
              </a:rPr>
              <a:t> (1972);...</a:t>
            </a:r>
            <a:endParaRPr lang="en-GB" sz="44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6" name="Picture 1"/>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4914563" y="2628219"/>
            <a:ext cx="2850823" cy="4130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5681325" y="6865572"/>
            <a:ext cx="2431724" cy="3421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3"/>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12321218" y="3281730"/>
            <a:ext cx="2514601" cy="358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2333287" y="6947304"/>
            <a:ext cx="3192114" cy="3182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0" name="Straight Connector 19"/>
          <p:cNvCxnSpPr/>
          <p:nvPr/>
        </p:nvCxnSpPr>
        <p:spPr>
          <a:xfrm>
            <a:off x="17765387" y="4466860"/>
            <a:ext cx="347662" cy="0"/>
          </a:xfrm>
          <a:prstGeom prst="line">
            <a:avLst/>
          </a:prstGeom>
          <a:noFill/>
          <a:ln w="25400" cap="flat" cmpd="sng" algn="ctr">
            <a:solidFill>
              <a:srgbClr val="C0504D"/>
            </a:solidFill>
            <a:prstDash val="solid"/>
          </a:ln>
          <a:effectLst>
            <a:outerShdw blurRad="40000" dist="20000" dir="5400000" rotWithShape="0">
              <a:srgbClr val="000000">
                <a:alpha val="38000"/>
              </a:srgbClr>
            </a:outerShdw>
          </a:effectLst>
        </p:spPr>
      </p:cxnSp>
      <p:cxnSp>
        <p:nvCxnSpPr>
          <p:cNvPr id="21" name="Straight Connector 20"/>
          <p:cNvCxnSpPr/>
          <p:nvPr/>
        </p:nvCxnSpPr>
        <p:spPr>
          <a:xfrm>
            <a:off x="18113049" y="4466860"/>
            <a:ext cx="0" cy="2398713"/>
          </a:xfrm>
          <a:prstGeom prst="line">
            <a:avLst/>
          </a:prstGeom>
          <a:noFill/>
          <a:ln w="25400" cap="flat" cmpd="sng" algn="ctr">
            <a:solidFill>
              <a:srgbClr val="C0504D"/>
            </a:solidFill>
            <a:prstDash val="solid"/>
          </a:ln>
          <a:effectLst>
            <a:outerShdw blurRad="40000" dist="20000" dir="5400000" rotWithShape="0">
              <a:srgbClr val="000000">
                <a:alpha val="38000"/>
              </a:srgbClr>
            </a:outerShdw>
          </a:effectLst>
        </p:spPr>
      </p:cxnSp>
      <p:cxnSp>
        <p:nvCxnSpPr>
          <p:cNvPr id="22" name="Straight Connector 21"/>
          <p:cNvCxnSpPr/>
          <p:nvPr/>
        </p:nvCxnSpPr>
        <p:spPr>
          <a:xfrm>
            <a:off x="11876087" y="5576522"/>
            <a:ext cx="0" cy="3851275"/>
          </a:xfrm>
          <a:prstGeom prst="line">
            <a:avLst/>
          </a:prstGeom>
          <a:noFill/>
          <a:ln w="25400" cap="flat" cmpd="sng" algn="ctr">
            <a:solidFill>
              <a:srgbClr val="C0504D"/>
            </a:solidFill>
            <a:prstDash val="solid"/>
          </a:ln>
          <a:effectLst>
            <a:outerShdw blurRad="40000" dist="20000" dir="5400000" rotWithShape="0">
              <a:srgbClr val="000000">
                <a:alpha val="38000"/>
              </a:srgbClr>
            </a:outerShdw>
          </a:effectLst>
        </p:spPr>
      </p:cxnSp>
      <p:cxnSp>
        <p:nvCxnSpPr>
          <p:cNvPr id="23" name="Straight Connector 22"/>
          <p:cNvCxnSpPr/>
          <p:nvPr/>
        </p:nvCxnSpPr>
        <p:spPr>
          <a:xfrm>
            <a:off x="11876087" y="5576522"/>
            <a:ext cx="409575" cy="0"/>
          </a:xfrm>
          <a:prstGeom prst="line">
            <a:avLst/>
          </a:prstGeom>
          <a:noFill/>
          <a:ln w="25400" cap="flat" cmpd="sng" algn="ctr">
            <a:solidFill>
              <a:srgbClr val="C0504D"/>
            </a:solidFill>
            <a:prstDash val="solid"/>
          </a:ln>
          <a:effectLst>
            <a:outerShdw blurRad="40000" dist="20000" dir="5400000" rotWithShape="0">
              <a:srgbClr val="000000">
                <a:alpha val="38000"/>
              </a:srgbClr>
            </a:outerShdw>
          </a:effectLst>
        </p:spPr>
      </p:cxnSp>
      <p:cxnSp>
        <p:nvCxnSpPr>
          <p:cNvPr id="24" name="Straight Connector 23"/>
          <p:cNvCxnSpPr/>
          <p:nvPr/>
        </p:nvCxnSpPr>
        <p:spPr>
          <a:xfrm>
            <a:off x="11876087" y="9427797"/>
            <a:ext cx="457200" cy="0"/>
          </a:xfrm>
          <a:prstGeom prst="line">
            <a:avLst/>
          </a:prstGeom>
          <a:noFill/>
          <a:ln w="25400" cap="flat" cmpd="sng" algn="ctr">
            <a:solidFill>
              <a:srgbClr val="C0504D"/>
            </a:solidFill>
            <a:prstDash val="solid"/>
          </a:ln>
          <a:effectLst>
            <a:outerShdw blurRad="40000" dist="20000" dir="5400000" rotWithShape="0">
              <a:srgbClr val="000000">
                <a:alpha val="38000"/>
              </a:srgbClr>
            </a:outerShdw>
          </a:effectLst>
        </p:spPr>
      </p:cxnSp>
      <p:cxnSp>
        <p:nvCxnSpPr>
          <p:cNvPr id="25" name="Straight Connector 24"/>
          <p:cNvCxnSpPr/>
          <p:nvPr/>
        </p:nvCxnSpPr>
        <p:spPr>
          <a:xfrm>
            <a:off x="12917387" y="2857500"/>
            <a:ext cx="1981200" cy="0"/>
          </a:xfrm>
          <a:prstGeom prst="line">
            <a:avLst/>
          </a:prstGeom>
          <a:noFill/>
          <a:ln w="25400" cap="flat" cmpd="sng" algn="ctr">
            <a:solidFill>
              <a:srgbClr val="C0504D"/>
            </a:solidFill>
            <a:prstDash val="solid"/>
          </a:ln>
          <a:effectLst>
            <a:outerShdw blurRad="40000" dist="20000" dir="5400000" rotWithShape="0">
              <a:srgbClr val="000000">
                <a:alpha val="38000"/>
              </a:srgbClr>
            </a:outerShdw>
          </a:effectLst>
        </p:spPr>
      </p:cxnSp>
      <p:cxnSp>
        <p:nvCxnSpPr>
          <p:cNvPr id="26" name="Straight Connector 25"/>
          <p:cNvCxnSpPr/>
          <p:nvPr/>
        </p:nvCxnSpPr>
        <p:spPr>
          <a:xfrm>
            <a:off x="12917387" y="2857500"/>
            <a:ext cx="0" cy="449262"/>
          </a:xfrm>
          <a:prstGeom prst="line">
            <a:avLst/>
          </a:prstGeom>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321915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5"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DE0A0"/>
        </a:solidFill>
        <a:effectLst/>
      </p:bgPr>
    </p:bg>
    <p:spTree>
      <p:nvGrpSpPr>
        <p:cNvPr id="1" name=""/>
        <p:cNvGrpSpPr/>
        <p:nvPr/>
      </p:nvGrpSpPr>
      <p:grpSpPr>
        <a:xfrm>
          <a:off x="0" y="0"/>
          <a:ext cx="0" cy="0"/>
          <a:chOff x="0" y="0"/>
          <a:chExt cx="0" cy="0"/>
        </a:xfrm>
      </p:grpSpPr>
      <p:grpSp>
        <p:nvGrpSpPr>
          <p:cNvPr id="4" name="Group 4"/>
          <p:cNvGrpSpPr/>
          <p:nvPr/>
        </p:nvGrpSpPr>
        <p:grpSpPr>
          <a:xfrm>
            <a:off x="-311979" y="6800744"/>
            <a:ext cx="19897793" cy="3559907"/>
            <a:chOff x="0" y="0"/>
            <a:chExt cx="26530390" cy="4746542"/>
          </a:xfrm>
        </p:grpSpPr>
        <p:sp>
          <p:nvSpPr>
            <p:cNvPr id="5" name="Freeform 5"/>
            <p:cNvSpPr/>
            <p:nvPr/>
          </p:nvSpPr>
          <p:spPr>
            <a:xfrm>
              <a:off x="5388588" y="320854"/>
              <a:ext cx="1889306" cy="683585"/>
            </a:xfrm>
            <a:custGeom>
              <a:avLst/>
              <a:gdLst/>
              <a:ahLst/>
              <a:cxnLst/>
              <a:rect l="l" t="t" r="r" b="b"/>
              <a:pathLst>
                <a:path w="1889306" h="683585">
                  <a:moveTo>
                    <a:pt x="0" y="0"/>
                  </a:moveTo>
                  <a:lnTo>
                    <a:pt x="1889306" y="0"/>
                  </a:lnTo>
                  <a:lnTo>
                    <a:pt x="1889306" y="683585"/>
                  </a:lnTo>
                  <a:lnTo>
                    <a:pt x="0" y="683585"/>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flipH="1">
              <a:off x="3072570" y="776567"/>
              <a:ext cx="3907167" cy="3892960"/>
            </a:xfrm>
            <a:custGeom>
              <a:avLst/>
              <a:gdLst/>
              <a:ahLst/>
              <a:cxnLst/>
              <a:rect l="l" t="t" r="r" b="b"/>
              <a:pathLst>
                <a:path w="3907167" h="3892960">
                  <a:moveTo>
                    <a:pt x="3907167" y="0"/>
                  </a:moveTo>
                  <a:lnTo>
                    <a:pt x="0" y="0"/>
                  </a:lnTo>
                  <a:lnTo>
                    <a:pt x="0" y="3892959"/>
                  </a:lnTo>
                  <a:lnTo>
                    <a:pt x="3907167" y="3892959"/>
                  </a:lnTo>
                  <a:lnTo>
                    <a:pt x="3907167"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7" name="Freeform 7"/>
            <p:cNvSpPr/>
            <p:nvPr/>
          </p:nvSpPr>
          <p:spPr>
            <a:xfrm>
              <a:off x="9164067" y="802647"/>
              <a:ext cx="3907167" cy="3892960"/>
            </a:xfrm>
            <a:custGeom>
              <a:avLst/>
              <a:gdLst/>
              <a:ahLst/>
              <a:cxnLst/>
              <a:rect l="l" t="t" r="r" b="b"/>
              <a:pathLst>
                <a:path w="3907167" h="3892960">
                  <a:moveTo>
                    <a:pt x="0" y="0"/>
                  </a:moveTo>
                  <a:lnTo>
                    <a:pt x="3907168" y="0"/>
                  </a:lnTo>
                  <a:lnTo>
                    <a:pt x="3907168" y="3892960"/>
                  </a:lnTo>
                  <a:lnTo>
                    <a:pt x="0" y="389296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8" name="Freeform 8"/>
            <p:cNvSpPr/>
            <p:nvPr/>
          </p:nvSpPr>
          <p:spPr>
            <a:xfrm>
              <a:off x="5952241" y="3078949"/>
              <a:ext cx="5285040" cy="1590577"/>
            </a:xfrm>
            <a:custGeom>
              <a:avLst/>
              <a:gdLst/>
              <a:ahLst/>
              <a:cxnLst/>
              <a:rect l="l" t="t" r="r" b="b"/>
              <a:pathLst>
                <a:path w="5285040" h="1590577">
                  <a:moveTo>
                    <a:pt x="0" y="0"/>
                  </a:moveTo>
                  <a:lnTo>
                    <a:pt x="5285040" y="0"/>
                  </a:lnTo>
                  <a:lnTo>
                    <a:pt x="5285040" y="1590577"/>
                  </a:lnTo>
                  <a:lnTo>
                    <a:pt x="0" y="1590577"/>
                  </a:lnTo>
                  <a:lnTo>
                    <a:pt x="0" y="0"/>
                  </a:lnTo>
                  <a:close/>
                </a:path>
              </a:pathLst>
            </a:custGeom>
            <a:blipFill>
              <a:blip r:embed="rId8">
                <a:extLst>
                  <a:ext uri="{96DAC541-7B7A-43D3-8B79-37D633B846F1}">
                    <asvg:svgBlip xmlns:asvg="http://schemas.microsoft.com/office/drawing/2016/SVG/main" xmlns="" r:embed="rId9"/>
                  </a:ext>
                </a:extLst>
              </a:blip>
              <a:stretch>
                <a:fillRect r="-1075" b="-24540"/>
              </a:stretch>
            </a:blipFill>
          </p:spPr>
        </p:sp>
        <p:sp>
          <p:nvSpPr>
            <p:cNvPr id="9" name="Freeform 9"/>
            <p:cNvSpPr/>
            <p:nvPr/>
          </p:nvSpPr>
          <p:spPr>
            <a:xfrm>
              <a:off x="6718641" y="0"/>
              <a:ext cx="2563039" cy="2521098"/>
            </a:xfrm>
            <a:custGeom>
              <a:avLst/>
              <a:gdLst/>
              <a:ahLst/>
              <a:cxnLst/>
              <a:rect l="l" t="t" r="r" b="b"/>
              <a:pathLst>
                <a:path w="2563039" h="2521098">
                  <a:moveTo>
                    <a:pt x="0" y="0"/>
                  </a:moveTo>
                  <a:lnTo>
                    <a:pt x="2563038" y="0"/>
                  </a:lnTo>
                  <a:lnTo>
                    <a:pt x="2563038" y="2521098"/>
                  </a:lnTo>
                  <a:lnTo>
                    <a:pt x="0" y="2521098"/>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0" name="Freeform 10"/>
            <p:cNvSpPr/>
            <p:nvPr/>
          </p:nvSpPr>
          <p:spPr>
            <a:xfrm>
              <a:off x="8675926" y="569772"/>
              <a:ext cx="2306258" cy="834446"/>
            </a:xfrm>
            <a:custGeom>
              <a:avLst/>
              <a:gdLst/>
              <a:ahLst/>
              <a:cxnLst/>
              <a:rect l="l" t="t" r="r" b="b"/>
              <a:pathLst>
                <a:path w="2306258" h="834446">
                  <a:moveTo>
                    <a:pt x="0" y="0"/>
                  </a:moveTo>
                  <a:lnTo>
                    <a:pt x="2306258" y="0"/>
                  </a:lnTo>
                  <a:lnTo>
                    <a:pt x="2306258" y="834446"/>
                  </a:lnTo>
                  <a:lnTo>
                    <a:pt x="0" y="83444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1" name="Freeform 11"/>
            <p:cNvSpPr/>
            <p:nvPr/>
          </p:nvSpPr>
          <p:spPr>
            <a:xfrm>
              <a:off x="16124419" y="1004439"/>
              <a:ext cx="2751744" cy="995631"/>
            </a:xfrm>
            <a:custGeom>
              <a:avLst/>
              <a:gdLst/>
              <a:ahLst/>
              <a:cxnLst/>
              <a:rect l="l" t="t" r="r" b="b"/>
              <a:pathLst>
                <a:path w="2751744" h="995631">
                  <a:moveTo>
                    <a:pt x="0" y="0"/>
                  </a:moveTo>
                  <a:lnTo>
                    <a:pt x="2751744" y="0"/>
                  </a:lnTo>
                  <a:lnTo>
                    <a:pt x="2751744" y="995631"/>
                  </a:lnTo>
                  <a:lnTo>
                    <a:pt x="0" y="995631"/>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2" name="Freeform 12"/>
            <p:cNvSpPr/>
            <p:nvPr/>
          </p:nvSpPr>
          <p:spPr>
            <a:xfrm>
              <a:off x="11907790" y="2325587"/>
              <a:ext cx="4318229" cy="2355398"/>
            </a:xfrm>
            <a:custGeom>
              <a:avLst/>
              <a:gdLst/>
              <a:ahLst/>
              <a:cxnLst/>
              <a:rect l="l" t="t" r="r" b="b"/>
              <a:pathLst>
                <a:path w="4318229" h="2355398">
                  <a:moveTo>
                    <a:pt x="0" y="0"/>
                  </a:moveTo>
                  <a:lnTo>
                    <a:pt x="4318229" y="0"/>
                  </a:lnTo>
                  <a:lnTo>
                    <a:pt x="4318229" y="2355398"/>
                  </a:lnTo>
                  <a:lnTo>
                    <a:pt x="0" y="235539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3" name="Freeform 13"/>
            <p:cNvSpPr/>
            <p:nvPr/>
          </p:nvSpPr>
          <p:spPr>
            <a:xfrm>
              <a:off x="12929055" y="2924653"/>
              <a:ext cx="1346826" cy="1730734"/>
            </a:xfrm>
            <a:custGeom>
              <a:avLst/>
              <a:gdLst/>
              <a:ahLst/>
              <a:cxnLst/>
              <a:rect l="l" t="t" r="r" b="b"/>
              <a:pathLst>
                <a:path w="1346826" h="1730734">
                  <a:moveTo>
                    <a:pt x="0" y="0"/>
                  </a:moveTo>
                  <a:lnTo>
                    <a:pt x="1346825" y="0"/>
                  </a:lnTo>
                  <a:lnTo>
                    <a:pt x="1346825" y="1730733"/>
                  </a:lnTo>
                  <a:lnTo>
                    <a:pt x="0" y="173073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4" name="Freeform 14"/>
            <p:cNvSpPr/>
            <p:nvPr/>
          </p:nvSpPr>
          <p:spPr>
            <a:xfrm flipH="1">
              <a:off x="11237281" y="2749127"/>
              <a:ext cx="1239531" cy="1920400"/>
            </a:xfrm>
            <a:custGeom>
              <a:avLst/>
              <a:gdLst/>
              <a:ahLst/>
              <a:cxnLst/>
              <a:rect l="l" t="t" r="r" b="b"/>
              <a:pathLst>
                <a:path w="1239531" h="1920400">
                  <a:moveTo>
                    <a:pt x="1239531" y="0"/>
                  </a:moveTo>
                  <a:lnTo>
                    <a:pt x="0" y="0"/>
                  </a:lnTo>
                  <a:lnTo>
                    <a:pt x="0" y="1920399"/>
                  </a:lnTo>
                  <a:lnTo>
                    <a:pt x="1239531" y="1920399"/>
                  </a:lnTo>
                  <a:lnTo>
                    <a:pt x="1239531"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5" name="Freeform 15"/>
            <p:cNvSpPr/>
            <p:nvPr/>
          </p:nvSpPr>
          <p:spPr>
            <a:xfrm>
              <a:off x="12091134" y="1888560"/>
              <a:ext cx="1802384" cy="2792425"/>
            </a:xfrm>
            <a:custGeom>
              <a:avLst/>
              <a:gdLst/>
              <a:ahLst/>
              <a:cxnLst/>
              <a:rect l="l" t="t" r="r" b="b"/>
              <a:pathLst>
                <a:path w="1802384" h="2792425">
                  <a:moveTo>
                    <a:pt x="0" y="0"/>
                  </a:moveTo>
                  <a:lnTo>
                    <a:pt x="1802383" y="0"/>
                  </a:lnTo>
                  <a:lnTo>
                    <a:pt x="1802383" y="2792425"/>
                  </a:lnTo>
                  <a:lnTo>
                    <a:pt x="0" y="2792425"/>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6" name="Freeform 16"/>
            <p:cNvSpPr/>
            <p:nvPr/>
          </p:nvSpPr>
          <p:spPr>
            <a:xfrm>
              <a:off x="20801248" y="2000070"/>
              <a:ext cx="5729142" cy="2746473"/>
            </a:xfrm>
            <a:custGeom>
              <a:avLst/>
              <a:gdLst/>
              <a:ahLst/>
              <a:cxnLst/>
              <a:rect l="l" t="t" r="r" b="b"/>
              <a:pathLst>
                <a:path w="5729142" h="2746473">
                  <a:moveTo>
                    <a:pt x="0" y="0"/>
                  </a:moveTo>
                  <a:lnTo>
                    <a:pt x="5729142" y="0"/>
                  </a:lnTo>
                  <a:lnTo>
                    <a:pt x="5729142" y="2746472"/>
                  </a:lnTo>
                  <a:lnTo>
                    <a:pt x="0" y="2746472"/>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7" name="Freeform 17"/>
            <p:cNvSpPr/>
            <p:nvPr/>
          </p:nvSpPr>
          <p:spPr>
            <a:xfrm>
              <a:off x="15592857" y="1004439"/>
              <a:ext cx="6719327" cy="3665087"/>
            </a:xfrm>
            <a:custGeom>
              <a:avLst/>
              <a:gdLst/>
              <a:ahLst/>
              <a:cxnLst/>
              <a:rect l="l" t="t" r="r" b="b"/>
              <a:pathLst>
                <a:path w="6719327" h="3665087">
                  <a:moveTo>
                    <a:pt x="0" y="0"/>
                  </a:moveTo>
                  <a:lnTo>
                    <a:pt x="6719327" y="0"/>
                  </a:lnTo>
                  <a:lnTo>
                    <a:pt x="6719327" y="3665087"/>
                  </a:lnTo>
                  <a:lnTo>
                    <a:pt x="0" y="3665087"/>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18" name="Freeform 18"/>
            <p:cNvSpPr/>
            <p:nvPr/>
          </p:nvSpPr>
          <p:spPr>
            <a:xfrm>
              <a:off x="19669664" y="3151597"/>
              <a:ext cx="5130309" cy="1544009"/>
            </a:xfrm>
            <a:custGeom>
              <a:avLst/>
              <a:gdLst/>
              <a:ahLst/>
              <a:cxnLst/>
              <a:rect l="l" t="t" r="r" b="b"/>
              <a:pathLst>
                <a:path w="5130309" h="1544009">
                  <a:moveTo>
                    <a:pt x="0" y="0"/>
                  </a:moveTo>
                  <a:lnTo>
                    <a:pt x="5130309" y="0"/>
                  </a:lnTo>
                  <a:lnTo>
                    <a:pt x="5130309" y="1544010"/>
                  </a:lnTo>
                  <a:lnTo>
                    <a:pt x="0" y="1544010"/>
                  </a:lnTo>
                  <a:lnTo>
                    <a:pt x="0" y="0"/>
                  </a:lnTo>
                  <a:close/>
                </a:path>
              </a:pathLst>
            </a:custGeom>
            <a:blipFill>
              <a:blip r:embed="rId22">
                <a:extLst>
                  <a:ext uri="{96DAC541-7B7A-43D3-8B79-37D633B846F1}">
                    <asvg:svgBlip xmlns:asvg="http://schemas.microsoft.com/office/drawing/2016/SVG/main" xmlns="" r:embed="rId23"/>
                  </a:ext>
                </a:extLst>
              </a:blip>
              <a:stretch>
                <a:fillRect r="-1075" b="-24540"/>
              </a:stretch>
            </a:blipFill>
          </p:spPr>
        </p:sp>
        <p:sp>
          <p:nvSpPr>
            <p:cNvPr id="19" name="Freeform 19"/>
            <p:cNvSpPr/>
            <p:nvPr/>
          </p:nvSpPr>
          <p:spPr>
            <a:xfrm>
              <a:off x="0" y="2639266"/>
              <a:ext cx="4173387" cy="2000665"/>
            </a:xfrm>
            <a:custGeom>
              <a:avLst/>
              <a:gdLst/>
              <a:ahLst/>
              <a:cxnLst/>
              <a:rect l="l" t="t" r="r" b="b"/>
              <a:pathLst>
                <a:path w="4173387" h="2000665">
                  <a:moveTo>
                    <a:pt x="0" y="0"/>
                  </a:moveTo>
                  <a:lnTo>
                    <a:pt x="4173387" y="0"/>
                  </a:lnTo>
                  <a:lnTo>
                    <a:pt x="4173387" y="2000666"/>
                  </a:lnTo>
                  <a:lnTo>
                    <a:pt x="0" y="2000666"/>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0" name="Freeform 20"/>
            <p:cNvSpPr/>
            <p:nvPr/>
          </p:nvSpPr>
          <p:spPr>
            <a:xfrm>
              <a:off x="18883575" y="1620487"/>
              <a:ext cx="1917673" cy="693849"/>
            </a:xfrm>
            <a:custGeom>
              <a:avLst/>
              <a:gdLst/>
              <a:ahLst/>
              <a:cxnLst/>
              <a:rect l="l" t="t" r="r" b="b"/>
              <a:pathLst>
                <a:path w="1917673" h="693849">
                  <a:moveTo>
                    <a:pt x="0" y="0"/>
                  </a:moveTo>
                  <a:lnTo>
                    <a:pt x="1917673" y="0"/>
                  </a:lnTo>
                  <a:lnTo>
                    <a:pt x="1917673" y="693849"/>
                  </a:lnTo>
                  <a:lnTo>
                    <a:pt x="0" y="69384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21" name="Freeform 21"/>
            <p:cNvSpPr/>
            <p:nvPr/>
          </p:nvSpPr>
          <p:spPr>
            <a:xfrm flipH="1">
              <a:off x="18876163" y="2775207"/>
              <a:ext cx="1239531" cy="1920400"/>
            </a:xfrm>
            <a:custGeom>
              <a:avLst/>
              <a:gdLst/>
              <a:ahLst/>
              <a:cxnLst/>
              <a:rect l="l" t="t" r="r" b="b"/>
              <a:pathLst>
                <a:path w="1239531" h="1920400">
                  <a:moveTo>
                    <a:pt x="1239530" y="0"/>
                  </a:moveTo>
                  <a:lnTo>
                    <a:pt x="0" y="0"/>
                  </a:lnTo>
                  <a:lnTo>
                    <a:pt x="0" y="1920400"/>
                  </a:lnTo>
                  <a:lnTo>
                    <a:pt x="1239530" y="1920400"/>
                  </a:lnTo>
                  <a:lnTo>
                    <a:pt x="123953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2" name="Freeform 22"/>
            <p:cNvSpPr/>
            <p:nvPr/>
          </p:nvSpPr>
          <p:spPr>
            <a:xfrm>
              <a:off x="3545354" y="2723046"/>
              <a:ext cx="1239531" cy="1920400"/>
            </a:xfrm>
            <a:custGeom>
              <a:avLst/>
              <a:gdLst/>
              <a:ahLst/>
              <a:cxnLst/>
              <a:rect l="l" t="t" r="r" b="b"/>
              <a:pathLst>
                <a:path w="1239531" h="1920400">
                  <a:moveTo>
                    <a:pt x="0" y="0"/>
                  </a:moveTo>
                  <a:lnTo>
                    <a:pt x="1239531" y="0"/>
                  </a:lnTo>
                  <a:lnTo>
                    <a:pt x="1239531" y="1920400"/>
                  </a:lnTo>
                  <a:lnTo>
                    <a:pt x="0" y="1920400"/>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3" name="Freeform 23"/>
            <p:cNvSpPr/>
            <p:nvPr/>
          </p:nvSpPr>
          <p:spPr>
            <a:xfrm flipH="1">
              <a:off x="1984964" y="1855916"/>
              <a:ext cx="1802384" cy="2792425"/>
            </a:xfrm>
            <a:custGeom>
              <a:avLst/>
              <a:gdLst/>
              <a:ahLst/>
              <a:cxnLst/>
              <a:rect l="l" t="t" r="r" b="b"/>
              <a:pathLst>
                <a:path w="1802384" h="2792425">
                  <a:moveTo>
                    <a:pt x="1802383" y="0"/>
                  </a:moveTo>
                  <a:lnTo>
                    <a:pt x="0" y="0"/>
                  </a:lnTo>
                  <a:lnTo>
                    <a:pt x="0" y="2792425"/>
                  </a:lnTo>
                  <a:lnTo>
                    <a:pt x="1802383" y="2792425"/>
                  </a:lnTo>
                  <a:lnTo>
                    <a:pt x="1802383" y="0"/>
                  </a:lnTo>
                  <a:close/>
                </a:path>
              </a:pathLst>
            </a:custGeom>
            <a:blipFill>
              <a:blip r:embed="rId16">
                <a:extLst>
                  <a:ext uri="{96DAC541-7B7A-43D3-8B79-37D633B846F1}">
                    <asvg:svgBlip xmlns:asvg="http://schemas.microsoft.com/office/drawing/2016/SVG/main" xmlns="" r:embed="rId17"/>
                  </a:ext>
                </a:extLst>
              </a:blip>
              <a:stretch>
                <a:fillRect/>
              </a:stretch>
            </a:blipFill>
          </p:spPr>
        </p:sp>
      </p:grpSp>
      <p:sp>
        <p:nvSpPr>
          <p:cNvPr id="24" name="Rectangle 23"/>
          <p:cNvSpPr/>
          <p:nvPr/>
        </p:nvSpPr>
        <p:spPr>
          <a:xfrm>
            <a:off x="1852638" y="440810"/>
            <a:ext cx="14935200" cy="3985706"/>
          </a:xfrm>
          <a:prstGeom prst="rect">
            <a:avLst/>
          </a:prstGeom>
        </p:spPr>
        <p:txBody>
          <a:bodyPr wrap="square">
            <a:spAutoFit/>
          </a:bodyPr>
          <a:lstStyle/>
          <a:p>
            <a:pPr algn="just">
              <a:lnSpc>
                <a:spcPct val="115000"/>
              </a:lnSpc>
            </a:pPr>
            <a:r>
              <a:rPr lang="en-US" sz="4400" smtClean="0">
                <a:solidFill>
                  <a:prstClr val="black"/>
                </a:solidFill>
                <a:latin typeface="Times New Roman" panose="02020603050405020304" pitchFamily="18" charset="0"/>
                <a:ea typeface="Calibri" panose="020F0502020204030204" pitchFamily="34" charset="0"/>
                <a:cs typeface="Times New Roman" panose="02020603050405020304" pitchFamily="18" charset="0"/>
              </a:rPr>
              <a:t>+ </a:t>
            </a:r>
            <a:r>
              <a:rPr lang="en-US" sz="4400" b="1">
                <a:solidFill>
                  <a:prstClr val="black"/>
                </a:solidFill>
                <a:latin typeface="Times New Roman" panose="02020603050405020304" pitchFamily="18" charset="0"/>
                <a:ea typeface="Calibri" panose="020F0502020204030204" pitchFamily="34" charset="0"/>
                <a:cs typeface="Times New Roman" panose="02020603050405020304" pitchFamily="18" charset="0"/>
              </a:rPr>
              <a:t>Cảm nghĩ về mảnh đất Sa Pa và sáng tạo nghệ thuật</a:t>
            </a:r>
            <a:r>
              <a:rPr lang="en-US" sz="4400">
                <a:solidFill>
                  <a:prstClr val="black"/>
                </a:solidFill>
                <a:latin typeface="Times New Roman" panose="02020603050405020304" pitchFamily="18" charset="0"/>
                <a:ea typeface="Calibri" panose="020F0502020204030204" pitchFamily="34" charset="0"/>
                <a:cs typeface="Times New Roman" panose="02020603050405020304" pitchFamily="18" charset="0"/>
              </a:rPr>
              <a:t>: Mảnh đất Sa Pa lặng lẽ, chứa đựng bao điều bí ẩn về thiên nhiên và con người luôn có sức mê hoặc mời gọi những người nghệ sĩ ưa khám phá như tôi; hóa ra trước nay những điều tôi nghĩ về Sa Pa chưa hẳn là đã hiểu hết về nó. </a:t>
            </a:r>
            <a:endParaRPr lang="en-GB" sz="4400">
              <a:solidFill>
                <a:prstClr val="black"/>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27025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AFD4E1"/>
        </a:solidFill>
        <a:effectLst/>
      </p:bgPr>
    </p:bg>
    <p:spTree>
      <p:nvGrpSpPr>
        <p:cNvPr id="1" name=""/>
        <p:cNvGrpSpPr/>
        <p:nvPr/>
      </p:nvGrpSpPr>
      <p:grpSpPr>
        <a:xfrm>
          <a:off x="0" y="0"/>
          <a:ext cx="0" cy="0"/>
          <a:chOff x="0" y="0"/>
          <a:chExt cx="0" cy="0"/>
        </a:xfrm>
      </p:grpSpPr>
      <p:sp>
        <p:nvSpPr>
          <p:cNvPr id="3" name="TextBox 3"/>
          <p:cNvSpPr txBox="1"/>
          <p:nvPr/>
        </p:nvSpPr>
        <p:spPr>
          <a:xfrm>
            <a:off x="6364338" y="1474614"/>
            <a:ext cx="12623376" cy="2308324"/>
          </a:xfrm>
          <a:prstGeom prst="rect">
            <a:avLst/>
          </a:prstGeom>
        </p:spPr>
        <p:txBody>
          <a:bodyPr wrap="square" lIns="0" tIns="0" rIns="0" bIns="0" rtlCol="0" anchor="t">
            <a:spAutoFit/>
          </a:bodyPr>
          <a:lstStyle/>
          <a:p>
            <a:pPr lvl="0" algn="ctr">
              <a:lnSpc>
                <a:spcPts val="9000"/>
              </a:lnSpc>
              <a:spcBef>
                <a:spcPct val="0"/>
              </a:spcBef>
            </a:pPr>
            <a:r>
              <a:rPr lang="en-US" sz="8800" b="1">
                <a:solidFill>
                  <a:srgbClr val="FF0000"/>
                </a:solidFill>
                <a:latin typeface="Times New Roman" panose="02020603050405020304" pitchFamily="18" charset="0"/>
                <a:cs typeface="Times New Roman" panose="02020603050405020304" pitchFamily="18" charset="0"/>
              </a:rPr>
              <a:t>Nhiệm vụ </a:t>
            </a:r>
            <a:r>
              <a:rPr lang="en-US" sz="8800" b="1" smtClean="0">
                <a:solidFill>
                  <a:srgbClr val="FF0000"/>
                </a:solidFill>
                <a:latin typeface="Times New Roman" panose="02020603050405020304" pitchFamily="18" charset="0"/>
                <a:cs typeface="Times New Roman" panose="02020603050405020304" pitchFamily="18" charset="0"/>
              </a:rPr>
              <a:t>3</a:t>
            </a:r>
          </a:p>
          <a:p>
            <a:pPr lvl="0" algn="ctr">
              <a:lnSpc>
                <a:spcPts val="9000"/>
              </a:lnSpc>
              <a:spcBef>
                <a:spcPct val="0"/>
              </a:spcBef>
            </a:pPr>
            <a:r>
              <a:rPr lang="en-US" sz="8800" b="1" smtClean="0">
                <a:solidFill>
                  <a:srgbClr val="FF0000"/>
                </a:solidFill>
                <a:latin typeface="Times New Roman" panose="02020603050405020304" pitchFamily="18" charset="0"/>
                <a:cs typeface="Times New Roman" panose="02020603050405020304" pitchFamily="18" charset="0"/>
              </a:rPr>
              <a:t> </a:t>
            </a:r>
            <a:r>
              <a:rPr lang="en-US" sz="8800" b="1">
                <a:solidFill>
                  <a:srgbClr val="FF0000"/>
                </a:solidFill>
                <a:latin typeface="Times New Roman" panose="02020603050405020304" pitchFamily="18" charset="0"/>
                <a:cs typeface="Times New Roman" panose="02020603050405020304" pitchFamily="18" charset="0"/>
              </a:rPr>
              <a:t>Tập làm họa sĩ</a:t>
            </a:r>
            <a:endParaRPr lang="en-US" sz="8000">
              <a:solidFill>
                <a:srgbClr val="FF0000"/>
              </a:solidFill>
              <a:latin typeface="Times New Roman" panose="02020603050405020304" pitchFamily="18" charset="0"/>
              <a:cs typeface="Times New Roman" panose="02020603050405020304" pitchFamily="18" charset="0"/>
            </a:endParaRPr>
          </a:p>
        </p:txBody>
      </p:sp>
      <p:sp>
        <p:nvSpPr>
          <p:cNvPr id="5" name="TextBox 5"/>
          <p:cNvSpPr txBox="1"/>
          <p:nvPr/>
        </p:nvSpPr>
        <p:spPr>
          <a:xfrm>
            <a:off x="8495154" y="4813079"/>
            <a:ext cx="7708053" cy="3046988"/>
          </a:xfrm>
          <a:prstGeom prst="rect">
            <a:avLst/>
          </a:prstGeom>
        </p:spPr>
        <p:txBody>
          <a:bodyPr lIns="0" tIns="0" rIns="0" bIns="0" rtlCol="0" anchor="t">
            <a:spAutoFit/>
          </a:bodyPr>
          <a:lstStyle/>
          <a:p>
            <a:pPr marL="259079" lvl="1" algn="ctr"/>
            <a:r>
              <a:rPr lang="en-US" sz="6600">
                <a:latin typeface="Times New Roman" panose="02020603050405020304" pitchFamily="18" charset="0"/>
                <a:cs typeface="Times New Roman" panose="02020603050405020304" pitchFamily="18" charset="0"/>
              </a:rPr>
              <a:t>Vẽ tranh minh họa cho nội dung truyện ngắn “Lặng lẽ Sa Pa”</a:t>
            </a:r>
            <a:r>
              <a:rPr lang="en-US" sz="6600" i="1">
                <a:latin typeface="Times New Roman" panose="02020603050405020304" pitchFamily="18" charset="0"/>
                <a:cs typeface="Times New Roman" panose="02020603050405020304" pitchFamily="18" charset="0"/>
              </a:rPr>
              <a:t>.</a:t>
            </a:r>
            <a:endParaRPr lang="en-US" sz="6000">
              <a:solidFill>
                <a:srgbClr val="144A6F"/>
              </a:solidFill>
              <a:latin typeface="Times New Roman" panose="02020603050405020304" pitchFamily="18" charset="0"/>
              <a:cs typeface="Times New Roman" panose="02020603050405020304" pitchFamily="18" charset="0"/>
            </a:endParaRPr>
          </a:p>
        </p:txBody>
      </p:sp>
      <p:grpSp>
        <p:nvGrpSpPr>
          <p:cNvPr id="7" name="Group 7"/>
          <p:cNvGrpSpPr/>
          <p:nvPr/>
        </p:nvGrpSpPr>
        <p:grpSpPr>
          <a:xfrm>
            <a:off x="1720641" y="1542638"/>
            <a:ext cx="6185256" cy="6912600"/>
            <a:chOff x="0" y="0"/>
            <a:chExt cx="8247008" cy="9216800"/>
          </a:xfrm>
        </p:grpSpPr>
        <p:sp>
          <p:nvSpPr>
            <p:cNvPr id="8" name="AutoShape 8"/>
            <p:cNvSpPr/>
            <p:nvPr/>
          </p:nvSpPr>
          <p:spPr>
            <a:xfrm>
              <a:off x="2690404" y="945921"/>
              <a:ext cx="2687336" cy="2838989"/>
            </a:xfrm>
            <a:prstGeom prst="rect">
              <a:avLst/>
            </a:prstGeom>
            <a:solidFill>
              <a:srgbClr val="F9B61A"/>
            </a:solidFill>
          </p:spPr>
        </p:sp>
        <p:sp>
          <p:nvSpPr>
            <p:cNvPr id="9" name="Freeform 9"/>
            <p:cNvSpPr/>
            <p:nvPr/>
          </p:nvSpPr>
          <p:spPr>
            <a:xfrm rot="-10800000">
              <a:off x="0" y="3530084"/>
              <a:ext cx="1295096" cy="2590193"/>
            </a:xfrm>
            <a:custGeom>
              <a:avLst/>
              <a:gdLst/>
              <a:ahLst/>
              <a:cxnLst/>
              <a:rect l="l" t="t" r="r" b="b"/>
              <a:pathLst>
                <a:path w="1295096" h="2590193">
                  <a:moveTo>
                    <a:pt x="0" y="0"/>
                  </a:moveTo>
                  <a:lnTo>
                    <a:pt x="1295096" y="0"/>
                  </a:lnTo>
                  <a:lnTo>
                    <a:pt x="1295096" y="2590193"/>
                  </a:lnTo>
                  <a:lnTo>
                    <a:pt x="0" y="2590193"/>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0" name="AutoShape 10"/>
            <p:cNvSpPr/>
            <p:nvPr/>
          </p:nvSpPr>
          <p:spPr>
            <a:xfrm>
              <a:off x="2105144" y="6120277"/>
              <a:ext cx="3890920" cy="2600877"/>
            </a:xfrm>
            <a:prstGeom prst="rect">
              <a:avLst/>
            </a:prstGeom>
            <a:solidFill>
              <a:srgbClr val="FDE0A0"/>
            </a:solidFill>
          </p:spPr>
        </p:sp>
        <p:sp>
          <p:nvSpPr>
            <p:cNvPr id="11" name="Freeform 11"/>
            <p:cNvSpPr/>
            <p:nvPr/>
          </p:nvSpPr>
          <p:spPr>
            <a:xfrm rot="-10800000">
              <a:off x="804705" y="6120277"/>
              <a:ext cx="1300438" cy="2600877"/>
            </a:xfrm>
            <a:custGeom>
              <a:avLst/>
              <a:gdLst/>
              <a:ahLst/>
              <a:cxnLst/>
              <a:rect l="l" t="t" r="r" b="b"/>
              <a:pathLst>
                <a:path w="1300438" h="2600877">
                  <a:moveTo>
                    <a:pt x="0" y="0"/>
                  </a:moveTo>
                  <a:lnTo>
                    <a:pt x="1300439" y="0"/>
                  </a:lnTo>
                  <a:lnTo>
                    <a:pt x="1300439" y="2600877"/>
                  </a:lnTo>
                  <a:lnTo>
                    <a:pt x="0" y="260087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2" name="Freeform 12"/>
            <p:cNvSpPr/>
            <p:nvPr/>
          </p:nvSpPr>
          <p:spPr>
            <a:xfrm rot="-10800000" flipH="1">
              <a:off x="5962999" y="6120277"/>
              <a:ext cx="1300438" cy="2600877"/>
            </a:xfrm>
            <a:custGeom>
              <a:avLst/>
              <a:gdLst/>
              <a:ahLst/>
              <a:cxnLst/>
              <a:rect l="l" t="t" r="r" b="b"/>
              <a:pathLst>
                <a:path w="1300438" h="2600877">
                  <a:moveTo>
                    <a:pt x="1300439" y="0"/>
                  </a:moveTo>
                  <a:lnTo>
                    <a:pt x="0" y="0"/>
                  </a:lnTo>
                  <a:lnTo>
                    <a:pt x="0" y="2600877"/>
                  </a:lnTo>
                  <a:lnTo>
                    <a:pt x="1300439" y="2600877"/>
                  </a:lnTo>
                  <a:lnTo>
                    <a:pt x="1300439"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3" name="AutoShape 13"/>
            <p:cNvSpPr/>
            <p:nvPr/>
          </p:nvSpPr>
          <p:spPr>
            <a:xfrm>
              <a:off x="1198956" y="3530084"/>
              <a:ext cx="5725803" cy="2590193"/>
            </a:xfrm>
            <a:prstGeom prst="rect">
              <a:avLst/>
            </a:prstGeom>
            <a:solidFill>
              <a:srgbClr val="628060"/>
            </a:solidFill>
          </p:spPr>
        </p:sp>
        <p:sp>
          <p:nvSpPr>
            <p:cNvPr id="14" name="Freeform 14"/>
            <p:cNvSpPr/>
            <p:nvPr/>
          </p:nvSpPr>
          <p:spPr>
            <a:xfrm rot="-10800000">
              <a:off x="1465900" y="945921"/>
              <a:ext cx="1300438" cy="2600877"/>
            </a:xfrm>
            <a:custGeom>
              <a:avLst/>
              <a:gdLst/>
              <a:ahLst/>
              <a:cxnLst/>
              <a:rect l="l" t="t" r="r" b="b"/>
              <a:pathLst>
                <a:path w="1300438" h="2600877">
                  <a:moveTo>
                    <a:pt x="0" y="0"/>
                  </a:moveTo>
                  <a:lnTo>
                    <a:pt x="1300438" y="0"/>
                  </a:lnTo>
                  <a:lnTo>
                    <a:pt x="1300438" y="2600877"/>
                  </a:lnTo>
                  <a:lnTo>
                    <a:pt x="0" y="2600877"/>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5" name="Freeform 15"/>
            <p:cNvSpPr/>
            <p:nvPr/>
          </p:nvSpPr>
          <p:spPr>
            <a:xfrm>
              <a:off x="1757777" y="1073573"/>
              <a:ext cx="2334027" cy="844493"/>
            </a:xfrm>
            <a:custGeom>
              <a:avLst/>
              <a:gdLst/>
              <a:ahLst/>
              <a:cxnLst/>
              <a:rect l="l" t="t" r="r" b="b"/>
              <a:pathLst>
                <a:path w="2334027" h="844493">
                  <a:moveTo>
                    <a:pt x="0" y="0"/>
                  </a:moveTo>
                  <a:lnTo>
                    <a:pt x="2334027" y="0"/>
                  </a:lnTo>
                  <a:lnTo>
                    <a:pt x="2334027" y="844493"/>
                  </a:lnTo>
                  <a:lnTo>
                    <a:pt x="0" y="84449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6" name="Freeform 16"/>
            <p:cNvSpPr/>
            <p:nvPr/>
          </p:nvSpPr>
          <p:spPr>
            <a:xfrm rot="-10800000" flipH="1">
              <a:off x="5344675" y="945921"/>
              <a:ext cx="1300438" cy="2600877"/>
            </a:xfrm>
            <a:custGeom>
              <a:avLst/>
              <a:gdLst/>
              <a:ahLst/>
              <a:cxnLst/>
              <a:rect l="l" t="t" r="r" b="b"/>
              <a:pathLst>
                <a:path w="1300438" h="2600877">
                  <a:moveTo>
                    <a:pt x="1300439" y="0"/>
                  </a:moveTo>
                  <a:lnTo>
                    <a:pt x="0" y="0"/>
                  </a:lnTo>
                  <a:lnTo>
                    <a:pt x="0" y="2600877"/>
                  </a:lnTo>
                  <a:lnTo>
                    <a:pt x="1300439" y="2600877"/>
                  </a:lnTo>
                  <a:lnTo>
                    <a:pt x="1300439"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7" name="Freeform 17"/>
            <p:cNvSpPr/>
            <p:nvPr/>
          </p:nvSpPr>
          <p:spPr>
            <a:xfrm rot="-10800000" flipH="1">
              <a:off x="6835581" y="3530084"/>
              <a:ext cx="1295096" cy="2590193"/>
            </a:xfrm>
            <a:custGeom>
              <a:avLst/>
              <a:gdLst/>
              <a:ahLst/>
              <a:cxnLst/>
              <a:rect l="l" t="t" r="r" b="b"/>
              <a:pathLst>
                <a:path w="1295096" h="2590193">
                  <a:moveTo>
                    <a:pt x="1295096" y="0"/>
                  </a:moveTo>
                  <a:lnTo>
                    <a:pt x="0" y="0"/>
                  </a:lnTo>
                  <a:lnTo>
                    <a:pt x="0" y="2590193"/>
                  </a:lnTo>
                  <a:lnTo>
                    <a:pt x="1295096" y="2590193"/>
                  </a:lnTo>
                  <a:lnTo>
                    <a:pt x="1295096"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8" name="Freeform 18"/>
            <p:cNvSpPr/>
            <p:nvPr/>
          </p:nvSpPr>
          <p:spPr>
            <a:xfrm>
              <a:off x="3392658" y="0"/>
              <a:ext cx="2424271" cy="2384601"/>
            </a:xfrm>
            <a:custGeom>
              <a:avLst/>
              <a:gdLst/>
              <a:ahLst/>
              <a:cxnLst/>
              <a:rect l="l" t="t" r="r" b="b"/>
              <a:pathLst>
                <a:path w="2424271" h="2384601">
                  <a:moveTo>
                    <a:pt x="0" y="0"/>
                  </a:moveTo>
                  <a:lnTo>
                    <a:pt x="2424270" y="0"/>
                  </a:lnTo>
                  <a:lnTo>
                    <a:pt x="2424270" y="2384601"/>
                  </a:lnTo>
                  <a:lnTo>
                    <a:pt x="0" y="2384601"/>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9" name="AutoShape 19"/>
            <p:cNvSpPr/>
            <p:nvPr/>
          </p:nvSpPr>
          <p:spPr>
            <a:xfrm>
              <a:off x="2021499" y="6120277"/>
              <a:ext cx="2821876" cy="2613577"/>
            </a:xfrm>
            <a:prstGeom prst="rect">
              <a:avLst/>
            </a:prstGeom>
            <a:solidFill>
              <a:srgbClr val="FDE0A0"/>
            </a:solidFill>
          </p:spPr>
        </p:sp>
        <p:sp>
          <p:nvSpPr>
            <p:cNvPr id="20" name="Freeform 20"/>
            <p:cNvSpPr/>
            <p:nvPr/>
          </p:nvSpPr>
          <p:spPr>
            <a:xfrm>
              <a:off x="4970007" y="1824113"/>
              <a:ext cx="2334027" cy="844493"/>
            </a:xfrm>
            <a:custGeom>
              <a:avLst/>
              <a:gdLst/>
              <a:ahLst/>
              <a:cxnLst/>
              <a:rect l="l" t="t" r="r" b="b"/>
              <a:pathLst>
                <a:path w="2334027" h="844493">
                  <a:moveTo>
                    <a:pt x="0" y="0"/>
                  </a:moveTo>
                  <a:lnTo>
                    <a:pt x="2334026" y="0"/>
                  </a:lnTo>
                  <a:lnTo>
                    <a:pt x="2334026" y="844493"/>
                  </a:lnTo>
                  <a:lnTo>
                    <a:pt x="0" y="844493"/>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21" name="Freeform 21"/>
            <p:cNvSpPr/>
            <p:nvPr/>
          </p:nvSpPr>
          <p:spPr>
            <a:xfrm>
              <a:off x="1821277" y="1201010"/>
              <a:ext cx="2894708" cy="2884182"/>
            </a:xfrm>
            <a:custGeom>
              <a:avLst/>
              <a:gdLst/>
              <a:ahLst/>
              <a:cxnLst/>
              <a:rect l="l" t="t" r="r" b="b"/>
              <a:pathLst>
                <a:path w="2894708" h="2884182">
                  <a:moveTo>
                    <a:pt x="0" y="0"/>
                  </a:moveTo>
                  <a:lnTo>
                    <a:pt x="2894709" y="0"/>
                  </a:lnTo>
                  <a:lnTo>
                    <a:pt x="2894709" y="2884182"/>
                  </a:lnTo>
                  <a:lnTo>
                    <a:pt x="0" y="288418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22" name="Freeform 22"/>
            <p:cNvSpPr/>
            <p:nvPr/>
          </p:nvSpPr>
          <p:spPr>
            <a:xfrm>
              <a:off x="744077" y="3005119"/>
              <a:ext cx="1656601" cy="2128810"/>
            </a:xfrm>
            <a:custGeom>
              <a:avLst/>
              <a:gdLst/>
              <a:ahLst/>
              <a:cxnLst/>
              <a:rect l="l" t="t" r="r" b="b"/>
              <a:pathLst>
                <a:path w="1656601" h="2128810">
                  <a:moveTo>
                    <a:pt x="0" y="0"/>
                  </a:moveTo>
                  <a:lnTo>
                    <a:pt x="1656601" y="0"/>
                  </a:lnTo>
                  <a:lnTo>
                    <a:pt x="1656601" y="2128809"/>
                  </a:lnTo>
                  <a:lnTo>
                    <a:pt x="0" y="212880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3" name="Freeform 23"/>
            <p:cNvSpPr/>
            <p:nvPr/>
          </p:nvSpPr>
          <p:spPr>
            <a:xfrm rot="5400000">
              <a:off x="4754512" y="3774835"/>
              <a:ext cx="2621937" cy="2068947"/>
            </a:xfrm>
            <a:custGeom>
              <a:avLst/>
              <a:gdLst/>
              <a:ahLst/>
              <a:cxnLst/>
              <a:rect l="l" t="t" r="r" b="b"/>
              <a:pathLst>
                <a:path w="2621937" h="2068947">
                  <a:moveTo>
                    <a:pt x="0" y="0"/>
                  </a:moveTo>
                  <a:lnTo>
                    <a:pt x="2621937" y="0"/>
                  </a:lnTo>
                  <a:lnTo>
                    <a:pt x="2621937" y="2068947"/>
                  </a:lnTo>
                  <a:lnTo>
                    <a:pt x="0" y="2068947"/>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4" name="Freeform 24"/>
            <p:cNvSpPr/>
            <p:nvPr/>
          </p:nvSpPr>
          <p:spPr>
            <a:xfrm>
              <a:off x="7474258" y="3881451"/>
              <a:ext cx="772750" cy="772750"/>
            </a:xfrm>
            <a:custGeom>
              <a:avLst/>
              <a:gdLst/>
              <a:ahLst/>
              <a:cxnLst/>
              <a:rect l="l" t="t" r="r" b="b"/>
              <a:pathLst>
                <a:path w="772750" h="772750">
                  <a:moveTo>
                    <a:pt x="0" y="0"/>
                  </a:moveTo>
                  <a:lnTo>
                    <a:pt x="772750" y="0"/>
                  </a:lnTo>
                  <a:lnTo>
                    <a:pt x="772750" y="772750"/>
                  </a:lnTo>
                  <a:lnTo>
                    <a:pt x="0" y="77275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5" name="Freeform 25"/>
            <p:cNvSpPr/>
            <p:nvPr/>
          </p:nvSpPr>
          <p:spPr>
            <a:xfrm>
              <a:off x="6387041" y="2904408"/>
              <a:ext cx="1350849" cy="1350849"/>
            </a:xfrm>
            <a:custGeom>
              <a:avLst/>
              <a:gdLst/>
              <a:ahLst/>
              <a:cxnLst/>
              <a:rect l="l" t="t" r="r" b="b"/>
              <a:pathLst>
                <a:path w="1350849" h="1350849">
                  <a:moveTo>
                    <a:pt x="0" y="0"/>
                  </a:moveTo>
                  <a:lnTo>
                    <a:pt x="1350849" y="0"/>
                  </a:lnTo>
                  <a:lnTo>
                    <a:pt x="1350849" y="1350849"/>
                  </a:lnTo>
                  <a:lnTo>
                    <a:pt x="0" y="1350849"/>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6" name="Freeform 26"/>
            <p:cNvSpPr/>
            <p:nvPr/>
          </p:nvSpPr>
          <p:spPr>
            <a:xfrm>
              <a:off x="6289715" y="4548532"/>
              <a:ext cx="772750" cy="772750"/>
            </a:xfrm>
            <a:custGeom>
              <a:avLst/>
              <a:gdLst/>
              <a:ahLst/>
              <a:cxnLst/>
              <a:rect l="l" t="t" r="r" b="b"/>
              <a:pathLst>
                <a:path w="772750" h="772750">
                  <a:moveTo>
                    <a:pt x="0" y="0"/>
                  </a:moveTo>
                  <a:lnTo>
                    <a:pt x="772750" y="0"/>
                  </a:lnTo>
                  <a:lnTo>
                    <a:pt x="772750" y="772750"/>
                  </a:lnTo>
                  <a:lnTo>
                    <a:pt x="0" y="772750"/>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27" name="Freeform 27"/>
            <p:cNvSpPr/>
            <p:nvPr/>
          </p:nvSpPr>
          <p:spPr>
            <a:xfrm rot="-5400000">
              <a:off x="2763389" y="3817333"/>
              <a:ext cx="2574429" cy="2031459"/>
            </a:xfrm>
            <a:custGeom>
              <a:avLst/>
              <a:gdLst/>
              <a:ahLst/>
              <a:cxnLst/>
              <a:rect l="l" t="t" r="r" b="b"/>
              <a:pathLst>
                <a:path w="2574429" h="2031459">
                  <a:moveTo>
                    <a:pt x="0" y="0"/>
                  </a:moveTo>
                  <a:lnTo>
                    <a:pt x="2574429" y="0"/>
                  </a:lnTo>
                  <a:lnTo>
                    <a:pt x="2574429" y="2031459"/>
                  </a:lnTo>
                  <a:lnTo>
                    <a:pt x="0" y="2031459"/>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8" name="Freeform 28"/>
            <p:cNvSpPr/>
            <p:nvPr/>
          </p:nvSpPr>
          <p:spPr>
            <a:xfrm>
              <a:off x="3187997" y="2465816"/>
              <a:ext cx="2949023" cy="1608558"/>
            </a:xfrm>
            <a:custGeom>
              <a:avLst/>
              <a:gdLst/>
              <a:ahLst/>
              <a:cxnLst/>
              <a:rect l="l" t="t" r="r" b="b"/>
              <a:pathLst>
                <a:path w="2949023" h="1608558">
                  <a:moveTo>
                    <a:pt x="0" y="0"/>
                  </a:moveTo>
                  <a:lnTo>
                    <a:pt x="2949023" y="0"/>
                  </a:lnTo>
                  <a:lnTo>
                    <a:pt x="2949023" y="1608558"/>
                  </a:lnTo>
                  <a:lnTo>
                    <a:pt x="0" y="1608558"/>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9" name="Freeform 29"/>
            <p:cNvSpPr/>
            <p:nvPr/>
          </p:nvSpPr>
          <p:spPr>
            <a:xfrm flipH="1">
              <a:off x="2411957" y="2922306"/>
              <a:ext cx="743608" cy="1152068"/>
            </a:xfrm>
            <a:custGeom>
              <a:avLst/>
              <a:gdLst/>
              <a:ahLst/>
              <a:cxnLst/>
              <a:rect l="l" t="t" r="r" b="b"/>
              <a:pathLst>
                <a:path w="743608" h="1152068">
                  <a:moveTo>
                    <a:pt x="743608" y="0"/>
                  </a:moveTo>
                  <a:lnTo>
                    <a:pt x="0" y="0"/>
                  </a:lnTo>
                  <a:lnTo>
                    <a:pt x="0" y="1152068"/>
                  </a:lnTo>
                  <a:lnTo>
                    <a:pt x="743608" y="1152068"/>
                  </a:lnTo>
                  <a:lnTo>
                    <a:pt x="743608"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30" name="Freeform 30"/>
            <p:cNvSpPr/>
            <p:nvPr/>
          </p:nvSpPr>
          <p:spPr>
            <a:xfrm>
              <a:off x="2931167" y="2444049"/>
              <a:ext cx="1048677" cy="1624710"/>
            </a:xfrm>
            <a:custGeom>
              <a:avLst/>
              <a:gdLst/>
              <a:ahLst/>
              <a:cxnLst/>
              <a:rect l="l" t="t" r="r" b="b"/>
              <a:pathLst>
                <a:path w="1048677" h="1624710">
                  <a:moveTo>
                    <a:pt x="0" y="0"/>
                  </a:moveTo>
                  <a:lnTo>
                    <a:pt x="1048676" y="0"/>
                  </a:lnTo>
                  <a:lnTo>
                    <a:pt x="1048676" y="1624710"/>
                  </a:lnTo>
                  <a:lnTo>
                    <a:pt x="0" y="1624710"/>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31" name="Freeform 31"/>
            <p:cNvSpPr/>
            <p:nvPr/>
          </p:nvSpPr>
          <p:spPr>
            <a:xfrm>
              <a:off x="2520940" y="3797001"/>
              <a:ext cx="1334114" cy="1714399"/>
            </a:xfrm>
            <a:custGeom>
              <a:avLst/>
              <a:gdLst/>
              <a:ahLst/>
              <a:cxnLst/>
              <a:rect l="l" t="t" r="r" b="b"/>
              <a:pathLst>
                <a:path w="1334114" h="1714399">
                  <a:moveTo>
                    <a:pt x="0" y="0"/>
                  </a:moveTo>
                  <a:lnTo>
                    <a:pt x="1334114" y="0"/>
                  </a:lnTo>
                  <a:lnTo>
                    <a:pt x="1334114" y="1714399"/>
                  </a:lnTo>
                  <a:lnTo>
                    <a:pt x="0" y="171439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32" name="Freeform 32"/>
            <p:cNvSpPr/>
            <p:nvPr/>
          </p:nvSpPr>
          <p:spPr>
            <a:xfrm>
              <a:off x="2021499" y="5662920"/>
              <a:ext cx="3044834" cy="916368"/>
            </a:xfrm>
            <a:custGeom>
              <a:avLst/>
              <a:gdLst/>
              <a:ahLst/>
              <a:cxnLst/>
              <a:rect l="l" t="t" r="r" b="b"/>
              <a:pathLst>
                <a:path w="3044834" h="916368">
                  <a:moveTo>
                    <a:pt x="0" y="0"/>
                  </a:moveTo>
                  <a:lnTo>
                    <a:pt x="3044834" y="0"/>
                  </a:lnTo>
                  <a:lnTo>
                    <a:pt x="3044834" y="916368"/>
                  </a:lnTo>
                  <a:lnTo>
                    <a:pt x="0" y="916368"/>
                  </a:lnTo>
                  <a:lnTo>
                    <a:pt x="0" y="0"/>
                  </a:lnTo>
                  <a:close/>
                </a:path>
              </a:pathLst>
            </a:custGeom>
            <a:blipFill>
              <a:blip r:embed="rId24">
                <a:extLst>
                  <a:ext uri="{96DAC541-7B7A-43D3-8B79-37D633B846F1}">
                    <asvg:svgBlip xmlns:asvg="http://schemas.microsoft.com/office/drawing/2016/SVG/main" xmlns="" r:embed="rId25"/>
                  </a:ext>
                </a:extLst>
              </a:blip>
              <a:stretch>
                <a:fillRect r="-1075" b="-24540"/>
              </a:stretch>
            </a:blipFill>
          </p:spPr>
        </p:sp>
        <p:sp>
          <p:nvSpPr>
            <p:cNvPr id="33" name="Freeform 33"/>
            <p:cNvSpPr/>
            <p:nvPr/>
          </p:nvSpPr>
          <p:spPr>
            <a:xfrm flipH="1">
              <a:off x="4091804" y="4390907"/>
              <a:ext cx="2553310" cy="2544025"/>
            </a:xfrm>
            <a:custGeom>
              <a:avLst/>
              <a:gdLst/>
              <a:ahLst/>
              <a:cxnLst/>
              <a:rect l="l" t="t" r="r" b="b"/>
              <a:pathLst>
                <a:path w="2553310" h="2544025">
                  <a:moveTo>
                    <a:pt x="2553310" y="0"/>
                  </a:moveTo>
                  <a:lnTo>
                    <a:pt x="0" y="0"/>
                  </a:lnTo>
                  <a:lnTo>
                    <a:pt x="0" y="2544025"/>
                  </a:lnTo>
                  <a:lnTo>
                    <a:pt x="2553310" y="2544025"/>
                  </a:lnTo>
                  <a:lnTo>
                    <a:pt x="255331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34" name="Freeform 34"/>
            <p:cNvSpPr/>
            <p:nvPr/>
          </p:nvSpPr>
          <p:spPr>
            <a:xfrm flipH="1">
              <a:off x="3670978" y="6533618"/>
              <a:ext cx="885768" cy="1372316"/>
            </a:xfrm>
            <a:custGeom>
              <a:avLst/>
              <a:gdLst/>
              <a:ahLst/>
              <a:cxnLst/>
              <a:rect l="l" t="t" r="r" b="b"/>
              <a:pathLst>
                <a:path w="885768" h="1372316">
                  <a:moveTo>
                    <a:pt x="885768" y="0"/>
                  </a:moveTo>
                  <a:lnTo>
                    <a:pt x="0" y="0"/>
                  </a:lnTo>
                  <a:lnTo>
                    <a:pt x="0" y="1372316"/>
                  </a:lnTo>
                  <a:lnTo>
                    <a:pt x="885768" y="1372316"/>
                  </a:lnTo>
                  <a:lnTo>
                    <a:pt x="885768"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35" name="Freeform 35"/>
            <p:cNvSpPr/>
            <p:nvPr/>
          </p:nvSpPr>
          <p:spPr>
            <a:xfrm>
              <a:off x="4289449" y="5963930"/>
              <a:ext cx="1249159" cy="1935316"/>
            </a:xfrm>
            <a:custGeom>
              <a:avLst/>
              <a:gdLst/>
              <a:ahLst/>
              <a:cxnLst/>
              <a:rect l="l" t="t" r="r" b="b"/>
              <a:pathLst>
                <a:path w="1249159" h="1935316">
                  <a:moveTo>
                    <a:pt x="0" y="0"/>
                  </a:moveTo>
                  <a:lnTo>
                    <a:pt x="1249159" y="0"/>
                  </a:lnTo>
                  <a:lnTo>
                    <a:pt x="1249159" y="1935316"/>
                  </a:lnTo>
                  <a:lnTo>
                    <a:pt x="0" y="1935316"/>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36" name="Freeform 36"/>
            <p:cNvSpPr/>
            <p:nvPr/>
          </p:nvSpPr>
          <p:spPr>
            <a:xfrm>
              <a:off x="2021499" y="7490899"/>
              <a:ext cx="4129989" cy="1242955"/>
            </a:xfrm>
            <a:custGeom>
              <a:avLst/>
              <a:gdLst/>
              <a:ahLst/>
              <a:cxnLst/>
              <a:rect l="l" t="t" r="r" b="b"/>
              <a:pathLst>
                <a:path w="4129989" h="1242955">
                  <a:moveTo>
                    <a:pt x="0" y="0"/>
                  </a:moveTo>
                  <a:lnTo>
                    <a:pt x="4129989" y="0"/>
                  </a:lnTo>
                  <a:lnTo>
                    <a:pt x="4129989" y="1242955"/>
                  </a:lnTo>
                  <a:lnTo>
                    <a:pt x="0" y="1242955"/>
                  </a:lnTo>
                  <a:lnTo>
                    <a:pt x="0" y="0"/>
                  </a:lnTo>
                  <a:close/>
                </a:path>
              </a:pathLst>
            </a:custGeom>
            <a:blipFill>
              <a:blip r:embed="rId26">
                <a:extLst>
                  <a:ext uri="{96DAC541-7B7A-43D3-8B79-37D633B846F1}">
                    <asvg:svgBlip xmlns:asvg="http://schemas.microsoft.com/office/drawing/2016/SVG/main" xmlns="" r:embed="rId27"/>
                  </a:ext>
                </a:extLst>
              </a:blip>
              <a:stretch>
                <a:fillRect r="-1075" b="-24540"/>
              </a:stretch>
            </a:blipFill>
          </p:spPr>
        </p:sp>
        <p:sp>
          <p:nvSpPr>
            <p:cNvPr id="37" name="Freeform 37"/>
            <p:cNvSpPr/>
            <p:nvPr/>
          </p:nvSpPr>
          <p:spPr>
            <a:xfrm>
              <a:off x="6351906" y="6655070"/>
              <a:ext cx="1385984" cy="1380944"/>
            </a:xfrm>
            <a:custGeom>
              <a:avLst/>
              <a:gdLst/>
              <a:ahLst/>
              <a:cxnLst/>
              <a:rect l="l" t="t" r="r" b="b"/>
              <a:pathLst>
                <a:path w="1385984" h="1380944">
                  <a:moveTo>
                    <a:pt x="0" y="0"/>
                  </a:moveTo>
                  <a:lnTo>
                    <a:pt x="1385984" y="0"/>
                  </a:lnTo>
                  <a:lnTo>
                    <a:pt x="1385984" y="1380944"/>
                  </a:lnTo>
                  <a:lnTo>
                    <a:pt x="0" y="1380944"/>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sp>
          <p:nvSpPr>
            <p:cNvPr id="38" name="Freeform 38"/>
            <p:cNvSpPr/>
            <p:nvPr/>
          </p:nvSpPr>
          <p:spPr>
            <a:xfrm>
              <a:off x="1306375" y="6456461"/>
              <a:ext cx="2211164" cy="1535754"/>
            </a:xfrm>
            <a:custGeom>
              <a:avLst/>
              <a:gdLst/>
              <a:ahLst/>
              <a:cxnLst/>
              <a:rect l="l" t="t" r="r" b="b"/>
              <a:pathLst>
                <a:path w="2211164" h="1535754">
                  <a:moveTo>
                    <a:pt x="0" y="0"/>
                  </a:moveTo>
                  <a:lnTo>
                    <a:pt x="2211164" y="0"/>
                  </a:lnTo>
                  <a:lnTo>
                    <a:pt x="2211164" y="1535754"/>
                  </a:lnTo>
                  <a:lnTo>
                    <a:pt x="0" y="1535754"/>
                  </a:lnTo>
                  <a:lnTo>
                    <a:pt x="0" y="0"/>
                  </a:lnTo>
                  <a:close/>
                </a:path>
              </a:pathLst>
            </a:custGeom>
            <a:blipFill>
              <a:blip r:embed="rId30">
                <a:extLst>
                  <a:ext uri="{96DAC541-7B7A-43D3-8B79-37D633B846F1}">
                    <asvg:svgBlip xmlns:asvg="http://schemas.microsoft.com/office/drawing/2016/SVG/main" xmlns="" r:embed="rId31"/>
                  </a:ext>
                </a:extLst>
              </a:blip>
              <a:stretch>
                <a:fillRect/>
              </a:stretch>
            </a:blipFill>
          </p:spPr>
        </p:sp>
        <p:sp>
          <p:nvSpPr>
            <p:cNvPr id="39" name="Freeform 39"/>
            <p:cNvSpPr/>
            <p:nvPr/>
          </p:nvSpPr>
          <p:spPr>
            <a:xfrm rot="806744">
              <a:off x="2499065" y="7331340"/>
              <a:ext cx="1086480" cy="1409348"/>
            </a:xfrm>
            <a:custGeom>
              <a:avLst/>
              <a:gdLst/>
              <a:ahLst/>
              <a:cxnLst/>
              <a:rect l="l" t="t" r="r" b="b"/>
              <a:pathLst>
                <a:path w="1086480" h="1409348">
                  <a:moveTo>
                    <a:pt x="0" y="0"/>
                  </a:moveTo>
                  <a:lnTo>
                    <a:pt x="1086479" y="0"/>
                  </a:lnTo>
                  <a:lnTo>
                    <a:pt x="1086479" y="1409348"/>
                  </a:lnTo>
                  <a:lnTo>
                    <a:pt x="0" y="1409348"/>
                  </a:lnTo>
                  <a:lnTo>
                    <a:pt x="0" y="0"/>
                  </a:lnTo>
                  <a:close/>
                </a:path>
              </a:pathLst>
            </a:custGeom>
            <a:blipFill>
              <a:blip r:embed="rId32">
                <a:extLst>
                  <a:ext uri="{96DAC541-7B7A-43D3-8B79-37D633B846F1}">
                    <asvg:svgBlip xmlns:asvg="http://schemas.microsoft.com/office/drawing/2016/SVG/main" xmlns="" r:embed="rId33"/>
                  </a:ext>
                </a:extLst>
              </a:blip>
              <a:stretch>
                <a:fillRect/>
              </a:stretch>
            </a:blipFill>
          </p:spPr>
        </p:sp>
        <p:sp>
          <p:nvSpPr>
            <p:cNvPr id="40" name="Freeform 40"/>
            <p:cNvSpPr/>
            <p:nvPr/>
          </p:nvSpPr>
          <p:spPr>
            <a:xfrm rot="-1585154">
              <a:off x="1699025" y="7639339"/>
              <a:ext cx="1086480" cy="1409348"/>
            </a:xfrm>
            <a:custGeom>
              <a:avLst/>
              <a:gdLst/>
              <a:ahLst/>
              <a:cxnLst/>
              <a:rect l="l" t="t" r="r" b="b"/>
              <a:pathLst>
                <a:path w="1086480" h="1409348">
                  <a:moveTo>
                    <a:pt x="0" y="0"/>
                  </a:moveTo>
                  <a:lnTo>
                    <a:pt x="1086479" y="0"/>
                  </a:lnTo>
                  <a:lnTo>
                    <a:pt x="1086479" y="1409348"/>
                  </a:lnTo>
                  <a:lnTo>
                    <a:pt x="0" y="1409348"/>
                  </a:lnTo>
                  <a:lnTo>
                    <a:pt x="0" y="0"/>
                  </a:lnTo>
                  <a:close/>
                </a:path>
              </a:pathLst>
            </a:custGeom>
            <a:blipFill>
              <a:blip r:embed="rId34">
                <a:extLst>
                  <a:ext uri="{96DAC541-7B7A-43D3-8B79-37D633B846F1}">
                    <asvg:svgBlip xmlns:asvg="http://schemas.microsoft.com/office/drawing/2016/SVG/main" xmlns="" r:embed="rId35"/>
                  </a:ext>
                </a:extLst>
              </a:blip>
              <a:stretch>
                <a:fillRect/>
              </a:stretch>
            </a:blipFill>
          </p:spPr>
        </p:sp>
        <p:sp>
          <p:nvSpPr>
            <p:cNvPr id="41" name="Freeform 41"/>
            <p:cNvSpPr/>
            <p:nvPr/>
          </p:nvSpPr>
          <p:spPr>
            <a:xfrm>
              <a:off x="5668567" y="5611968"/>
              <a:ext cx="1923054" cy="695796"/>
            </a:xfrm>
            <a:custGeom>
              <a:avLst/>
              <a:gdLst/>
              <a:ahLst/>
              <a:cxnLst/>
              <a:rect l="l" t="t" r="r" b="b"/>
              <a:pathLst>
                <a:path w="1923054" h="695796">
                  <a:moveTo>
                    <a:pt x="0" y="0"/>
                  </a:moveTo>
                  <a:lnTo>
                    <a:pt x="1923055" y="0"/>
                  </a:lnTo>
                  <a:lnTo>
                    <a:pt x="1923055" y="695796"/>
                  </a:lnTo>
                  <a:lnTo>
                    <a:pt x="0" y="695796"/>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1D5175"/>
        </a:solidFill>
        <a:effectLst/>
      </p:bgPr>
    </p:bg>
    <p:spTree>
      <p:nvGrpSpPr>
        <p:cNvPr id="1" name=""/>
        <p:cNvGrpSpPr/>
        <p:nvPr/>
      </p:nvGrpSpPr>
      <p:grpSpPr>
        <a:xfrm>
          <a:off x="0" y="0"/>
          <a:ext cx="0" cy="0"/>
          <a:chOff x="0" y="0"/>
          <a:chExt cx="0" cy="0"/>
        </a:xfrm>
      </p:grpSpPr>
      <p:sp>
        <p:nvSpPr>
          <p:cNvPr id="3" name="TextBox 3"/>
          <p:cNvSpPr txBox="1"/>
          <p:nvPr/>
        </p:nvSpPr>
        <p:spPr>
          <a:xfrm>
            <a:off x="3776496" y="7198051"/>
            <a:ext cx="10370151" cy="782265"/>
          </a:xfrm>
          <a:prstGeom prst="rect">
            <a:avLst/>
          </a:prstGeom>
        </p:spPr>
        <p:txBody>
          <a:bodyPr wrap="square" lIns="0" tIns="0" rIns="0" bIns="0" rtlCol="0" anchor="t">
            <a:spAutoFit/>
          </a:bodyPr>
          <a:lstStyle/>
          <a:p>
            <a:pPr marL="0" lvl="0" indent="0" algn="ctr">
              <a:lnSpc>
                <a:spcPts val="6133"/>
              </a:lnSpc>
            </a:pPr>
            <a:r>
              <a:rPr lang="vi-VN" sz="13800" smtClean="0">
                <a:solidFill>
                  <a:srgbClr val="FDE0A0"/>
                </a:solidFill>
                <a:latin typeface="Muli Black Bold"/>
              </a:rPr>
              <a:t>Thank you!!!</a:t>
            </a:r>
            <a:endParaRPr lang="en-US" sz="13800">
              <a:solidFill>
                <a:srgbClr val="FDE0A0"/>
              </a:solidFill>
              <a:latin typeface="Muli Black Bold"/>
            </a:endParaRPr>
          </a:p>
        </p:txBody>
      </p:sp>
      <p:grpSp>
        <p:nvGrpSpPr>
          <p:cNvPr id="4" name="Group 4"/>
          <p:cNvGrpSpPr/>
          <p:nvPr/>
        </p:nvGrpSpPr>
        <p:grpSpPr>
          <a:xfrm>
            <a:off x="4134326" y="1707410"/>
            <a:ext cx="9546770" cy="3940915"/>
            <a:chOff x="0" y="0"/>
            <a:chExt cx="12729027" cy="5254554"/>
          </a:xfrm>
        </p:grpSpPr>
        <p:sp>
          <p:nvSpPr>
            <p:cNvPr id="5" name="AutoShape 5"/>
            <p:cNvSpPr/>
            <p:nvPr/>
          </p:nvSpPr>
          <p:spPr>
            <a:xfrm>
              <a:off x="4659424" y="0"/>
              <a:ext cx="5014743" cy="2859844"/>
            </a:xfrm>
            <a:prstGeom prst="rect">
              <a:avLst/>
            </a:prstGeom>
            <a:solidFill>
              <a:srgbClr val="FFCE5C"/>
            </a:solidFill>
          </p:spPr>
        </p:sp>
        <p:sp>
          <p:nvSpPr>
            <p:cNvPr id="6" name="Freeform 6"/>
            <p:cNvSpPr/>
            <p:nvPr/>
          </p:nvSpPr>
          <p:spPr>
            <a:xfrm rot="-10800000">
              <a:off x="0" y="2603147"/>
              <a:ext cx="1304610" cy="2609220"/>
            </a:xfrm>
            <a:custGeom>
              <a:avLst/>
              <a:gdLst/>
              <a:ahLst/>
              <a:cxnLst/>
              <a:rect l="l" t="t" r="r" b="b"/>
              <a:pathLst>
                <a:path w="1304610" h="2609220">
                  <a:moveTo>
                    <a:pt x="0" y="0"/>
                  </a:moveTo>
                  <a:lnTo>
                    <a:pt x="1304610" y="0"/>
                  </a:lnTo>
                  <a:lnTo>
                    <a:pt x="1304610" y="2609220"/>
                  </a:lnTo>
                  <a:lnTo>
                    <a:pt x="0" y="260922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AutoShape 7"/>
            <p:cNvSpPr/>
            <p:nvPr/>
          </p:nvSpPr>
          <p:spPr>
            <a:xfrm>
              <a:off x="1288511" y="2603147"/>
              <a:ext cx="10225738" cy="2609220"/>
            </a:xfrm>
            <a:prstGeom prst="rect">
              <a:avLst/>
            </a:prstGeom>
            <a:solidFill>
              <a:srgbClr val="6BB9D4"/>
            </a:solidFill>
          </p:spPr>
        </p:sp>
        <p:sp>
          <p:nvSpPr>
            <p:cNvPr id="8" name="Freeform 8"/>
            <p:cNvSpPr/>
            <p:nvPr/>
          </p:nvSpPr>
          <p:spPr>
            <a:xfrm rot="-10800000">
              <a:off x="3462868" y="0"/>
              <a:ext cx="1309991" cy="2619983"/>
            </a:xfrm>
            <a:custGeom>
              <a:avLst/>
              <a:gdLst/>
              <a:ahLst/>
              <a:cxnLst/>
              <a:rect l="l" t="t" r="r" b="b"/>
              <a:pathLst>
                <a:path w="1309991" h="2619983">
                  <a:moveTo>
                    <a:pt x="0" y="0"/>
                  </a:moveTo>
                  <a:lnTo>
                    <a:pt x="1309991" y="0"/>
                  </a:lnTo>
                  <a:lnTo>
                    <a:pt x="1309991" y="2619983"/>
                  </a:lnTo>
                  <a:lnTo>
                    <a:pt x="0" y="2619983"/>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9" name="Freeform 9"/>
            <p:cNvSpPr/>
            <p:nvPr/>
          </p:nvSpPr>
          <p:spPr>
            <a:xfrm>
              <a:off x="4192792" y="1171283"/>
              <a:ext cx="4098173" cy="4083270"/>
            </a:xfrm>
            <a:custGeom>
              <a:avLst/>
              <a:gdLst/>
              <a:ahLst/>
              <a:cxnLst/>
              <a:rect l="l" t="t" r="r" b="b"/>
              <a:pathLst>
                <a:path w="4098173" h="4083270">
                  <a:moveTo>
                    <a:pt x="0" y="0"/>
                  </a:moveTo>
                  <a:lnTo>
                    <a:pt x="4098172" y="0"/>
                  </a:lnTo>
                  <a:lnTo>
                    <a:pt x="4098172" y="4083271"/>
                  </a:lnTo>
                  <a:lnTo>
                    <a:pt x="0" y="4083271"/>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0" name="Freeform 10"/>
            <p:cNvSpPr/>
            <p:nvPr/>
          </p:nvSpPr>
          <p:spPr>
            <a:xfrm>
              <a:off x="1132326" y="3558865"/>
              <a:ext cx="5543404" cy="1668334"/>
            </a:xfrm>
            <a:custGeom>
              <a:avLst/>
              <a:gdLst/>
              <a:ahLst/>
              <a:cxnLst/>
              <a:rect l="l" t="t" r="r" b="b"/>
              <a:pathLst>
                <a:path w="5543404" h="1668334">
                  <a:moveTo>
                    <a:pt x="0" y="0"/>
                  </a:moveTo>
                  <a:lnTo>
                    <a:pt x="5543404" y="0"/>
                  </a:lnTo>
                  <a:lnTo>
                    <a:pt x="5543404" y="1668333"/>
                  </a:lnTo>
                  <a:lnTo>
                    <a:pt x="0" y="1668333"/>
                  </a:lnTo>
                  <a:lnTo>
                    <a:pt x="0" y="0"/>
                  </a:lnTo>
                  <a:close/>
                </a:path>
              </a:pathLst>
            </a:custGeom>
            <a:blipFill>
              <a:blip r:embed="rId8">
                <a:extLst>
                  <a:ext uri="{96DAC541-7B7A-43D3-8B79-37D633B846F1}">
                    <asvg:svgBlip xmlns:asvg="http://schemas.microsoft.com/office/drawing/2016/SVG/main" xmlns="" r:embed="rId9"/>
                  </a:ext>
                </a:extLst>
              </a:blip>
              <a:stretch>
                <a:fillRect r="-1075" b="-24540"/>
              </a:stretch>
            </a:blipFill>
          </p:spPr>
        </p:sp>
        <p:sp>
          <p:nvSpPr>
            <p:cNvPr id="11" name="Freeform 11"/>
            <p:cNvSpPr/>
            <p:nvPr/>
          </p:nvSpPr>
          <p:spPr>
            <a:xfrm>
              <a:off x="1738812" y="650455"/>
              <a:ext cx="3088427" cy="3037890"/>
            </a:xfrm>
            <a:custGeom>
              <a:avLst/>
              <a:gdLst/>
              <a:ahLst/>
              <a:cxnLst/>
              <a:rect l="l" t="t" r="r" b="b"/>
              <a:pathLst>
                <a:path w="3088427" h="3037890">
                  <a:moveTo>
                    <a:pt x="0" y="0"/>
                  </a:moveTo>
                  <a:lnTo>
                    <a:pt x="3088427" y="0"/>
                  </a:lnTo>
                  <a:lnTo>
                    <a:pt x="3088427" y="3037889"/>
                  </a:lnTo>
                  <a:lnTo>
                    <a:pt x="0" y="303788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2" name="Freeform 12"/>
            <p:cNvSpPr/>
            <p:nvPr/>
          </p:nvSpPr>
          <p:spPr>
            <a:xfrm>
              <a:off x="3462868" y="749549"/>
              <a:ext cx="2973460" cy="1075852"/>
            </a:xfrm>
            <a:custGeom>
              <a:avLst/>
              <a:gdLst/>
              <a:ahLst/>
              <a:cxnLst/>
              <a:rect l="l" t="t" r="r" b="b"/>
              <a:pathLst>
                <a:path w="2973460" h="1075852">
                  <a:moveTo>
                    <a:pt x="0" y="0"/>
                  </a:moveTo>
                  <a:lnTo>
                    <a:pt x="2973460" y="0"/>
                  </a:lnTo>
                  <a:lnTo>
                    <a:pt x="2973460" y="1075852"/>
                  </a:lnTo>
                  <a:lnTo>
                    <a:pt x="0" y="1075852"/>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3" name="Freeform 13"/>
            <p:cNvSpPr/>
            <p:nvPr/>
          </p:nvSpPr>
          <p:spPr>
            <a:xfrm rot="-10800000" flipH="1">
              <a:off x="9640860" y="0"/>
              <a:ext cx="1309991" cy="2619983"/>
            </a:xfrm>
            <a:custGeom>
              <a:avLst/>
              <a:gdLst/>
              <a:ahLst/>
              <a:cxnLst/>
              <a:rect l="l" t="t" r="r" b="b"/>
              <a:pathLst>
                <a:path w="1309991" h="2619983">
                  <a:moveTo>
                    <a:pt x="1309992" y="0"/>
                  </a:moveTo>
                  <a:lnTo>
                    <a:pt x="0" y="0"/>
                  </a:lnTo>
                  <a:lnTo>
                    <a:pt x="0" y="2619983"/>
                  </a:lnTo>
                  <a:lnTo>
                    <a:pt x="1309992" y="2619983"/>
                  </a:lnTo>
                  <a:lnTo>
                    <a:pt x="1309992"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4" name="Freeform 14"/>
            <p:cNvSpPr/>
            <p:nvPr/>
          </p:nvSpPr>
          <p:spPr>
            <a:xfrm>
              <a:off x="6859655" y="1581926"/>
              <a:ext cx="3247339" cy="1174946"/>
            </a:xfrm>
            <a:custGeom>
              <a:avLst/>
              <a:gdLst/>
              <a:ahLst/>
              <a:cxnLst/>
              <a:rect l="l" t="t" r="r" b="b"/>
              <a:pathLst>
                <a:path w="3247339" h="1174946">
                  <a:moveTo>
                    <a:pt x="0" y="0"/>
                  </a:moveTo>
                  <a:lnTo>
                    <a:pt x="3247339" y="0"/>
                  </a:lnTo>
                  <a:lnTo>
                    <a:pt x="3247339" y="1174946"/>
                  </a:lnTo>
                  <a:lnTo>
                    <a:pt x="0" y="1174946"/>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5" name="Freeform 15"/>
            <p:cNvSpPr/>
            <p:nvPr/>
          </p:nvSpPr>
          <p:spPr>
            <a:xfrm rot="-10800000" flipH="1">
              <a:off x="11424417" y="2603147"/>
              <a:ext cx="1304610" cy="2609220"/>
            </a:xfrm>
            <a:custGeom>
              <a:avLst/>
              <a:gdLst/>
              <a:ahLst/>
              <a:cxnLst/>
              <a:rect l="l" t="t" r="r" b="b"/>
              <a:pathLst>
                <a:path w="1304610" h="2609220">
                  <a:moveTo>
                    <a:pt x="1304610" y="0"/>
                  </a:moveTo>
                  <a:lnTo>
                    <a:pt x="0" y="0"/>
                  </a:lnTo>
                  <a:lnTo>
                    <a:pt x="0" y="2609220"/>
                  </a:lnTo>
                  <a:lnTo>
                    <a:pt x="1304610" y="2609220"/>
                  </a:lnTo>
                  <a:lnTo>
                    <a:pt x="130461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6" name="Freeform 16"/>
            <p:cNvSpPr/>
            <p:nvPr/>
          </p:nvSpPr>
          <p:spPr>
            <a:xfrm>
              <a:off x="7070643" y="2768674"/>
              <a:ext cx="4529330" cy="2470543"/>
            </a:xfrm>
            <a:custGeom>
              <a:avLst/>
              <a:gdLst/>
              <a:ahLst/>
              <a:cxnLst/>
              <a:rect l="l" t="t" r="r" b="b"/>
              <a:pathLst>
                <a:path w="4529330" h="2470543">
                  <a:moveTo>
                    <a:pt x="0" y="0"/>
                  </a:moveTo>
                  <a:lnTo>
                    <a:pt x="4529330" y="0"/>
                  </a:lnTo>
                  <a:lnTo>
                    <a:pt x="4529330" y="2470543"/>
                  </a:lnTo>
                  <a:lnTo>
                    <a:pt x="0" y="2470543"/>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17" name="Freeform 17"/>
            <p:cNvSpPr/>
            <p:nvPr/>
          </p:nvSpPr>
          <p:spPr>
            <a:xfrm>
              <a:off x="8450208" y="3397025"/>
              <a:ext cx="1412666" cy="1815342"/>
            </a:xfrm>
            <a:custGeom>
              <a:avLst/>
              <a:gdLst/>
              <a:ahLst/>
              <a:cxnLst/>
              <a:rect l="l" t="t" r="r" b="b"/>
              <a:pathLst>
                <a:path w="1412666" h="1815342">
                  <a:moveTo>
                    <a:pt x="0" y="0"/>
                  </a:moveTo>
                  <a:lnTo>
                    <a:pt x="1412666" y="0"/>
                  </a:lnTo>
                  <a:lnTo>
                    <a:pt x="1412666" y="1815342"/>
                  </a:lnTo>
                  <a:lnTo>
                    <a:pt x="0" y="1815342"/>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18" name="Freeform 18"/>
            <p:cNvSpPr/>
            <p:nvPr/>
          </p:nvSpPr>
          <p:spPr>
            <a:xfrm flipH="1">
              <a:off x="6675730" y="3212919"/>
              <a:ext cx="1300126" cy="2014280"/>
            </a:xfrm>
            <a:custGeom>
              <a:avLst/>
              <a:gdLst/>
              <a:ahLst/>
              <a:cxnLst/>
              <a:rect l="l" t="t" r="r" b="b"/>
              <a:pathLst>
                <a:path w="1300126" h="2014280">
                  <a:moveTo>
                    <a:pt x="1300126" y="0"/>
                  </a:moveTo>
                  <a:lnTo>
                    <a:pt x="0" y="0"/>
                  </a:lnTo>
                  <a:lnTo>
                    <a:pt x="0" y="2014279"/>
                  </a:lnTo>
                  <a:lnTo>
                    <a:pt x="1300126" y="2014279"/>
                  </a:lnTo>
                  <a:lnTo>
                    <a:pt x="1300126" y="0"/>
                  </a:lnTo>
                  <a:close/>
                </a:path>
              </a:pathLst>
            </a:custGeom>
            <a:blipFill>
              <a:blip r:embed="rId18">
                <a:extLst>
                  <a:ext uri="{96DAC541-7B7A-43D3-8B79-37D633B846F1}">
                    <asvg:svgBlip xmlns:asvg="http://schemas.microsoft.com/office/drawing/2016/SVG/main" xmlns="" r:embed="rId19"/>
                  </a:ext>
                </a:extLst>
              </a:blip>
              <a:stretch>
                <a:fillRect/>
              </a:stretch>
            </a:blipFill>
          </p:spPr>
        </p:sp>
        <p:sp>
          <p:nvSpPr>
            <p:cNvPr id="19" name="Freeform 19"/>
            <p:cNvSpPr/>
            <p:nvPr/>
          </p:nvSpPr>
          <p:spPr>
            <a:xfrm>
              <a:off x="7571324" y="2310282"/>
              <a:ext cx="1890495" cy="2928936"/>
            </a:xfrm>
            <a:custGeom>
              <a:avLst/>
              <a:gdLst/>
              <a:ahLst/>
              <a:cxnLst/>
              <a:rect l="l" t="t" r="r" b="b"/>
              <a:pathLst>
                <a:path w="1890495" h="2928936">
                  <a:moveTo>
                    <a:pt x="0" y="0"/>
                  </a:moveTo>
                  <a:lnTo>
                    <a:pt x="1890495" y="0"/>
                  </a:lnTo>
                  <a:lnTo>
                    <a:pt x="1890495" y="2928935"/>
                  </a:lnTo>
                  <a:lnTo>
                    <a:pt x="0" y="2928935"/>
                  </a:lnTo>
                  <a:lnTo>
                    <a:pt x="0" y="0"/>
                  </a:lnTo>
                  <a:close/>
                </a:path>
              </a:pathLst>
            </a:custGeom>
            <a:blipFill>
              <a:blip r:embed="rId18">
                <a:extLst>
                  <a:ext uri="{96DAC541-7B7A-43D3-8B79-37D633B846F1}">
                    <asvg:svgBlip xmlns:asvg="http://schemas.microsoft.com/office/drawing/2016/SVG/main" xmlns="" r:embed="rId19"/>
                  </a:ext>
                </a:extLst>
              </a:blip>
              <a:stretch>
                <a:fillRect/>
              </a:stretch>
            </a:blipFill>
          </p:spPr>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D5175"/>
        </a:solidFill>
        <a:effectLst/>
      </p:bgPr>
    </p:bg>
    <p:spTree>
      <p:nvGrpSpPr>
        <p:cNvPr id="1" name=""/>
        <p:cNvGrpSpPr/>
        <p:nvPr/>
      </p:nvGrpSpPr>
      <p:grpSpPr>
        <a:xfrm>
          <a:off x="0" y="0"/>
          <a:ext cx="0" cy="0"/>
          <a:chOff x="0" y="0"/>
          <a:chExt cx="0" cy="0"/>
        </a:xfrm>
      </p:grpSpPr>
      <p:sp>
        <p:nvSpPr>
          <p:cNvPr id="4" name="TextBox 4"/>
          <p:cNvSpPr txBox="1"/>
          <p:nvPr/>
        </p:nvSpPr>
        <p:spPr>
          <a:xfrm>
            <a:off x="5561423" y="1977089"/>
            <a:ext cx="10668000" cy="1107996"/>
          </a:xfrm>
          <a:prstGeom prst="rect">
            <a:avLst/>
          </a:prstGeom>
        </p:spPr>
        <p:txBody>
          <a:bodyPr wrap="square" lIns="0" tIns="0" rIns="0" bIns="0" rtlCol="0" anchor="t">
            <a:spAutoFit/>
          </a:bodyPr>
          <a:lstStyle/>
          <a:p>
            <a:r>
              <a:rPr lang="fr-FR" sz="7200" b="1">
                <a:solidFill>
                  <a:schemeClr val="bg1"/>
                </a:solidFill>
                <a:latin typeface="Times New Roman" panose="02020603050405020304" pitchFamily="18" charset="0"/>
                <a:cs typeface="Times New Roman" panose="02020603050405020304" pitchFamily="18" charset="0"/>
              </a:rPr>
              <a:t>2. Văn bản </a:t>
            </a:r>
            <a:r>
              <a:rPr lang="fr-FR" sz="7200" b="1" i="1">
                <a:solidFill>
                  <a:schemeClr val="bg1"/>
                </a:solidFill>
                <a:latin typeface="Times New Roman" panose="02020603050405020304" pitchFamily="18" charset="0"/>
                <a:cs typeface="Times New Roman" panose="02020603050405020304" pitchFamily="18" charset="0"/>
              </a:rPr>
              <a:t>Lặng lẽ Sa Pa</a:t>
            </a:r>
            <a:endParaRPr lang="en-GB" sz="7200">
              <a:solidFill>
                <a:schemeClr val="bg1"/>
              </a:solidFill>
              <a:latin typeface="Times New Roman" panose="02020603050405020304" pitchFamily="18" charset="0"/>
              <a:cs typeface="Times New Roman" panose="02020603050405020304" pitchFamily="18" charset="0"/>
            </a:endParaRPr>
          </a:p>
        </p:txBody>
      </p:sp>
      <p:grpSp>
        <p:nvGrpSpPr>
          <p:cNvPr id="10" name="Group 10"/>
          <p:cNvGrpSpPr/>
          <p:nvPr/>
        </p:nvGrpSpPr>
        <p:grpSpPr>
          <a:xfrm>
            <a:off x="-1520737" y="534470"/>
            <a:ext cx="5901347" cy="8969079"/>
            <a:chOff x="0" y="0"/>
            <a:chExt cx="7868463" cy="11958772"/>
          </a:xfrm>
        </p:grpSpPr>
        <p:sp>
          <p:nvSpPr>
            <p:cNvPr id="11" name="AutoShape 11"/>
            <p:cNvSpPr/>
            <p:nvPr/>
          </p:nvSpPr>
          <p:spPr>
            <a:xfrm>
              <a:off x="231381" y="3347787"/>
              <a:ext cx="3665000" cy="2886207"/>
            </a:xfrm>
            <a:prstGeom prst="rect">
              <a:avLst/>
            </a:prstGeom>
            <a:solidFill>
              <a:srgbClr val="628060"/>
            </a:solidFill>
          </p:spPr>
        </p:sp>
        <p:sp>
          <p:nvSpPr>
            <p:cNvPr id="12" name="Freeform 12"/>
            <p:cNvSpPr/>
            <p:nvPr/>
          </p:nvSpPr>
          <p:spPr>
            <a:xfrm rot="-10800000" flipH="1">
              <a:off x="3842298" y="3347787"/>
              <a:ext cx="1443103" cy="2886207"/>
            </a:xfrm>
            <a:custGeom>
              <a:avLst/>
              <a:gdLst/>
              <a:ahLst/>
              <a:cxnLst/>
              <a:rect l="l" t="t" r="r" b="b"/>
              <a:pathLst>
                <a:path w="1443103" h="2886207">
                  <a:moveTo>
                    <a:pt x="1443103" y="0"/>
                  </a:moveTo>
                  <a:lnTo>
                    <a:pt x="0" y="0"/>
                  </a:lnTo>
                  <a:lnTo>
                    <a:pt x="0" y="2886206"/>
                  </a:lnTo>
                  <a:lnTo>
                    <a:pt x="1443103" y="2886206"/>
                  </a:lnTo>
                  <a:lnTo>
                    <a:pt x="1443103"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13" name="Freeform 13"/>
            <p:cNvSpPr/>
            <p:nvPr/>
          </p:nvSpPr>
          <p:spPr>
            <a:xfrm rot="5400000">
              <a:off x="1545743" y="3652150"/>
              <a:ext cx="2886207" cy="2277479"/>
            </a:xfrm>
            <a:custGeom>
              <a:avLst/>
              <a:gdLst/>
              <a:ahLst/>
              <a:cxnLst/>
              <a:rect l="l" t="t" r="r" b="b"/>
              <a:pathLst>
                <a:path w="2886207" h="2277479">
                  <a:moveTo>
                    <a:pt x="0" y="0"/>
                  </a:moveTo>
                  <a:lnTo>
                    <a:pt x="2886207" y="0"/>
                  </a:lnTo>
                  <a:lnTo>
                    <a:pt x="2886207" y="2277480"/>
                  </a:lnTo>
                  <a:lnTo>
                    <a:pt x="0" y="227748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14" name="Freeform 14"/>
            <p:cNvSpPr/>
            <p:nvPr/>
          </p:nvSpPr>
          <p:spPr>
            <a:xfrm>
              <a:off x="4589249" y="3724033"/>
              <a:ext cx="866334" cy="866334"/>
            </a:xfrm>
            <a:custGeom>
              <a:avLst/>
              <a:gdLst/>
              <a:ahLst/>
              <a:cxnLst/>
              <a:rect l="l" t="t" r="r" b="b"/>
              <a:pathLst>
                <a:path w="866334" h="866334">
                  <a:moveTo>
                    <a:pt x="0" y="0"/>
                  </a:moveTo>
                  <a:lnTo>
                    <a:pt x="866334" y="0"/>
                  </a:lnTo>
                  <a:lnTo>
                    <a:pt x="866334" y="866334"/>
                  </a:lnTo>
                  <a:lnTo>
                    <a:pt x="0" y="86633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15" name="AutoShape 15"/>
            <p:cNvSpPr/>
            <p:nvPr/>
          </p:nvSpPr>
          <p:spPr>
            <a:xfrm>
              <a:off x="2027650" y="480389"/>
              <a:ext cx="4451794" cy="2886207"/>
            </a:xfrm>
            <a:prstGeom prst="rect">
              <a:avLst/>
            </a:prstGeom>
            <a:solidFill>
              <a:srgbClr val="F9943B"/>
            </a:solidFill>
          </p:spPr>
        </p:sp>
        <p:sp>
          <p:nvSpPr>
            <p:cNvPr id="16" name="Freeform 16"/>
            <p:cNvSpPr/>
            <p:nvPr/>
          </p:nvSpPr>
          <p:spPr>
            <a:xfrm rot="-10800000" flipH="1">
              <a:off x="6425360" y="480389"/>
              <a:ext cx="1443103" cy="2886207"/>
            </a:xfrm>
            <a:custGeom>
              <a:avLst/>
              <a:gdLst/>
              <a:ahLst/>
              <a:cxnLst/>
              <a:rect l="l" t="t" r="r" b="b"/>
              <a:pathLst>
                <a:path w="1443103" h="2886207">
                  <a:moveTo>
                    <a:pt x="1443103" y="0"/>
                  </a:moveTo>
                  <a:lnTo>
                    <a:pt x="0" y="0"/>
                  </a:lnTo>
                  <a:lnTo>
                    <a:pt x="0" y="2886206"/>
                  </a:lnTo>
                  <a:lnTo>
                    <a:pt x="1443103" y="2886206"/>
                  </a:lnTo>
                  <a:lnTo>
                    <a:pt x="1443103"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7" name="Freeform 17"/>
            <p:cNvSpPr/>
            <p:nvPr/>
          </p:nvSpPr>
          <p:spPr>
            <a:xfrm>
              <a:off x="1486565" y="0"/>
              <a:ext cx="3398244" cy="3385887"/>
            </a:xfrm>
            <a:custGeom>
              <a:avLst/>
              <a:gdLst/>
              <a:ahLst/>
              <a:cxnLst/>
              <a:rect l="l" t="t" r="r" b="b"/>
              <a:pathLst>
                <a:path w="3398244" h="3385887">
                  <a:moveTo>
                    <a:pt x="0" y="0"/>
                  </a:moveTo>
                  <a:lnTo>
                    <a:pt x="3398244" y="0"/>
                  </a:lnTo>
                  <a:lnTo>
                    <a:pt x="3398244" y="3385887"/>
                  </a:lnTo>
                  <a:lnTo>
                    <a:pt x="0" y="3385887"/>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8" name="Freeform 18"/>
            <p:cNvSpPr/>
            <p:nvPr/>
          </p:nvSpPr>
          <p:spPr>
            <a:xfrm>
              <a:off x="3091025" y="1497519"/>
              <a:ext cx="3462007" cy="1888367"/>
            </a:xfrm>
            <a:custGeom>
              <a:avLst/>
              <a:gdLst/>
              <a:ahLst/>
              <a:cxnLst/>
              <a:rect l="l" t="t" r="r" b="b"/>
              <a:pathLst>
                <a:path w="3462007" h="1888367">
                  <a:moveTo>
                    <a:pt x="0" y="0"/>
                  </a:moveTo>
                  <a:lnTo>
                    <a:pt x="3462007" y="0"/>
                  </a:lnTo>
                  <a:lnTo>
                    <a:pt x="3462007" y="1888368"/>
                  </a:lnTo>
                  <a:lnTo>
                    <a:pt x="0" y="1888368"/>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9" name="Freeform 19"/>
            <p:cNvSpPr/>
            <p:nvPr/>
          </p:nvSpPr>
          <p:spPr>
            <a:xfrm>
              <a:off x="3370364" y="2628664"/>
              <a:ext cx="1514444" cy="1514444"/>
            </a:xfrm>
            <a:custGeom>
              <a:avLst/>
              <a:gdLst/>
              <a:ahLst/>
              <a:cxnLst/>
              <a:rect l="l" t="t" r="r" b="b"/>
              <a:pathLst>
                <a:path w="1514444" h="1514444">
                  <a:moveTo>
                    <a:pt x="0" y="0"/>
                  </a:moveTo>
                  <a:lnTo>
                    <a:pt x="1514445" y="0"/>
                  </a:lnTo>
                  <a:lnTo>
                    <a:pt x="1514445" y="1514445"/>
                  </a:lnTo>
                  <a:lnTo>
                    <a:pt x="0" y="1514445"/>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0" name="Freeform 20"/>
            <p:cNvSpPr/>
            <p:nvPr/>
          </p:nvSpPr>
          <p:spPr>
            <a:xfrm>
              <a:off x="3261252" y="4471902"/>
              <a:ext cx="866334" cy="866334"/>
            </a:xfrm>
            <a:custGeom>
              <a:avLst/>
              <a:gdLst/>
              <a:ahLst/>
              <a:cxnLst/>
              <a:rect l="l" t="t" r="r" b="b"/>
              <a:pathLst>
                <a:path w="866334" h="866334">
                  <a:moveTo>
                    <a:pt x="0" y="0"/>
                  </a:moveTo>
                  <a:lnTo>
                    <a:pt x="866334" y="0"/>
                  </a:lnTo>
                  <a:lnTo>
                    <a:pt x="866334" y="866334"/>
                  </a:lnTo>
                  <a:lnTo>
                    <a:pt x="0" y="866334"/>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
          <p:nvSpPr>
            <p:cNvPr id="21" name="Freeform 21"/>
            <p:cNvSpPr/>
            <p:nvPr/>
          </p:nvSpPr>
          <p:spPr>
            <a:xfrm flipH="1">
              <a:off x="2179993" y="2020716"/>
              <a:ext cx="872958" cy="1352471"/>
            </a:xfrm>
            <a:custGeom>
              <a:avLst/>
              <a:gdLst/>
              <a:ahLst/>
              <a:cxnLst/>
              <a:rect l="l" t="t" r="r" b="b"/>
              <a:pathLst>
                <a:path w="872958" h="1352471">
                  <a:moveTo>
                    <a:pt x="872959" y="0"/>
                  </a:moveTo>
                  <a:lnTo>
                    <a:pt x="0" y="0"/>
                  </a:lnTo>
                  <a:lnTo>
                    <a:pt x="0" y="1352471"/>
                  </a:lnTo>
                  <a:lnTo>
                    <a:pt x="872959" y="1352471"/>
                  </a:lnTo>
                  <a:lnTo>
                    <a:pt x="872959"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2" name="Freeform 22"/>
            <p:cNvSpPr/>
            <p:nvPr/>
          </p:nvSpPr>
          <p:spPr>
            <a:xfrm>
              <a:off x="2789520" y="1459266"/>
              <a:ext cx="1231094" cy="1907329"/>
            </a:xfrm>
            <a:custGeom>
              <a:avLst/>
              <a:gdLst/>
              <a:ahLst/>
              <a:cxnLst/>
              <a:rect l="l" t="t" r="r" b="b"/>
              <a:pathLst>
                <a:path w="1231094" h="1907329">
                  <a:moveTo>
                    <a:pt x="0" y="0"/>
                  </a:moveTo>
                  <a:lnTo>
                    <a:pt x="1231094" y="0"/>
                  </a:lnTo>
                  <a:lnTo>
                    <a:pt x="1231094" y="1907329"/>
                  </a:lnTo>
                  <a:lnTo>
                    <a:pt x="0" y="190732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23" name="AutoShape 23"/>
            <p:cNvSpPr/>
            <p:nvPr/>
          </p:nvSpPr>
          <p:spPr>
            <a:xfrm rot="-10800000">
              <a:off x="0" y="9025188"/>
              <a:ext cx="3725162" cy="2933584"/>
            </a:xfrm>
            <a:prstGeom prst="rect">
              <a:avLst/>
            </a:prstGeom>
            <a:solidFill>
              <a:srgbClr val="FDE0A0"/>
            </a:solidFill>
          </p:spPr>
        </p:sp>
        <p:sp>
          <p:nvSpPr>
            <p:cNvPr id="24" name="Freeform 24"/>
            <p:cNvSpPr/>
            <p:nvPr/>
          </p:nvSpPr>
          <p:spPr>
            <a:xfrm>
              <a:off x="3712462" y="9025188"/>
              <a:ext cx="1466792" cy="2933584"/>
            </a:xfrm>
            <a:custGeom>
              <a:avLst/>
              <a:gdLst/>
              <a:ahLst/>
              <a:cxnLst/>
              <a:rect l="l" t="t" r="r" b="b"/>
              <a:pathLst>
                <a:path w="1466792" h="2933584">
                  <a:moveTo>
                    <a:pt x="0" y="0"/>
                  </a:moveTo>
                  <a:lnTo>
                    <a:pt x="1466793" y="0"/>
                  </a:lnTo>
                  <a:lnTo>
                    <a:pt x="1466793" y="2933584"/>
                  </a:lnTo>
                  <a:lnTo>
                    <a:pt x="0" y="2933584"/>
                  </a:lnTo>
                  <a:lnTo>
                    <a:pt x="0" y="0"/>
                  </a:lnTo>
                  <a:close/>
                </a:path>
              </a:pathLst>
            </a:custGeom>
            <a:blipFill>
              <a:blip r:embed="rId16">
                <a:extLst>
                  <a:ext uri="{96DAC541-7B7A-43D3-8B79-37D633B846F1}">
                    <asvg:svgBlip xmlns:asvg="http://schemas.microsoft.com/office/drawing/2016/SVG/main" xmlns="" r:embed="rId17"/>
                  </a:ext>
                </a:extLst>
              </a:blip>
              <a:stretch>
                <a:fillRect/>
              </a:stretch>
            </a:blipFill>
          </p:spPr>
        </p:sp>
        <p:sp>
          <p:nvSpPr>
            <p:cNvPr id="25" name="AutoShape 25"/>
            <p:cNvSpPr/>
            <p:nvPr/>
          </p:nvSpPr>
          <p:spPr>
            <a:xfrm rot="-10800000">
              <a:off x="2020591" y="6145374"/>
              <a:ext cx="3725162" cy="2933584"/>
            </a:xfrm>
            <a:prstGeom prst="rect">
              <a:avLst/>
            </a:prstGeom>
            <a:solidFill>
              <a:srgbClr val="F9B61A"/>
            </a:solidFill>
          </p:spPr>
        </p:sp>
        <p:sp>
          <p:nvSpPr>
            <p:cNvPr id="26" name="Freeform 26"/>
            <p:cNvSpPr/>
            <p:nvPr/>
          </p:nvSpPr>
          <p:spPr>
            <a:xfrm>
              <a:off x="533908" y="6389148"/>
              <a:ext cx="5355517" cy="1611788"/>
            </a:xfrm>
            <a:custGeom>
              <a:avLst/>
              <a:gdLst/>
              <a:ahLst/>
              <a:cxnLst/>
              <a:rect l="l" t="t" r="r" b="b"/>
              <a:pathLst>
                <a:path w="5355517" h="1611788">
                  <a:moveTo>
                    <a:pt x="0" y="0"/>
                  </a:moveTo>
                  <a:lnTo>
                    <a:pt x="5355517" y="0"/>
                  </a:lnTo>
                  <a:lnTo>
                    <a:pt x="5355517" y="1611787"/>
                  </a:lnTo>
                  <a:lnTo>
                    <a:pt x="0" y="1611787"/>
                  </a:lnTo>
                  <a:lnTo>
                    <a:pt x="0" y="0"/>
                  </a:lnTo>
                  <a:close/>
                </a:path>
              </a:pathLst>
            </a:custGeom>
            <a:blipFill>
              <a:blip r:embed="rId18">
                <a:extLst>
                  <a:ext uri="{96DAC541-7B7A-43D3-8B79-37D633B846F1}">
                    <asvg:svgBlip xmlns:asvg="http://schemas.microsoft.com/office/drawing/2016/SVG/main" xmlns="" r:embed="rId19"/>
                  </a:ext>
                </a:extLst>
              </a:blip>
              <a:stretch>
                <a:fillRect r="-1075" b="-24540"/>
              </a:stretch>
            </a:blipFill>
          </p:spPr>
        </p:sp>
        <p:sp>
          <p:nvSpPr>
            <p:cNvPr id="27" name="Freeform 27"/>
            <p:cNvSpPr/>
            <p:nvPr/>
          </p:nvSpPr>
          <p:spPr>
            <a:xfrm>
              <a:off x="5604104" y="6145374"/>
              <a:ext cx="1466792" cy="2933584"/>
            </a:xfrm>
            <a:custGeom>
              <a:avLst/>
              <a:gdLst/>
              <a:ahLst/>
              <a:cxnLst/>
              <a:rect l="l" t="t" r="r" b="b"/>
              <a:pathLst>
                <a:path w="1466792" h="2933584">
                  <a:moveTo>
                    <a:pt x="0" y="0"/>
                  </a:moveTo>
                  <a:lnTo>
                    <a:pt x="1466792" y="0"/>
                  </a:lnTo>
                  <a:lnTo>
                    <a:pt x="1466792" y="2933584"/>
                  </a:lnTo>
                  <a:lnTo>
                    <a:pt x="0" y="2933584"/>
                  </a:lnTo>
                  <a:lnTo>
                    <a:pt x="0" y="0"/>
                  </a:lnTo>
                  <a:close/>
                </a:path>
              </a:pathLst>
            </a:custGeom>
            <a:blipFill>
              <a:blip r:embed="rId20">
                <a:extLst>
                  <a:ext uri="{96DAC541-7B7A-43D3-8B79-37D633B846F1}">
                    <asvg:svgBlip xmlns:asvg="http://schemas.microsoft.com/office/drawing/2016/SVG/main" xmlns="" r:embed="rId21"/>
                  </a:ext>
                </a:extLst>
              </a:blip>
              <a:stretch>
                <a:fillRect/>
              </a:stretch>
            </a:blipFill>
          </p:spPr>
        </p:sp>
        <p:sp>
          <p:nvSpPr>
            <p:cNvPr id="28" name="Freeform 28"/>
            <p:cNvSpPr/>
            <p:nvPr/>
          </p:nvSpPr>
          <p:spPr>
            <a:xfrm>
              <a:off x="2027650" y="9109400"/>
              <a:ext cx="1445409" cy="2849372"/>
            </a:xfrm>
            <a:custGeom>
              <a:avLst/>
              <a:gdLst/>
              <a:ahLst/>
              <a:cxnLst/>
              <a:rect l="l" t="t" r="r" b="b"/>
              <a:pathLst>
                <a:path w="1445409" h="2849372">
                  <a:moveTo>
                    <a:pt x="0" y="0"/>
                  </a:moveTo>
                  <a:lnTo>
                    <a:pt x="1445408" y="0"/>
                  </a:lnTo>
                  <a:lnTo>
                    <a:pt x="1445408" y="2849372"/>
                  </a:lnTo>
                  <a:lnTo>
                    <a:pt x="0" y="2849372"/>
                  </a:lnTo>
                  <a:lnTo>
                    <a:pt x="0" y="0"/>
                  </a:lnTo>
                  <a:close/>
                </a:path>
              </a:pathLst>
            </a:custGeom>
            <a:blipFill>
              <a:blip r:embed="rId22">
                <a:extLst>
                  <a:ext uri="{96DAC541-7B7A-43D3-8B79-37D633B846F1}">
                    <asvg:svgBlip xmlns:asvg="http://schemas.microsoft.com/office/drawing/2016/SVG/main" xmlns="" r:embed="rId23"/>
                  </a:ext>
                </a:extLst>
              </a:blip>
              <a:stretch>
                <a:fillRect/>
              </a:stretch>
            </a:blipFill>
          </p:spPr>
        </p:sp>
        <p:sp>
          <p:nvSpPr>
            <p:cNvPr id="29" name="Freeform 29"/>
            <p:cNvSpPr/>
            <p:nvPr/>
          </p:nvSpPr>
          <p:spPr>
            <a:xfrm>
              <a:off x="2567804" y="9494882"/>
              <a:ext cx="1662891" cy="2136892"/>
            </a:xfrm>
            <a:custGeom>
              <a:avLst/>
              <a:gdLst/>
              <a:ahLst/>
              <a:cxnLst/>
              <a:rect l="l" t="t" r="r" b="b"/>
              <a:pathLst>
                <a:path w="1662891" h="2136892">
                  <a:moveTo>
                    <a:pt x="0" y="0"/>
                  </a:moveTo>
                  <a:lnTo>
                    <a:pt x="1662891" y="0"/>
                  </a:lnTo>
                  <a:lnTo>
                    <a:pt x="1662891" y="2136892"/>
                  </a:lnTo>
                  <a:lnTo>
                    <a:pt x="0" y="2136892"/>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30" name="Freeform 30"/>
            <p:cNvSpPr/>
            <p:nvPr/>
          </p:nvSpPr>
          <p:spPr>
            <a:xfrm>
              <a:off x="4676221" y="6847730"/>
              <a:ext cx="2889715" cy="1385290"/>
            </a:xfrm>
            <a:custGeom>
              <a:avLst/>
              <a:gdLst/>
              <a:ahLst/>
              <a:cxnLst/>
              <a:rect l="l" t="t" r="r" b="b"/>
              <a:pathLst>
                <a:path w="2889715" h="1385290">
                  <a:moveTo>
                    <a:pt x="0" y="0"/>
                  </a:moveTo>
                  <a:lnTo>
                    <a:pt x="2889715" y="0"/>
                  </a:lnTo>
                  <a:lnTo>
                    <a:pt x="2889715" y="1385290"/>
                  </a:lnTo>
                  <a:lnTo>
                    <a:pt x="0" y="1385290"/>
                  </a:lnTo>
                  <a:lnTo>
                    <a:pt x="0" y="0"/>
                  </a:lnTo>
                  <a:close/>
                </a:path>
              </a:pathLst>
            </a:custGeom>
            <a:blipFill>
              <a:blip r:embed="rId26">
                <a:extLst>
                  <a:ext uri="{96DAC541-7B7A-43D3-8B79-37D633B846F1}">
                    <asvg:svgBlip xmlns:asvg="http://schemas.microsoft.com/office/drawing/2016/SVG/main" xmlns="" r:embed="rId27"/>
                  </a:ext>
                </a:extLst>
              </a:blip>
              <a:stretch>
                <a:fillRect/>
              </a:stretch>
            </a:blipFill>
          </p:spPr>
        </p:sp>
        <p:sp>
          <p:nvSpPr>
            <p:cNvPr id="31" name="Freeform 31"/>
            <p:cNvSpPr/>
            <p:nvPr/>
          </p:nvSpPr>
          <p:spPr>
            <a:xfrm>
              <a:off x="2179993" y="8000935"/>
              <a:ext cx="1132951" cy="1455895"/>
            </a:xfrm>
            <a:custGeom>
              <a:avLst/>
              <a:gdLst/>
              <a:ahLst/>
              <a:cxnLst/>
              <a:rect l="l" t="t" r="r" b="b"/>
              <a:pathLst>
                <a:path w="1132951" h="1455895">
                  <a:moveTo>
                    <a:pt x="0" y="0"/>
                  </a:moveTo>
                  <a:lnTo>
                    <a:pt x="1132951" y="0"/>
                  </a:lnTo>
                  <a:lnTo>
                    <a:pt x="1132951" y="1455895"/>
                  </a:lnTo>
                  <a:lnTo>
                    <a:pt x="0" y="1455895"/>
                  </a:lnTo>
                  <a:lnTo>
                    <a:pt x="0" y="0"/>
                  </a:lnTo>
                  <a:close/>
                </a:path>
              </a:pathLst>
            </a:custGeom>
            <a:blipFill>
              <a:blip r:embed="rId24">
                <a:extLst>
                  <a:ext uri="{96DAC541-7B7A-43D3-8B79-37D633B846F1}">
                    <asvg:svgBlip xmlns:asvg="http://schemas.microsoft.com/office/drawing/2016/SVG/main" xmlns="" r:embed="rId25"/>
                  </a:ext>
                </a:extLst>
              </a:blip>
              <a:stretch>
                <a:fillRect/>
              </a:stretch>
            </a:blipFill>
          </p:spPr>
        </p:sp>
        <p:sp>
          <p:nvSpPr>
            <p:cNvPr id="32" name="Freeform 32"/>
            <p:cNvSpPr/>
            <p:nvPr/>
          </p:nvSpPr>
          <p:spPr>
            <a:xfrm flipH="1">
              <a:off x="4280458" y="7726488"/>
              <a:ext cx="872958" cy="1352471"/>
            </a:xfrm>
            <a:custGeom>
              <a:avLst/>
              <a:gdLst/>
              <a:ahLst/>
              <a:cxnLst/>
              <a:rect l="l" t="t" r="r" b="b"/>
              <a:pathLst>
                <a:path w="872958" h="1352471">
                  <a:moveTo>
                    <a:pt x="872958" y="0"/>
                  </a:moveTo>
                  <a:lnTo>
                    <a:pt x="0" y="0"/>
                  </a:lnTo>
                  <a:lnTo>
                    <a:pt x="0" y="1352470"/>
                  </a:lnTo>
                  <a:lnTo>
                    <a:pt x="872958" y="1352470"/>
                  </a:lnTo>
                  <a:lnTo>
                    <a:pt x="872958"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33" name="Freeform 33"/>
            <p:cNvSpPr/>
            <p:nvPr/>
          </p:nvSpPr>
          <p:spPr>
            <a:xfrm>
              <a:off x="4889984" y="7165038"/>
              <a:ext cx="1231094" cy="1907329"/>
            </a:xfrm>
            <a:custGeom>
              <a:avLst/>
              <a:gdLst/>
              <a:ahLst/>
              <a:cxnLst/>
              <a:rect l="l" t="t" r="r" b="b"/>
              <a:pathLst>
                <a:path w="1231094" h="1907329">
                  <a:moveTo>
                    <a:pt x="0" y="0"/>
                  </a:moveTo>
                  <a:lnTo>
                    <a:pt x="1231094" y="0"/>
                  </a:lnTo>
                  <a:lnTo>
                    <a:pt x="1231094" y="1907329"/>
                  </a:lnTo>
                  <a:lnTo>
                    <a:pt x="0" y="1907329"/>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sp>
        <p:sp>
          <p:nvSpPr>
            <p:cNvPr id="34" name="Freeform 34"/>
            <p:cNvSpPr/>
            <p:nvPr/>
          </p:nvSpPr>
          <p:spPr>
            <a:xfrm>
              <a:off x="3566588" y="8368486"/>
              <a:ext cx="1758541" cy="1752146"/>
            </a:xfrm>
            <a:custGeom>
              <a:avLst/>
              <a:gdLst/>
              <a:ahLst/>
              <a:cxnLst/>
              <a:rect l="l" t="t" r="r" b="b"/>
              <a:pathLst>
                <a:path w="1758541" h="1752146">
                  <a:moveTo>
                    <a:pt x="0" y="0"/>
                  </a:moveTo>
                  <a:lnTo>
                    <a:pt x="1758541" y="0"/>
                  </a:lnTo>
                  <a:lnTo>
                    <a:pt x="1758541" y="1752146"/>
                  </a:lnTo>
                  <a:lnTo>
                    <a:pt x="0" y="1752146"/>
                  </a:lnTo>
                  <a:lnTo>
                    <a:pt x="0" y="0"/>
                  </a:lnTo>
                  <a:close/>
                </a:path>
              </a:pathLst>
            </a:custGeom>
            <a:blipFill>
              <a:blip r:embed="rId28">
                <a:extLst>
                  <a:ext uri="{96DAC541-7B7A-43D3-8B79-37D633B846F1}">
                    <asvg:svgBlip xmlns:asvg="http://schemas.microsoft.com/office/drawing/2016/SVG/main" xmlns="" r:embed="rId29"/>
                  </a:ext>
                </a:extLst>
              </a:blip>
              <a:stretch>
                <a:fillRect/>
              </a:stretch>
            </a:blipFill>
          </p:spPr>
        </p:sp>
      </p:grpSp>
      <p:sp>
        <p:nvSpPr>
          <p:cNvPr id="35" name="Rectangle 34"/>
          <p:cNvSpPr/>
          <p:nvPr/>
        </p:nvSpPr>
        <p:spPr>
          <a:xfrm>
            <a:off x="6781800" y="3679584"/>
            <a:ext cx="4570482" cy="1047979"/>
          </a:xfrm>
          <a:prstGeom prst="rect">
            <a:avLst/>
          </a:prstGeom>
        </p:spPr>
        <p:txBody>
          <a:bodyPr wrap="none">
            <a:spAutoFit/>
          </a:bodyPr>
          <a:lstStyle/>
          <a:p>
            <a:pPr>
              <a:lnSpc>
                <a:spcPct val="115000"/>
              </a:lnSpc>
              <a:spcAft>
                <a:spcPts val="0"/>
              </a:spcAft>
            </a:pPr>
            <a:r>
              <a:rPr lang="fr-FR" sz="54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a. Đọc văn bản</a:t>
            </a:r>
            <a:endParaRPr lang="en-GB" sz="5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6" name="Rectangle 35"/>
          <p:cNvSpPr/>
          <p:nvPr/>
        </p:nvSpPr>
        <p:spPr>
          <a:xfrm>
            <a:off x="6841350" y="5384259"/>
            <a:ext cx="8358698" cy="1047979"/>
          </a:xfrm>
          <a:prstGeom prst="rect">
            <a:avLst/>
          </a:prstGeom>
        </p:spPr>
        <p:txBody>
          <a:bodyPr wrap="none">
            <a:spAutoFit/>
          </a:bodyPr>
          <a:lstStyle/>
          <a:p>
            <a:pPr>
              <a:lnSpc>
                <a:spcPct val="115000"/>
              </a:lnSpc>
              <a:spcAft>
                <a:spcPts val="0"/>
              </a:spcAft>
            </a:pPr>
            <a:r>
              <a:rPr lang="fr-FR" sz="5400" b="1">
                <a:solidFill>
                  <a:schemeClr val="bg1"/>
                </a:solidFill>
                <a:latin typeface="Times New Roman" panose="02020603050405020304" pitchFamily="18" charset="0"/>
                <a:ea typeface="Calibri" panose="020F0502020204030204" pitchFamily="34" charset="0"/>
                <a:cs typeface="Times New Roman" panose="02020603050405020304" pitchFamily="18" charset="0"/>
              </a:rPr>
              <a:t>b. Tìm hiểu từ khó, chú giải</a:t>
            </a:r>
            <a:endParaRPr lang="en-GB" sz="5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30785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barn(inVertical)">
                                      <p:cBhvr>
                                        <p:cTn id="14" dur="500"/>
                                        <p:tgtEl>
                                          <p:spTgt spid="3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barn(inVertical)">
                                      <p:cBhvr>
                                        <p:cTn id="1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5" grpId="0"/>
      <p:bldP spid="3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AFD4E1"/>
        </a:solidFill>
        <a:effectLst/>
      </p:bgPr>
    </p:bg>
    <p:spTree>
      <p:nvGrpSpPr>
        <p:cNvPr id="1" name=""/>
        <p:cNvGrpSpPr/>
        <p:nvPr/>
      </p:nvGrpSpPr>
      <p:grpSpPr>
        <a:xfrm>
          <a:off x="0" y="0"/>
          <a:ext cx="0" cy="0"/>
          <a:chOff x="0" y="0"/>
          <a:chExt cx="0" cy="0"/>
        </a:xfrm>
      </p:grpSpPr>
      <p:grpSp>
        <p:nvGrpSpPr>
          <p:cNvPr id="4" name="Group 4"/>
          <p:cNvGrpSpPr/>
          <p:nvPr/>
        </p:nvGrpSpPr>
        <p:grpSpPr>
          <a:xfrm>
            <a:off x="15875000" y="773626"/>
            <a:ext cx="3984782" cy="2414204"/>
            <a:chOff x="0" y="0"/>
            <a:chExt cx="5313042" cy="3218938"/>
          </a:xfrm>
        </p:grpSpPr>
        <p:sp>
          <p:nvSpPr>
            <p:cNvPr id="5" name="AutoShape 5"/>
            <p:cNvSpPr/>
            <p:nvPr/>
          </p:nvSpPr>
          <p:spPr>
            <a:xfrm rot="-10800000">
              <a:off x="1587880" y="285354"/>
              <a:ext cx="3725162" cy="2933584"/>
            </a:xfrm>
            <a:prstGeom prst="rect">
              <a:avLst/>
            </a:prstGeom>
            <a:solidFill>
              <a:srgbClr val="F9943B"/>
            </a:solidFill>
          </p:spPr>
        </p:sp>
        <p:sp>
          <p:nvSpPr>
            <p:cNvPr id="6" name="Freeform 6"/>
            <p:cNvSpPr/>
            <p:nvPr/>
          </p:nvSpPr>
          <p:spPr>
            <a:xfrm flipH="1">
              <a:off x="176059" y="285354"/>
              <a:ext cx="1466792" cy="2933584"/>
            </a:xfrm>
            <a:custGeom>
              <a:avLst/>
              <a:gdLst/>
              <a:ahLst/>
              <a:cxnLst/>
              <a:rect l="l" t="t" r="r" b="b"/>
              <a:pathLst>
                <a:path w="1466792" h="2933584">
                  <a:moveTo>
                    <a:pt x="1466793" y="0"/>
                  </a:moveTo>
                  <a:lnTo>
                    <a:pt x="0" y="0"/>
                  </a:lnTo>
                  <a:lnTo>
                    <a:pt x="0" y="2933584"/>
                  </a:lnTo>
                  <a:lnTo>
                    <a:pt x="1466793" y="2933584"/>
                  </a:lnTo>
                  <a:lnTo>
                    <a:pt x="1466793"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0" y="0"/>
              <a:ext cx="1385984" cy="1380944"/>
            </a:xfrm>
            <a:custGeom>
              <a:avLst/>
              <a:gdLst/>
              <a:ahLst/>
              <a:cxnLst/>
              <a:rect l="l" t="t" r="r" b="b"/>
              <a:pathLst>
                <a:path w="1385984" h="1380944">
                  <a:moveTo>
                    <a:pt x="0" y="0"/>
                  </a:moveTo>
                  <a:lnTo>
                    <a:pt x="1385984" y="0"/>
                  </a:lnTo>
                  <a:lnTo>
                    <a:pt x="1385984" y="1380944"/>
                  </a:lnTo>
                  <a:lnTo>
                    <a:pt x="0" y="138094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flipH="1">
              <a:off x="1577366" y="0"/>
              <a:ext cx="1632880" cy="3218938"/>
            </a:xfrm>
            <a:custGeom>
              <a:avLst/>
              <a:gdLst/>
              <a:ahLst/>
              <a:cxnLst/>
              <a:rect l="l" t="t" r="r" b="b"/>
              <a:pathLst>
                <a:path w="1632880" h="3218938">
                  <a:moveTo>
                    <a:pt x="1632880" y="0"/>
                  </a:moveTo>
                  <a:lnTo>
                    <a:pt x="0" y="0"/>
                  </a:lnTo>
                  <a:lnTo>
                    <a:pt x="0" y="3218938"/>
                  </a:lnTo>
                  <a:lnTo>
                    <a:pt x="1632880" y="3218938"/>
                  </a:lnTo>
                  <a:lnTo>
                    <a:pt x="163288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grpSp>
        <p:nvGrpSpPr>
          <p:cNvPr id="9" name="Group 9"/>
          <p:cNvGrpSpPr/>
          <p:nvPr/>
        </p:nvGrpSpPr>
        <p:grpSpPr>
          <a:xfrm>
            <a:off x="-1525001" y="6680070"/>
            <a:ext cx="3874593" cy="2664853"/>
            <a:chOff x="0" y="0"/>
            <a:chExt cx="5166124" cy="3553138"/>
          </a:xfrm>
        </p:grpSpPr>
        <p:sp>
          <p:nvSpPr>
            <p:cNvPr id="10" name="AutoShape 10"/>
            <p:cNvSpPr/>
            <p:nvPr/>
          </p:nvSpPr>
          <p:spPr>
            <a:xfrm>
              <a:off x="0" y="666931"/>
              <a:ext cx="3665000" cy="2886207"/>
            </a:xfrm>
            <a:prstGeom prst="rect">
              <a:avLst/>
            </a:prstGeom>
            <a:solidFill>
              <a:srgbClr val="628060"/>
            </a:solidFill>
          </p:spPr>
        </p:sp>
        <p:sp>
          <p:nvSpPr>
            <p:cNvPr id="11" name="Freeform 11"/>
            <p:cNvSpPr/>
            <p:nvPr/>
          </p:nvSpPr>
          <p:spPr>
            <a:xfrm rot="-10800000" flipH="1">
              <a:off x="3610917" y="666931"/>
              <a:ext cx="1443103" cy="2886207"/>
            </a:xfrm>
            <a:custGeom>
              <a:avLst/>
              <a:gdLst/>
              <a:ahLst/>
              <a:cxnLst/>
              <a:rect l="l" t="t" r="r" b="b"/>
              <a:pathLst>
                <a:path w="1443103" h="2886207">
                  <a:moveTo>
                    <a:pt x="1443103" y="0"/>
                  </a:moveTo>
                  <a:lnTo>
                    <a:pt x="0" y="0"/>
                  </a:lnTo>
                  <a:lnTo>
                    <a:pt x="0" y="2886207"/>
                  </a:lnTo>
                  <a:lnTo>
                    <a:pt x="1443103" y="2886207"/>
                  </a:lnTo>
                  <a:lnTo>
                    <a:pt x="1443103"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Freeform 12"/>
            <p:cNvSpPr/>
            <p:nvPr/>
          </p:nvSpPr>
          <p:spPr>
            <a:xfrm rot="5400000">
              <a:off x="1314362" y="971295"/>
              <a:ext cx="2886207" cy="2277479"/>
            </a:xfrm>
            <a:custGeom>
              <a:avLst/>
              <a:gdLst/>
              <a:ahLst/>
              <a:cxnLst/>
              <a:rect l="l" t="t" r="r" b="b"/>
              <a:pathLst>
                <a:path w="2886207" h="2277479">
                  <a:moveTo>
                    <a:pt x="0" y="0"/>
                  </a:moveTo>
                  <a:lnTo>
                    <a:pt x="2886207" y="0"/>
                  </a:lnTo>
                  <a:lnTo>
                    <a:pt x="2886207" y="2277479"/>
                  </a:lnTo>
                  <a:lnTo>
                    <a:pt x="0" y="227747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3" name="Freeform 13"/>
            <p:cNvSpPr/>
            <p:nvPr/>
          </p:nvSpPr>
          <p:spPr>
            <a:xfrm>
              <a:off x="3138983" y="0"/>
              <a:ext cx="1514444" cy="1514444"/>
            </a:xfrm>
            <a:custGeom>
              <a:avLst/>
              <a:gdLst/>
              <a:ahLst/>
              <a:cxnLst/>
              <a:rect l="l" t="t" r="r" b="b"/>
              <a:pathLst>
                <a:path w="1514444" h="1514444">
                  <a:moveTo>
                    <a:pt x="0" y="0"/>
                  </a:moveTo>
                  <a:lnTo>
                    <a:pt x="1514445" y="0"/>
                  </a:lnTo>
                  <a:lnTo>
                    <a:pt x="1514445" y="1514444"/>
                  </a:lnTo>
                  <a:lnTo>
                    <a:pt x="0" y="151444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4" name="Freeform 14"/>
            <p:cNvSpPr/>
            <p:nvPr/>
          </p:nvSpPr>
          <p:spPr>
            <a:xfrm>
              <a:off x="4299790" y="1081277"/>
              <a:ext cx="866334" cy="866334"/>
            </a:xfrm>
            <a:custGeom>
              <a:avLst/>
              <a:gdLst/>
              <a:ahLst/>
              <a:cxnLst/>
              <a:rect l="l" t="t" r="r" b="b"/>
              <a:pathLst>
                <a:path w="866334" h="866334">
                  <a:moveTo>
                    <a:pt x="0" y="0"/>
                  </a:moveTo>
                  <a:lnTo>
                    <a:pt x="866334" y="0"/>
                  </a:lnTo>
                  <a:lnTo>
                    <a:pt x="866334" y="866334"/>
                  </a:lnTo>
                  <a:lnTo>
                    <a:pt x="0" y="86633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pic>
        <p:nvPicPr>
          <p:cNvPr id="27" name="Picture 4" descr="Káº¿t quáº£ hÃ¬nh áº£nh cho hinh anh cay tam that"/>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57401" y="3121820"/>
            <a:ext cx="6326981" cy="69151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28" name="Picture 6" descr="Káº¿t quáº£ hÃ¬nh áº£nh cho hinh anh cu tam that"/>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686800" y="3121820"/>
            <a:ext cx="7296150" cy="69080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29" name="Rectangle 6"/>
          <p:cNvSpPr>
            <a:spLocks noChangeArrowheads="1"/>
          </p:cNvSpPr>
          <p:nvPr/>
        </p:nvSpPr>
        <p:spPr bwMode="auto">
          <a:xfrm>
            <a:off x="2459832" y="214313"/>
            <a:ext cx="132588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fontAlgn="base">
              <a:spcBef>
                <a:spcPct val="0"/>
              </a:spcBef>
              <a:spcAft>
                <a:spcPct val="0"/>
              </a:spcAft>
              <a:buFontTx/>
              <a:buNone/>
            </a:pPr>
            <a:r>
              <a:rPr lang="en-US" altLang="en-US" sz="4500" b="1">
                <a:latin typeface="Times New Roman" panose="02020603050405020304" pitchFamily="18" charset="0"/>
                <a:cs typeface="Times New Roman" panose="02020603050405020304" pitchFamily="18" charset="0"/>
              </a:rPr>
              <a:t>Tam thất: </a:t>
            </a:r>
            <a:r>
              <a:rPr lang="en-US" altLang="en-US" sz="4500">
                <a:latin typeface="Times New Roman" panose="02020603050405020304" pitchFamily="18" charset="0"/>
                <a:cs typeface="Times New Roman" panose="02020603050405020304" pitchFamily="18" charset="0"/>
              </a:rPr>
              <a:t>Cây dược liệu, cùng họ với cây nhân sâm, chỉ trồng được ở một số vùng núi cao, khí hậu mát, trồng lâu năm mới có củ, củ dùng làm thuốc bổ dưỡng và chữa bệnh.</a:t>
            </a:r>
            <a:endParaRPr lang="vi-VN" altLang="en-US" sz="45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60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circle(in)">
                                      <p:cBhvr>
                                        <p:cTn id="7" dur="2000"/>
                                        <p:tgtEl>
                                          <p:spTgt spid="29"/>
                                        </p:tgtEl>
                                      </p:cBhvr>
                                    </p:animEffect>
                                  </p:childTnLst>
                                </p:cTn>
                              </p:par>
                              <p:par>
                                <p:cTn id="8" presetID="6" presetClass="entr" presetSubtype="16"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circle(in)">
                                      <p:cBhvr>
                                        <p:cTn id="10" dur="2000"/>
                                        <p:tgtEl>
                                          <p:spTgt spid="27"/>
                                        </p:tgtEl>
                                      </p:cBhvr>
                                    </p:animEffect>
                                  </p:childTnLst>
                                </p:cTn>
                              </p:par>
                              <p:par>
                                <p:cTn id="11" presetID="6" presetClass="entr" presetSubtype="16"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circle(in)">
                                      <p:cBhvr>
                                        <p:cTn id="13"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AFD4E1"/>
        </a:solidFill>
        <a:effectLst/>
      </p:bgPr>
    </p:bg>
    <p:spTree>
      <p:nvGrpSpPr>
        <p:cNvPr id="1" name=""/>
        <p:cNvGrpSpPr/>
        <p:nvPr/>
      </p:nvGrpSpPr>
      <p:grpSpPr>
        <a:xfrm>
          <a:off x="0" y="0"/>
          <a:ext cx="0" cy="0"/>
          <a:chOff x="0" y="0"/>
          <a:chExt cx="0" cy="0"/>
        </a:xfrm>
      </p:grpSpPr>
      <p:grpSp>
        <p:nvGrpSpPr>
          <p:cNvPr id="4" name="Group 4"/>
          <p:cNvGrpSpPr/>
          <p:nvPr/>
        </p:nvGrpSpPr>
        <p:grpSpPr>
          <a:xfrm>
            <a:off x="15875000" y="773626"/>
            <a:ext cx="3984782" cy="2414204"/>
            <a:chOff x="0" y="0"/>
            <a:chExt cx="5313042" cy="3218938"/>
          </a:xfrm>
        </p:grpSpPr>
        <p:sp>
          <p:nvSpPr>
            <p:cNvPr id="5" name="AutoShape 5"/>
            <p:cNvSpPr/>
            <p:nvPr/>
          </p:nvSpPr>
          <p:spPr>
            <a:xfrm rot="-10800000">
              <a:off x="1587880" y="285354"/>
              <a:ext cx="3725162" cy="2933584"/>
            </a:xfrm>
            <a:prstGeom prst="rect">
              <a:avLst/>
            </a:prstGeom>
            <a:solidFill>
              <a:srgbClr val="F9943B"/>
            </a:solidFill>
          </p:spPr>
        </p:sp>
        <p:sp>
          <p:nvSpPr>
            <p:cNvPr id="6" name="Freeform 6"/>
            <p:cNvSpPr/>
            <p:nvPr/>
          </p:nvSpPr>
          <p:spPr>
            <a:xfrm flipH="1">
              <a:off x="176059" y="285354"/>
              <a:ext cx="1466792" cy="2933584"/>
            </a:xfrm>
            <a:custGeom>
              <a:avLst/>
              <a:gdLst/>
              <a:ahLst/>
              <a:cxnLst/>
              <a:rect l="l" t="t" r="r" b="b"/>
              <a:pathLst>
                <a:path w="1466792" h="2933584">
                  <a:moveTo>
                    <a:pt x="1466793" y="0"/>
                  </a:moveTo>
                  <a:lnTo>
                    <a:pt x="0" y="0"/>
                  </a:lnTo>
                  <a:lnTo>
                    <a:pt x="0" y="2933584"/>
                  </a:lnTo>
                  <a:lnTo>
                    <a:pt x="1466793" y="2933584"/>
                  </a:lnTo>
                  <a:lnTo>
                    <a:pt x="1466793"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7" name="Freeform 7"/>
            <p:cNvSpPr/>
            <p:nvPr/>
          </p:nvSpPr>
          <p:spPr>
            <a:xfrm>
              <a:off x="0" y="0"/>
              <a:ext cx="1385984" cy="1380944"/>
            </a:xfrm>
            <a:custGeom>
              <a:avLst/>
              <a:gdLst/>
              <a:ahLst/>
              <a:cxnLst/>
              <a:rect l="l" t="t" r="r" b="b"/>
              <a:pathLst>
                <a:path w="1385984" h="1380944">
                  <a:moveTo>
                    <a:pt x="0" y="0"/>
                  </a:moveTo>
                  <a:lnTo>
                    <a:pt x="1385984" y="0"/>
                  </a:lnTo>
                  <a:lnTo>
                    <a:pt x="1385984" y="1380944"/>
                  </a:lnTo>
                  <a:lnTo>
                    <a:pt x="0" y="1380944"/>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Freeform 8"/>
            <p:cNvSpPr/>
            <p:nvPr/>
          </p:nvSpPr>
          <p:spPr>
            <a:xfrm flipH="1">
              <a:off x="1577366" y="0"/>
              <a:ext cx="1632880" cy="3218938"/>
            </a:xfrm>
            <a:custGeom>
              <a:avLst/>
              <a:gdLst/>
              <a:ahLst/>
              <a:cxnLst/>
              <a:rect l="l" t="t" r="r" b="b"/>
              <a:pathLst>
                <a:path w="1632880" h="3218938">
                  <a:moveTo>
                    <a:pt x="1632880" y="0"/>
                  </a:moveTo>
                  <a:lnTo>
                    <a:pt x="0" y="0"/>
                  </a:lnTo>
                  <a:lnTo>
                    <a:pt x="0" y="3218938"/>
                  </a:lnTo>
                  <a:lnTo>
                    <a:pt x="1632880" y="3218938"/>
                  </a:lnTo>
                  <a:lnTo>
                    <a:pt x="1632880" y="0"/>
                  </a:lnTo>
                  <a:close/>
                </a:path>
              </a:pathLst>
            </a:custGeom>
            <a:blipFill>
              <a:blip r:embed="rId6">
                <a:extLst>
                  <a:ext uri="{96DAC541-7B7A-43D3-8B79-37D633B846F1}">
                    <asvg:svgBlip xmlns:asvg="http://schemas.microsoft.com/office/drawing/2016/SVG/main" xmlns="" r:embed="rId7"/>
                  </a:ext>
                </a:extLst>
              </a:blip>
              <a:stretch>
                <a:fillRect/>
              </a:stretch>
            </a:blipFill>
          </p:spPr>
        </p:sp>
      </p:grpSp>
      <p:grpSp>
        <p:nvGrpSpPr>
          <p:cNvPr id="9" name="Group 9"/>
          <p:cNvGrpSpPr/>
          <p:nvPr/>
        </p:nvGrpSpPr>
        <p:grpSpPr>
          <a:xfrm>
            <a:off x="-1525001" y="6680070"/>
            <a:ext cx="3874593" cy="2664853"/>
            <a:chOff x="0" y="0"/>
            <a:chExt cx="5166124" cy="3553138"/>
          </a:xfrm>
        </p:grpSpPr>
        <p:sp>
          <p:nvSpPr>
            <p:cNvPr id="10" name="AutoShape 10"/>
            <p:cNvSpPr/>
            <p:nvPr/>
          </p:nvSpPr>
          <p:spPr>
            <a:xfrm>
              <a:off x="0" y="666931"/>
              <a:ext cx="3665000" cy="2886207"/>
            </a:xfrm>
            <a:prstGeom prst="rect">
              <a:avLst/>
            </a:prstGeom>
            <a:solidFill>
              <a:srgbClr val="628060"/>
            </a:solidFill>
          </p:spPr>
        </p:sp>
        <p:sp>
          <p:nvSpPr>
            <p:cNvPr id="11" name="Freeform 11"/>
            <p:cNvSpPr/>
            <p:nvPr/>
          </p:nvSpPr>
          <p:spPr>
            <a:xfrm rot="-10800000" flipH="1">
              <a:off x="3610917" y="666931"/>
              <a:ext cx="1443103" cy="2886207"/>
            </a:xfrm>
            <a:custGeom>
              <a:avLst/>
              <a:gdLst/>
              <a:ahLst/>
              <a:cxnLst/>
              <a:rect l="l" t="t" r="r" b="b"/>
              <a:pathLst>
                <a:path w="1443103" h="2886207">
                  <a:moveTo>
                    <a:pt x="1443103" y="0"/>
                  </a:moveTo>
                  <a:lnTo>
                    <a:pt x="0" y="0"/>
                  </a:lnTo>
                  <a:lnTo>
                    <a:pt x="0" y="2886207"/>
                  </a:lnTo>
                  <a:lnTo>
                    <a:pt x="1443103" y="2886207"/>
                  </a:lnTo>
                  <a:lnTo>
                    <a:pt x="1443103" y="0"/>
                  </a:lnTo>
                  <a:close/>
                </a:path>
              </a:pathLst>
            </a:custGeom>
            <a:blipFill>
              <a:blip r:embed="rId8">
                <a:extLst>
                  <a:ext uri="{96DAC541-7B7A-43D3-8B79-37D633B846F1}">
                    <asvg:svgBlip xmlns:asvg="http://schemas.microsoft.com/office/drawing/2016/SVG/main" xmlns="" r:embed="rId9"/>
                  </a:ext>
                </a:extLst>
              </a:blip>
              <a:stretch>
                <a:fillRect/>
              </a:stretch>
            </a:blipFill>
          </p:spPr>
        </p:sp>
        <p:sp>
          <p:nvSpPr>
            <p:cNvPr id="12" name="Freeform 12"/>
            <p:cNvSpPr/>
            <p:nvPr/>
          </p:nvSpPr>
          <p:spPr>
            <a:xfrm rot="5400000">
              <a:off x="1314362" y="971295"/>
              <a:ext cx="2886207" cy="2277479"/>
            </a:xfrm>
            <a:custGeom>
              <a:avLst/>
              <a:gdLst/>
              <a:ahLst/>
              <a:cxnLst/>
              <a:rect l="l" t="t" r="r" b="b"/>
              <a:pathLst>
                <a:path w="2886207" h="2277479">
                  <a:moveTo>
                    <a:pt x="0" y="0"/>
                  </a:moveTo>
                  <a:lnTo>
                    <a:pt x="2886207" y="0"/>
                  </a:lnTo>
                  <a:lnTo>
                    <a:pt x="2886207" y="2277479"/>
                  </a:lnTo>
                  <a:lnTo>
                    <a:pt x="0" y="2277479"/>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sp>
        <p:sp>
          <p:nvSpPr>
            <p:cNvPr id="13" name="Freeform 13"/>
            <p:cNvSpPr/>
            <p:nvPr/>
          </p:nvSpPr>
          <p:spPr>
            <a:xfrm>
              <a:off x="3138983" y="0"/>
              <a:ext cx="1514444" cy="1514444"/>
            </a:xfrm>
            <a:custGeom>
              <a:avLst/>
              <a:gdLst/>
              <a:ahLst/>
              <a:cxnLst/>
              <a:rect l="l" t="t" r="r" b="b"/>
              <a:pathLst>
                <a:path w="1514444" h="1514444">
                  <a:moveTo>
                    <a:pt x="0" y="0"/>
                  </a:moveTo>
                  <a:lnTo>
                    <a:pt x="1514445" y="0"/>
                  </a:lnTo>
                  <a:lnTo>
                    <a:pt x="1514445" y="1514444"/>
                  </a:lnTo>
                  <a:lnTo>
                    <a:pt x="0" y="151444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sp>
          <p:nvSpPr>
            <p:cNvPr id="14" name="Freeform 14"/>
            <p:cNvSpPr/>
            <p:nvPr/>
          </p:nvSpPr>
          <p:spPr>
            <a:xfrm>
              <a:off x="4299790" y="1081277"/>
              <a:ext cx="866334" cy="866334"/>
            </a:xfrm>
            <a:custGeom>
              <a:avLst/>
              <a:gdLst/>
              <a:ahLst/>
              <a:cxnLst/>
              <a:rect l="l" t="t" r="r" b="b"/>
              <a:pathLst>
                <a:path w="866334" h="866334">
                  <a:moveTo>
                    <a:pt x="0" y="0"/>
                  </a:moveTo>
                  <a:lnTo>
                    <a:pt x="866334" y="0"/>
                  </a:lnTo>
                  <a:lnTo>
                    <a:pt x="866334" y="866334"/>
                  </a:lnTo>
                  <a:lnTo>
                    <a:pt x="0" y="866334"/>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sp>
      </p:grpSp>
      <p:sp>
        <p:nvSpPr>
          <p:cNvPr id="15" name="TextBox 4"/>
          <p:cNvSpPr txBox="1">
            <a:spLocks noChangeArrowheads="1"/>
          </p:cNvSpPr>
          <p:nvPr/>
        </p:nvSpPr>
        <p:spPr bwMode="auto">
          <a:xfrm>
            <a:off x="11658600" y="2400300"/>
            <a:ext cx="83439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en-US" sz="4200" b="1">
                <a:latin typeface="Times New Roman" panose="02020603050405020304" pitchFamily="18" charset="0"/>
                <a:cs typeface="Times New Roman" panose="02020603050405020304" pitchFamily="18" charset="0"/>
              </a:rPr>
              <a:t>Dãy Hoàng Liên Sơn</a:t>
            </a:r>
          </a:p>
        </p:txBody>
      </p:sp>
      <p:pic>
        <p:nvPicPr>
          <p:cNvPr id="16" name="Picture 5"/>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9704070" y="3445670"/>
            <a:ext cx="8481060" cy="6057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564533" y="685800"/>
            <a:ext cx="8808068" cy="57346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18" name="TextBox 4"/>
          <p:cNvSpPr txBox="1">
            <a:spLocks noChangeArrowheads="1"/>
          </p:cNvSpPr>
          <p:nvPr/>
        </p:nvSpPr>
        <p:spPr bwMode="auto">
          <a:xfrm>
            <a:off x="1257300" y="6646070"/>
            <a:ext cx="61722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FontTx/>
              <a:buNone/>
            </a:pPr>
            <a:r>
              <a:rPr lang="en-US" altLang="en-US" sz="4200" b="1">
                <a:latin typeface="Times New Roman" panose="02020603050405020304" pitchFamily="18" charset="0"/>
                <a:cs typeface="Times New Roman" panose="02020603050405020304" pitchFamily="18" charset="0"/>
              </a:rPr>
              <a:t>Đỉnh Yên Sơn cao 2600m</a:t>
            </a:r>
          </a:p>
        </p:txBody>
      </p:sp>
      <p:cxnSp>
        <p:nvCxnSpPr>
          <p:cNvPr id="19" name="Straight Connector 18"/>
          <p:cNvCxnSpPr/>
          <p:nvPr/>
        </p:nvCxnSpPr>
        <p:spPr>
          <a:xfrm>
            <a:off x="9265445" y="9944100"/>
            <a:ext cx="513635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9265445" y="7315200"/>
            <a:ext cx="0" cy="26289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9703595" y="228600"/>
            <a:ext cx="0" cy="21717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600701" y="228600"/>
            <a:ext cx="410289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1463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par>
                                <p:cTn id="8" presetID="6" presetClass="entr" presetSubtype="16"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circle(in)">
                                      <p:cBhvr>
                                        <p:cTn id="10" dur="2000"/>
                                        <p:tgtEl>
                                          <p:spTgt spid="21"/>
                                        </p:tgtEl>
                                      </p:cBhvr>
                                    </p:animEffect>
                                  </p:childTnLst>
                                </p:cTn>
                              </p:par>
                              <p:par>
                                <p:cTn id="11" presetID="6" presetClass="entr" presetSubtype="16"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circle(in)">
                                      <p:cBhvr>
                                        <p:cTn id="13" dur="2000"/>
                                        <p:tgtEl>
                                          <p:spTgt spid="22"/>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circle(in)">
                                      <p:cBhvr>
                                        <p:cTn id="16" dur="20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par>
                                <p:cTn id="22" presetID="16" presetClass="entr" presetSubtype="21" fill="hold"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par>
                                <p:cTn id="25" presetID="16" presetClass="entr" presetSubtype="21"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par>
                                <p:cTn id="28" presetID="16" presetClass="entr" presetSubtype="21"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212</TotalTime>
  <Words>3588</Words>
  <Application>Microsoft Office PowerPoint</Application>
  <PresentationFormat>Custom</PresentationFormat>
  <Paragraphs>247</Paragraphs>
  <Slides>62</Slides>
  <Notes>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62</vt:i4>
      </vt:variant>
    </vt:vector>
  </HeadingPairs>
  <TitlesOfParts>
    <vt:vector size="71" baseType="lpstr">
      <vt:lpstr>SimSun</vt:lpstr>
      <vt:lpstr>Arial</vt:lpstr>
      <vt:lpstr>Calibri</vt:lpstr>
      <vt:lpstr>Muli Black Bold</vt:lpstr>
      <vt:lpstr>Times New Roman</vt:lpstr>
      <vt:lpstr>VNI-Times</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Xanh dương đậm Địa lý và Văn hóa Bản thuyết trình về Giáo dục</dc:title>
  <dc:creator>asus PC</dc:creator>
  <cp:lastModifiedBy>asus PC</cp:lastModifiedBy>
  <cp:revision>141</cp:revision>
  <dcterms:created xsi:type="dcterms:W3CDTF">2006-08-16T00:00:00Z</dcterms:created>
  <dcterms:modified xsi:type="dcterms:W3CDTF">2023-11-02T01:12:36Z</dcterms:modified>
  <dc:identifier>DAFTVkvoTgQ</dc:identifier>
</cp:coreProperties>
</file>