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theme/theme8.xml" ContentType="application/vnd.openxmlformats-officedocument.theme+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theme/theme9.xml" ContentType="application/vnd.openxmlformats-officedocument.theme+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0" r:id="rId5"/>
    <p:sldMasterId id="2147483738" r:id="rId6"/>
    <p:sldMasterId id="2147483750" r:id="rId7"/>
    <p:sldMasterId id="2147483765" r:id="rId8"/>
    <p:sldMasterId id="2147484314" r:id="rId9"/>
    <p:sldMasterId id="2147484362" r:id="rId10"/>
  </p:sldMasterIdLst>
  <p:notesMasterIdLst>
    <p:notesMasterId r:id="rId51"/>
  </p:notesMasterIdLst>
  <p:sldIdLst>
    <p:sldId id="268" r:id="rId11"/>
    <p:sldId id="1067" r:id="rId12"/>
    <p:sldId id="1070" r:id="rId13"/>
    <p:sldId id="1068" r:id="rId14"/>
    <p:sldId id="606" r:id="rId15"/>
    <p:sldId id="615" r:id="rId16"/>
    <p:sldId id="1072" r:id="rId17"/>
    <p:sldId id="603" r:id="rId18"/>
    <p:sldId id="288" r:id="rId19"/>
    <p:sldId id="604" r:id="rId20"/>
    <p:sldId id="607" r:id="rId21"/>
    <p:sldId id="274" r:id="rId22"/>
    <p:sldId id="610" r:id="rId23"/>
    <p:sldId id="341" r:id="rId24"/>
    <p:sldId id="609" r:id="rId25"/>
    <p:sldId id="612" r:id="rId26"/>
    <p:sldId id="616" r:id="rId27"/>
    <p:sldId id="1060" r:id="rId28"/>
    <p:sldId id="1061" r:id="rId29"/>
    <p:sldId id="1064" r:id="rId30"/>
    <p:sldId id="1075" r:id="rId31"/>
    <p:sldId id="1062" r:id="rId32"/>
    <p:sldId id="1063" r:id="rId33"/>
    <p:sldId id="1066" r:id="rId34"/>
    <p:sldId id="1065" r:id="rId35"/>
    <p:sldId id="1053" r:id="rId36"/>
    <p:sldId id="1055" r:id="rId37"/>
    <p:sldId id="1074" r:id="rId38"/>
    <p:sldId id="1054" r:id="rId39"/>
    <p:sldId id="1071" r:id="rId40"/>
    <p:sldId id="1069" r:id="rId41"/>
    <p:sldId id="1057" r:id="rId42"/>
    <p:sldId id="570" r:id="rId43"/>
    <p:sldId id="574" r:id="rId44"/>
    <p:sldId id="595" r:id="rId45"/>
    <p:sldId id="596" r:id="rId46"/>
    <p:sldId id="597" r:id="rId47"/>
    <p:sldId id="1073" r:id="rId48"/>
    <p:sldId id="1056" r:id="rId49"/>
    <p:sldId id="59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EB"/>
    <a:srgbClr val="FF99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extLst>
      <p:ext uri="{BB962C8B-B14F-4D97-AF65-F5344CB8AC3E}">
        <p14:creationId xmlns:p14="http://schemas.microsoft.com/office/powerpoint/2010/main" val="175748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98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384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2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742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723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28914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5188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399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9494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2023/4/10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6670156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353715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0008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7205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192786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9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040990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2023/4/10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2000551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2023/4/10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629497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2400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818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046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569089"/>
      </p:ext>
    </p:extLst>
  </p:cSld>
  <p:clrMapOvr>
    <a:masterClrMapping/>
  </p:clrMapOvr>
  <p:transition>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8495653"/>
      </p:ext>
    </p:extLst>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214768"/>
      </p:ext>
    </p:extLst>
  </p:cSld>
  <p:clrMapOvr>
    <a:masterClrMapping/>
  </p:clrMapOvr>
  <p:transition>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462150"/>
      </p:ext>
    </p:extLst>
  </p:cSld>
  <p:clrMapOvr>
    <a:masterClrMapping/>
  </p:clrMapOvr>
  <p:transition>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91879"/>
      </p:ext>
    </p:extLst>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330820"/>
      </p:ext>
    </p:extLst>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070501"/>
      </p:ext>
    </p:extLst>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5341716"/>
      </p:ext>
    </p:extLst>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154040"/>
      </p:ext>
    </p:extLst>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8330268"/>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452750"/>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3539279"/>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35780"/>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44082"/>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960988"/>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6931"/>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33024"/>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62358"/>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08627"/>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841752"/>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492005"/>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22385"/>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950350"/>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489411"/>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131881"/>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528378"/>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556070"/>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783544"/>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613669"/>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26161"/>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43757"/>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06265"/>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11332"/>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510181"/>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409020"/>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135490"/>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10575687"/>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52205274"/>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8666102"/>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2636394"/>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284761"/>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7993073"/>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28075"/>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92184474"/>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407262"/>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91961562"/>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753609"/>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26038394"/>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352538"/>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259196"/>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7977951"/>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2810544"/>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0197"/>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0558222"/>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44232257"/>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70809682"/>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50416616"/>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00843"/>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10617939"/>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185222"/>
      </p:ext>
    </p:extLst>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00458918"/>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994917"/>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002913989"/>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59205"/>
      </p:ext>
    </p:extLst>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41702554"/>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764128"/>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2023/4/10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43879514"/>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2993136"/>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775937"/>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33701"/>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400626"/>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438558"/>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86915688"/>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674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1274868"/>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323796"/>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04233"/>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99369"/>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281551"/>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652452"/>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173758"/>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530662"/>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88849914"/>
      </p:ext>
    </p:extLst>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75654"/>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983387"/>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60957"/>
      </p:ext>
    </p:extLst>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85123"/>
      </p:ext>
    </p:extLst>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868513"/>
      </p:ext>
    </p:extLst>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592915"/>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814122"/>
      </p:ext>
    </p:extLst>
  </p:cSld>
  <p:clrMapOvr>
    <a:masterClrMapping/>
  </p:clrMapOvr>
  <p:transition>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274258"/>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248688"/>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473520"/>
      </p:ext>
    </p:extLst>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809311"/>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126847"/>
      </p:ext>
    </p:extLst>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591743"/>
      </p:ext>
    </p:extLst>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22566"/>
      </p:ext>
    </p:extLst>
  </p:cSld>
  <p:clrMapOvr>
    <a:masterClrMapping/>
  </p:clrMapOvr>
  <p:transition>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557713"/>
      </p:ext>
    </p:extLst>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377846"/>
      </p:ext>
    </p:extLst>
  </p:cSld>
  <p:clrMapOvr>
    <a:masterClrMapping/>
  </p:clrMapOvr>
  <p:transition>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12223"/>
      </p:ext>
    </p:extLst>
  </p:cSld>
  <p:clrMapOvr>
    <a:masterClrMapping/>
  </p:clrMapOvr>
  <p:transition>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313691"/>
      </p:ext>
    </p:extLst>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589490"/>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64248"/>
      </p:ext>
    </p:extLst>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865999"/>
      </p:ext>
    </p:extLst>
  </p:cSld>
  <p:clrMapOvr>
    <a:masterClrMapping/>
  </p:clrMapOvr>
  <p:transition>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106162"/>
      </p:ext>
    </p:extLst>
  </p:cSld>
  <p:clrMapOvr>
    <a:masterClrMapping/>
  </p:clrMapOvr>
  <p:transition>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78007"/>
      </p:ext>
    </p:extLst>
  </p:cSld>
  <p:clrMapOvr>
    <a:masterClrMapping/>
  </p:clrMapOvr>
  <p:transition>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319558"/>
      </p:ext>
    </p:extLst>
  </p:cSld>
  <p:clrMapOvr>
    <a:masterClrMapping/>
  </p:clrMapOvr>
  <p:transition>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27008852"/>
      </p:ext>
    </p:extLst>
  </p:cSld>
  <p:clrMapOvr>
    <a:masterClrMapping/>
  </p:clrMapOvr>
  <p:transition>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8415965"/>
      </p:ext>
    </p:extLst>
  </p:cSld>
  <p:clrMapOvr>
    <a:masterClrMapping/>
  </p:clrMapOvr>
  <p:transition>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0252725"/>
      </p:ext>
    </p:extLst>
  </p:cSld>
  <p:clrMapOvr>
    <a:masterClrMapping/>
  </p:clrMapOvr>
  <p:transition>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47573565"/>
      </p:ext>
    </p:extLst>
  </p:cSld>
  <p:clrMapOvr>
    <a:masterClrMapping/>
  </p:clrMapOvr>
  <p:transition>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80735521"/>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72711"/>
      </p:ext>
    </p:extLst>
  </p:cSld>
  <p:clrMapOvr>
    <a:masterClrMapping/>
  </p:clrMapOvr>
  <p:transition>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4216954"/>
      </p:ext>
    </p:extLst>
  </p:cSld>
  <p:clrMapOvr>
    <a:masterClrMapping/>
  </p:clrMapOvr>
  <p:transition>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09277723"/>
      </p:ext>
    </p:extLst>
  </p:cSld>
  <p:clrMapOvr>
    <a:masterClrMapping/>
  </p:clrMapOvr>
  <p:transition>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751288"/>
      </p:ext>
    </p:extLst>
  </p:cSld>
  <p:clrMapOvr>
    <a:masterClrMapping/>
  </p:clrMapOvr>
  <p:transition>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213235"/>
      </p:ext>
    </p:extLst>
  </p:cSld>
  <p:clrMapOvr>
    <a:masterClrMapping/>
  </p:clrMapOvr>
  <p:transition>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866533"/>
      </p:ext>
    </p:extLst>
  </p:cSld>
  <p:clrMapOvr>
    <a:masterClrMapping/>
  </p:clrMapOvr>
  <p:transition>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33782071"/>
      </p:ext>
    </p:extLst>
  </p:cSld>
  <p:clrMapOvr>
    <a:masterClrMapping/>
  </p:clrMapOvr>
  <p:transition>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991082"/>
      </p:ext>
    </p:extLst>
  </p:cSld>
  <p:clrMapOvr>
    <a:masterClrMapping/>
  </p:clrMapOvr>
  <p:transition>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42683308"/>
      </p:ext>
    </p:extLst>
  </p:cSld>
  <p:clrMapOvr>
    <a:masterClrMapping/>
  </p:clrMapOvr>
  <p:transition>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29596"/>
      </p:ext>
    </p:extLst>
  </p:cSld>
  <p:clrMapOvr>
    <a:masterClrMapping/>
  </p:clrMapOvr>
  <p:transition>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65291898"/>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3047553"/>
      </p:ext>
    </p:extLst>
  </p:cSld>
  <p:clrMapOvr>
    <a:masterClrMapping/>
  </p:clrMapOvr>
  <p:transition>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367736"/>
      </p:ext>
    </p:extLst>
  </p:cSld>
  <p:clrMapOvr>
    <a:masterClrMapping/>
  </p:clrMapOvr>
  <p:transition>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154504"/>
      </p:ext>
    </p:extLst>
  </p:cSld>
  <p:clrMapOvr>
    <a:masterClrMapping/>
  </p:clrMapOvr>
  <p:transition>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302699"/>
      </p:ext>
    </p:extLst>
  </p:cSld>
  <p:clrMapOvr>
    <a:masterClrMapping/>
  </p:clrMapOvr>
  <p:transition>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7693887"/>
      </p:ext>
    </p:extLst>
  </p:cSld>
  <p:clrMapOvr>
    <a:masterClrMapping/>
  </p:clrMapOvr>
  <p:transition>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1021210"/>
      </p:ext>
    </p:extLst>
  </p:cSld>
  <p:clrMapOvr>
    <a:masterClrMapping/>
  </p:clrMapOvr>
  <p:transition>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06576625"/>
      </p:ext>
    </p:extLst>
  </p:cSld>
  <p:clrMapOvr>
    <a:masterClrMapping/>
  </p:clrMapOvr>
  <p:transition>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1748970"/>
      </p:ext>
    </p:extLst>
  </p:cSld>
  <p:clrMapOvr>
    <a:masterClrMapping/>
  </p:clrMapOvr>
  <p:transition>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201250"/>
      </p:ext>
    </p:extLst>
  </p:cSld>
  <p:clrMapOvr>
    <a:masterClrMapping/>
  </p:clrMapOvr>
  <p:transition>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9398291"/>
      </p:ext>
    </p:extLst>
  </p:cSld>
  <p:clrMapOvr>
    <a:masterClrMapping/>
  </p:clrMapOvr>
  <p:transition>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186022"/>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9992205"/>
      </p:ext>
    </p:extLst>
  </p:cSld>
  <p:clrMapOvr>
    <a:masterClrMapping/>
  </p:clrMapOvr>
  <p:transition>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13411507"/>
      </p:ext>
    </p:extLst>
  </p:cSld>
  <p:clrMapOvr>
    <a:masterClrMapping/>
  </p:clrMapOvr>
  <p:transition>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697775"/>
      </p:ext>
    </p:extLst>
  </p:cSld>
  <p:clrMapOvr>
    <a:masterClrMapping/>
  </p:clrMapOvr>
  <p:transition>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96894792"/>
      </p:ext>
    </p:extLst>
  </p:cSld>
  <p:clrMapOvr>
    <a:masterClrMapping/>
  </p:clrMapOvr>
  <p:transition>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586665"/>
      </p:ext>
    </p:extLst>
  </p:cSld>
  <p:clrMapOvr>
    <a:masterClrMapping/>
  </p:clrMapOvr>
  <p:transition>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27389435"/>
      </p:ext>
    </p:extLst>
  </p:cSld>
  <p:clrMapOvr>
    <a:masterClrMapping/>
  </p:clrMapOvr>
  <p:transition>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818727"/>
      </p:ext>
    </p:extLst>
  </p:cSld>
  <p:clrMapOvr>
    <a:masterClrMapping/>
  </p:clrMapOvr>
  <p:transition>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4952262"/>
      </p:ext>
    </p:extLst>
  </p:cSld>
  <p:clrMapOvr>
    <a:masterClrMapping/>
  </p:clrMapOvr>
  <p:transition>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70358"/>
      </p:ext>
    </p:extLst>
  </p:cSld>
  <p:clrMapOvr>
    <a:masterClrMapping/>
  </p:clrMapOvr>
  <p:transition>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2023/4/10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509642356"/>
      </p:ext>
    </p:extLst>
  </p:cSld>
  <p:clrMapOvr>
    <a:masterClrMapping/>
  </p:clrMapOvr>
  <p:transition>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8394357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2607264"/>
      </p:ext>
    </p:extLst>
  </p:cSld>
  <p:clrMapOvr>
    <a:masterClrMapping/>
  </p:clrMapOvr>
  <p:transition>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220711"/>
      </p:ext>
    </p:extLst>
  </p:cSld>
  <p:clrMapOvr>
    <a:masterClrMapping/>
  </p:clrMapOvr>
  <p:transition>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999930"/>
      </p:ext>
    </p:extLst>
  </p:cSld>
  <p:clrMapOvr>
    <a:masterClrMapping/>
  </p:clrMapOvr>
  <p:transition>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225412"/>
      </p:ext>
    </p:extLst>
  </p:cSld>
  <p:clrMapOvr>
    <a:masterClrMapping/>
  </p:clrMapOvr>
  <p:transition>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06120645"/>
      </p:ext>
    </p:extLst>
  </p:cSld>
  <p:clrMapOvr>
    <a:masterClrMapping/>
  </p:clrMapOvr>
  <p:transition>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6738252"/>
      </p:ext>
    </p:extLst>
  </p:cSld>
  <p:clrMapOvr>
    <a:masterClrMapping/>
  </p:clrMapOvr>
  <p:transition>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27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9443488"/>
      </p:ext>
    </p:extLst>
  </p:cSld>
  <p:clrMapOvr>
    <a:masterClrMapping/>
  </p:clrMapOvr>
  <p:transition>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2391965"/>
      </p:ext>
    </p:extLst>
  </p:cSld>
  <p:clrMapOvr>
    <a:masterClrMapping/>
  </p:clrMapOvr>
  <p:transition>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358899"/>
      </p:ext>
    </p:extLst>
  </p:cSld>
  <p:clrMapOvr>
    <a:masterClrMapping/>
  </p:clrMapOvr>
  <p:transition>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06100110"/>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724199"/>
      </p:ext>
    </p:extLst>
  </p:cSld>
  <p:clrMapOvr>
    <a:masterClrMapping/>
  </p:clrMapOvr>
  <p:transition>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460213"/>
      </p:ext>
    </p:extLst>
  </p:cSld>
  <p:clrMapOvr>
    <a:masterClrMapping/>
  </p:clrMapOvr>
  <p:transition>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36432615"/>
      </p:ext>
    </p:extLst>
  </p:cSld>
  <p:clrMapOvr>
    <a:masterClrMapping/>
  </p:clrMapOvr>
  <p:transition>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151483"/>
      </p:ext>
    </p:extLst>
  </p:cSld>
  <p:clrMapOvr>
    <a:masterClrMapping/>
  </p:clrMapOvr>
  <p:transition>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4054380"/>
      </p:ext>
    </p:extLst>
  </p:cSld>
  <p:clrMapOvr>
    <a:masterClrMapping/>
  </p:clrMapOvr>
  <p:transition>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909549"/>
      </p:ext>
    </p:extLst>
  </p:cSld>
  <p:clrMapOvr>
    <a:masterClrMapping/>
  </p:clrMapOvr>
  <p:transition>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38313885"/>
      </p:ext>
    </p:extLst>
  </p:cSld>
  <p:clrMapOvr>
    <a:masterClrMapping/>
  </p:clrMapOvr>
  <p:transition>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948997"/>
      </p:ext>
    </p:extLst>
  </p:cSld>
  <p:clrMapOvr>
    <a:masterClrMapping/>
  </p:clrMapOvr>
  <p:transition>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716237"/>
      </p:ext>
    </p:extLst>
  </p:cSld>
  <p:clrMapOvr>
    <a:masterClrMapping/>
  </p:clrMapOvr>
  <p:transition>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0252231"/>
      </p:ext>
    </p:extLst>
  </p:cSld>
  <p:clrMapOvr>
    <a:masterClrMapping/>
  </p:clrMapOvr>
  <p:transition>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0740232"/>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7178265"/>
      </p:ext>
    </p:extLst>
  </p:cSld>
  <p:clrMapOvr>
    <a:masterClrMapping/>
  </p:clrMapOvr>
  <p:transition>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2303286"/>
      </p:ext>
    </p:extLst>
  </p:cSld>
  <p:clrMapOvr>
    <a:masterClrMapping/>
  </p:clrMapOvr>
  <p:transition>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66818176"/>
      </p:ext>
    </p:extLst>
  </p:cSld>
  <p:clrMapOvr>
    <a:masterClrMapping/>
  </p:clrMapOvr>
  <p:transition>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5377089"/>
      </p:ext>
    </p:extLst>
  </p:cSld>
  <p:clrMapOvr>
    <a:masterClrMapping/>
  </p:clrMapOvr>
  <p:transition>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37295287"/>
      </p:ext>
    </p:extLst>
  </p:cSld>
  <p:clrMapOvr>
    <a:masterClrMapping/>
  </p:clrMapOvr>
  <p:transition>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0596303"/>
      </p:ext>
    </p:extLst>
  </p:cSld>
  <p:clrMapOvr>
    <a:masterClrMapping/>
  </p:clrMapOvr>
  <p:transition>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096495"/>
      </p:ext>
    </p:extLst>
  </p:cSld>
  <p:clrMapOvr>
    <a:masterClrMapping/>
  </p:clrMapOvr>
  <p:transition>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98656680"/>
      </p:ext>
    </p:extLst>
  </p:cSld>
  <p:clrMapOvr>
    <a:masterClrMapping/>
  </p:clrMapOvr>
  <p:transition>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444672"/>
      </p:ext>
    </p:extLst>
  </p:cSld>
  <p:clrMapOvr>
    <a:masterClrMapping/>
  </p:clrMapOvr>
  <p:transition>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79734170"/>
      </p:ext>
    </p:extLst>
  </p:cSld>
  <p:clrMapOvr>
    <a:masterClrMapping/>
  </p:clrMapOvr>
  <p:transition>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46544"/>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623027"/>
      </p:ext>
    </p:extLst>
  </p:cSld>
  <p:clrMapOvr>
    <a:masterClrMapping/>
  </p:clrMapOvr>
  <p:transition>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87481933"/>
      </p:ext>
    </p:extLst>
  </p:cSld>
  <p:clrMapOvr>
    <a:masterClrMapping/>
  </p:clrMapOvr>
  <p:transition>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913868"/>
      </p:ext>
    </p:extLst>
  </p:cSld>
  <p:clrMapOvr>
    <a:masterClrMapping/>
  </p:clrMapOvr>
  <p:transition>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01161291"/>
      </p:ext>
    </p:extLst>
  </p:cSld>
  <p:clrMapOvr>
    <a:masterClrMapping/>
  </p:clrMapOvr>
  <p:transition>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325439"/>
      </p:ext>
    </p:extLst>
  </p:cSld>
  <p:clrMapOvr>
    <a:masterClrMapping/>
  </p:clrMapOvr>
  <p:transition>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722523"/>
      </p:ext>
    </p:extLst>
  </p:cSld>
  <p:clrMapOvr>
    <a:masterClrMapping/>
  </p:clrMapOvr>
  <p:transition>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2944335"/>
      </p:ext>
    </p:extLst>
  </p:cSld>
  <p:clrMapOvr>
    <a:masterClrMapping/>
  </p:clrMapOvr>
  <p:transition>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7748556"/>
      </p:ext>
    </p:extLst>
  </p:cSld>
  <p:clrMapOvr>
    <a:masterClrMapping/>
  </p:clrMapOvr>
  <p:transition>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76983288"/>
      </p:ext>
    </p:extLst>
  </p:cSld>
  <p:clrMapOvr>
    <a:masterClrMapping/>
  </p:clrMapOvr>
  <p:transition>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2546936"/>
      </p:ext>
    </p:extLst>
  </p:cSld>
  <p:clrMapOvr>
    <a:masterClrMapping/>
  </p:clrMapOvr>
  <p:transition>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9147406"/>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3248076"/>
      </p:ext>
    </p:extLst>
  </p:cSld>
  <p:clrMapOvr>
    <a:masterClrMapping/>
  </p:clrMapOvr>
  <p:transition>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4041446"/>
      </p:ext>
    </p:extLst>
  </p:cSld>
  <p:clrMapOvr>
    <a:masterClrMapping/>
  </p:clrMapOvr>
  <p:transition>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40121802"/>
      </p:ext>
    </p:extLst>
  </p:cSld>
  <p:clrMapOvr>
    <a:masterClrMapping/>
  </p:clrMapOvr>
  <p:transition>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137644"/>
      </p:ext>
    </p:extLst>
  </p:cSld>
  <p:clrMapOvr>
    <a:masterClrMapping/>
  </p:clrMapOvr>
  <p:transition>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39391581"/>
      </p:ext>
    </p:extLst>
  </p:cSld>
  <p:clrMapOvr>
    <a:masterClrMapping/>
  </p:clrMapOvr>
  <p:transition>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623748"/>
      </p:ext>
    </p:extLst>
  </p:cSld>
  <p:clrMapOvr>
    <a:masterClrMapping/>
  </p:clrMapOvr>
  <p:transition>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1707068"/>
      </p:ext>
    </p:extLst>
  </p:cSld>
  <p:clrMapOvr>
    <a:masterClrMapping/>
  </p:clrMapOvr>
  <p:transition>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533588"/>
      </p:ext>
    </p:extLst>
  </p:cSld>
  <p:clrMapOvr>
    <a:masterClrMapping/>
  </p:clrMapOvr>
  <p:transition>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90494872"/>
      </p:ext>
    </p:extLst>
  </p:cSld>
  <p:clrMapOvr>
    <a:masterClrMapping/>
  </p:clrMapOvr>
  <p:transition>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647361"/>
      </p:ext>
    </p:extLst>
  </p:cSld>
  <p:clrMapOvr>
    <a:masterClrMapping/>
  </p:clrMapOvr>
  <p:transition>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61114666"/>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6562031"/>
      </p:ext>
    </p:extLst>
  </p:cSld>
  <p:clrMapOvr>
    <a:masterClrMapping/>
  </p:clrMapOvr>
  <p:transition>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711273"/>
      </p:ext>
    </p:extLst>
  </p:cSld>
  <p:clrMapOvr>
    <a:masterClrMapping/>
  </p:clrMapOvr>
  <p:transition>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2023/4/10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52685177"/>
      </p:ext>
    </p:extLst>
  </p:cSld>
  <p:clrMapOvr>
    <a:masterClrMapping/>
  </p:clrMapOvr>
  <p:transition>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67774082"/>
      </p:ext>
    </p:extLst>
  </p:cSld>
  <p:clrMapOvr>
    <a:masterClrMapping/>
  </p:clrMapOvr>
  <p:transition>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738463"/>
      </p:ext>
    </p:extLst>
  </p:cSld>
  <p:clrMapOvr>
    <a:masterClrMapping/>
  </p:clrMapOvr>
  <p:transition>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927725"/>
      </p:ext>
    </p:extLst>
  </p:cSld>
  <p:clrMapOvr>
    <a:masterClrMapping/>
  </p:clrMapOvr>
  <p:transition>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805442"/>
      </p:ext>
    </p:extLst>
  </p:cSld>
  <p:clrMapOvr>
    <a:masterClrMapping/>
  </p:clrMapOvr>
  <p:transition>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439686896"/>
      </p:ext>
    </p:extLst>
  </p:cSld>
  <p:clrMapOvr>
    <a:masterClrMapping/>
  </p:clrMapOvr>
  <p:transition>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90398418"/>
      </p:ext>
    </p:extLst>
  </p:cSld>
  <p:clrMapOvr>
    <a:masterClrMapping/>
  </p:clrMapOvr>
  <p:transition>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09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1852704"/>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11269768"/>
      </p:ext>
    </p:extLst>
  </p:cSld>
  <p:clrMapOvr>
    <a:masterClrMapping/>
  </p:clrMapOvr>
  <p:transition>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085014"/>
      </p:ext>
    </p:extLst>
  </p:cSld>
  <p:clrMapOvr>
    <a:masterClrMapping/>
  </p:clrMapOvr>
  <p:transition>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842344"/>
      </p:ext>
    </p:extLst>
  </p:cSld>
  <p:clrMapOvr>
    <a:masterClrMapping/>
  </p:clrMapOvr>
  <p:transition spd="slow" advTm="3000">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746970"/>
      </p:ext>
    </p:extLst>
  </p:cSld>
  <p:clrMapOvr>
    <a:masterClrMapping/>
  </p:clrMapOvr>
  <p:transition>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782233"/>
      </p:ext>
    </p:extLst>
  </p:cSld>
  <p:clrMapOvr>
    <a:masterClrMapping/>
  </p:clrMapOvr>
  <p:transition>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746100"/>
      </p:ext>
    </p:extLst>
  </p:cSld>
  <p:clrMapOvr>
    <a:masterClrMapping/>
  </p:clrMapOvr>
  <p:transition>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312174"/>
      </p:ext>
    </p:extLst>
  </p:cSld>
  <p:clrMapOvr>
    <a:masterClrMapping/>
  </p:clrMapOvr>
  <p:transition>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089036"/>
      </p:ext>
    </p:extLst>
  </p:cSld>
  <p:clrMapOvr>
    <a:masterClrMapping/>
  </p:clrMapOvr>
  <p:transition>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43900"/>
      </p:ext>
    </p:extLst>
  </p:cSld>
  <p:clrMapOvr>
    <a:masterClrMapping/>
  </p:clrMapOvr>
  <p:transition>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79282"/>
      </p:ext>
    </p:extLst>
  </p:cSld>
  <p:clrMapOvr>
    <a:masterClrMapping/>
  </p:clrMapOvr>
  <p:transition>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815163"/>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2866344"/>
      </p:ext>
    </p:extLst>
  </p:cSld>
  <p:clrMapOvr>
    <a:masterClrMapping/>
  </p:clrMapOvr>
  <p:transition>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817326"/>
      </p:ext>
    </p:extLst>
  </p:cSld>
  <p:clrMapOvr>
    <a:masterClrMapping/>
  </p:clrMapOvr>
  <p:transition spd="slow" advTm="3000">
    <p:random/>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37823"/>
      </p:ext>
    </p:extLst>
  </p:cSld>
  <p:clrMapOvr>
    <a:masterClrMapping/>
  </p:clrMapOvr>
  <p:transition>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606032"/>
      </p:ext>
    </p:extLst>
  </p:cSld>
  <p:clrMapOvr>
    <a:masterClrMapping/>
  </p:clrMapOvr>
  <p:transition>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839115"/>
      </p:ext>
    </p:extLst>
  </p:cSld>
  <p:clrMapOvr>
    <a:masterClrMapping/>
  </p:clrMapOvr>
  <p:transition>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463692"/>
      </p:ext>
    </p:extLst>
  </p:cSld>
  <p:clrMapOvr>
    <a:masterClrMapping/>
  </p:clrMapOvr>
  <p:transition>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2487"/>
      </p:ext>
    </p:extLst>
  </p:cSld>
  <p:clrMapOvr>
    <a:masterClrMapping/>
  </p:clrMapOvr>
  <p:transition>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335887"/>
      </p:ext>
    </p:extLst>
  </p:cSld>
  <p:clrMapOvr>
    <a:masterClrMapping/>
  </p:clrMapOvr>
  <p:transition>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664049"/>
      </p:ext>
    </p:extLst>
  </p:cSld>
  <p:clrMapOvr>
    <a:masterClrMapping/>
  </p:clrMapOvr>
  <p:transition>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285559"/>
      </p:ext>
    </p:extLst>
  </p:cSld>
  <p:clrMapOvr>
    <a:masterClrMapping/>
  </p:clrMapOvr>
  <p:transition>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175150"/>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3048153"/>
      </p:ext>
    </p:extLst>
  </p:cSld>
  <p:clrMapOvr>
    <a:masterClrMapping/>
  </p:clrMapOvr>
  <p:transition>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931401"/>
      </p:ext>
    </p:extLst>
  </p:cSld>
  <p:clrMapOvr>
    <a:masterClrMapping/>
  </p:clrMapOvr>
  <p:transition spd="slow" advClick="0" advTm="4000">
    <p:comb/>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15246"/>
      </p:ext>
    </p:extLst>
  </p:cSld>
  <p:clrMapOvr>
    <a:masterClrMapping/>
  </p:clrMapOvr>
  <p:transition>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614384364"/>
      </p:ext>
    </p:extLst>
  </p:cSld>
  <p:clrMapOvr>
    <a:masterClrMapping/>
  </p:clrMapOvr>
  <p:transition>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94787"/>
      </p:ext>
    </p:extLst>
  </p:cSld>
  <p:clrMapOvr>
    <a:masterClrMapping/>
  </p:clrMapOvr>
  <p:transition>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285149"/>
      </p:ext>
    </p:extLst>
  </p:cSld>
  <p:clrMapOvr>
    <a:masterClrMapping/>
  </p:clrMapOvr>
  <p:transition>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244269"/>
      </p:ext>
    </p:extLst>
  </p:cSld>
  <p:clrMapOvr>
    <a:masterClrMapping/>
  </p:clrMapOvr>
  <p:transition spd="slow" advTm="3000">
    <p:random/>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796012"/>
      </p:ext>
    </p:extLst>
  </p:cSld>
  <p:clrMapOvr>
    <a:masterClrMapping/>
  </p:clrMapOvr>
  <p:transition>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746538"/>
      </p:ext>
    </p:extLst>
  </p:cSld>
  <p:clrMapOvr>
    <a:masterClrMapping/>
  </p:clrMapOvr>
  <p:transition>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950515"/>
      </p:ext>
    </p:extLst>
  </p:cSld>
  <p:clrMapOvr>
    <a:masterClrMapping/>
  </p:clrMapOvr>
  <p:transition>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493769"/>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4435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490703"/>
      </p:ext>
    </p:extLst>
  </p:cSld>
  <p:clrMapOvr>
    <a:masterClrMapping/>
  </p:clrMapOvr>
  <p:transition>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20561"/>
      </p:ext>
    </p:extLst>
  </p:cSld>
  <p:clrMapOvr>
    <a:masterClrMapping/>
  </p:clrMapOvr>
  <p:transition>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516393"/>
      </p:ext>
    </p:extLst>
  </p:cSld>
  <p:clrMapOvr>
    <a:masterClrMapping/>
  </p:clrMapOvr>
  <p:transition>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671873"/>
      </p:ext>
    </p:extLst>
  </p:cSld>
  <p:clrMapOvr>
    <a:masterClrMapping/>
  </p:clrMapOvr>
  <p:transition>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836369"/>
      </p:ext>
    </p:extLst>
  </p:cSld>
  <p:clrMapOvr>
    <a:masterClrMapping/>
  </p:clrMapOvr>
  <p:transition spd="slow" advTm="3000">
    <p:rand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841108"/>
      </p:ext>
    </p:extLst>
  </p:cSld>
  <p:clrMapOvr>
    <a:masterClrMapping/>
  </p:clrMapOvr>
  <p:transition>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414015"/>
      </p:ext>
    </p:extLst>
  </p:cSld>
  <p:clrMapOvr>
    <a:masterClrMapping/>
  </p:clrMapOvr>
  <p:transition>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294651"/>
      </p:ext>
    </p:extLst>
  </p:cSld>
  <p:clrMapOvr>
    <a:masterClrMapping/>
  </p:clrMapOvr>
  <p:transition>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585414"/>
      </p:ext>
    </p:extLst>
  </p:cSld>
  <p:clrMapOvr>
    <a:masterClrMapping/>
  </p:clrMapOvr>
  <p:transition>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444738"/>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294473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711386"/>
      </p:ext>
    </p:extLst>
  </p:cSld>
  <p:clrMapOvr>
    <a:masterClrMapping/>
  </p:clrMapOvr>
  <p:transition>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059093"/>
      </p:ext>
    </p:extLst>
  </p:cSld>
  <p:clrMapOvr>
    <a:masterClrMapping/>
  </p:clrMapOvr>
  <p:transition>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204768"/>
      </p:ext>
    </p:extLst>
  </p:cSld>
  <p:clrMapOvr>
    <a:masterClrMapping/>
  </p:clrMapOvr>
  <p:transition>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245681"/>
      </p:ext>
    </p:extLst>
  </p:cSld>
  <p:clrMapOvr>
    <a:masterClrMapping/>
  </p:clrMapOvr>
  <p:transition>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21362"/>
      </p:ext>
    </p:extLst>
  </p:cSld>
  <p:clrMapOvr>
    <a:masterClrMapping/>
  </p:clrMapOvr>
  <p:transition spd="slow" advClick="0" advTm="4000">
    <p:comb/>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121476"/>
      </p:ext>
    </p:extLst>
  </p:cSld>
  <p:clrMapOvr>
    <a:masterClrMapping/>
  </p:clrMapOvr>
  <p:transition>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075333198"/>
      </p:ext>
    </p:extLst>
  </p:cSld>
  <p:clrMapOvr>
    <a:masterClrMapping/>
  </p:clrMapOvr>
  <p:transition>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506133"/>
      </p:ext>
    </p:extLst>
  </p:cSld>
  <p:clrMapOvr>
    <a:masterClrMapping/>
  </p:clrMapOvr>
  <p:transition>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923812"/>
      </p:ext>
    </p:extLst>
  </p:cSld>
  <p:clrMapOvr>
    <a:masterClrMapping/>
  </p:clrMapOvr>
  <p:transition spd="slow" advTm="3000">
    <p:random/>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054242"/>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654653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916108"/>
      </p:ext>
    </p:extLst>
  </p:cSld>
  <p:clrMapOvr>
    <a:masterClrMapping/>
  </p:clrMapOvr>
  <p:transition>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513084"/>
      </p:ext>
    </p:extLst>
  </p:cSld>
  <p:clrMapOvr>
    <a:masterClrMapping/>
  </p:clrMapOvr>
  <p:transition>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806"/>
      </p:ext>
    </p:extLst>
  </p:cSld>
  <p:clrMapOvr>
    <a:masterClrMapping/>
  </p:clrMapOvr>
  <p:transition>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566137"/>
      </p:ext>
    </p:extLst>
  </p:cSld>
  <p:clrMapOvr>
    <a:masterClrMapping/>
  </p:clrMapOvr>
  <p:transition>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90316"/>
      </p:ext>
    </p:extLst>
  </p:cSld>
  <p:clrMapOvr>
    <a:masterClrMapping/>
  </p:clrMapOvr>
  <p:transition>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973260"/>
      </p:ext>
    </p:extLst>
  </p:cSld>
  <p:clrMapOvr>
    <a:masterClrMapping/>
  </p:clrMapOvr>
  <p:transition>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4558"/>
      </p:ext>
    </p:extLst>
  </p:cSld>
  <p:clrMapOvr>
    <a:masterClrMapping/>
  </p:clrMapOvr>
  <p:transition>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434086"/>
      </p:ext>
    </p:extLst>
  </p:cSld>
  <p:clrMapOvr>
    <a:masterClrMapping/>
  </p:clrMapOvr>
  <p:transition spd="slow" advTm="3000">
    <p:random/>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304888"/>
      </p:ext>
    </p:extLst>
  </p:cSld>
  <p:clrMapOvr>
    <a:masterClrMapping/>
  </p:clrMapOvr>
  <p:transition>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15984"/>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740342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92957"/>
      </p:ext>
    </p:extLst>
  </p:cSld>
  <p:clrMapOvr>
    <a:masterClrMapping/>
  </p:clrMapOvr>
  <p:transition>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82796"/>
      </p:ext>
    </p:extLst>
  </p:cSld>
  <p:clrMapOvr>
    <a:masterClrMapping/>
  </p:clrMapOvr>
  <p:transition>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202492"/>
      </p:ext>
    </p:extLst>
  </p:cSld>
  <p:clrMapOvr>
    <a:masterClrMapping/>
  </p:clrMapOvr>
  <p:transition>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43774"/>
      </p:ext>
    </p:extLst>
  </p:cSld>
  <p:clrMapOvr>
    <a:masterClrMapping/>
  </p:clrMapOvr>
  <p:transition>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555223"/>
      </p:ext>
    </p:extLst>
  </p:cSld>
  <p:clrMapOvr>
    <a:masterClrMapping/>
  </p:clrMapOvr>
  <p:transition>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62929"/>
      </p:ext>
    </p:extLst>
  </p:cSld>
  <p:clrMapOvr>
    <a:masterClrMapping/>
  </p:clrMapOvr>
  <p:transition>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4434995"/>
      </p:ext>
    </p:extLst>
  </p:cSld>
  <p:clrMapOvr>
    <a:masterClrMapping/>
  </p:clrMapOvr>
  <p:transition>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461197"/>
      </p:ext>
    </p:extLst>
  </p:cSld>
  <p:clrMapOvr>
    <a:masterClrMapping/>
  </p:clrMapOvr>
  <p:transition spd="slow" advClick="0" advTm="4000">
    <p:comb/>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357465"/>
      </p:ext>
    </p:extLst>
  </p:cSld>
  <p:clrMapOvr>
    <a:masterClrMapping/>
  </p:clrMapOvr>
  <p:transition>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529569228"/>
      </p:ext>
    </p:extLst>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77234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142997"/>
      </p:ext>
    </p:extLst>
  </p:cSld>
  <p:clrMapOvr>
    <a:masterClrMapping/>
  </p:clrMapOvr>
  <p:transition>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451418"/>
      </p:ext>
    </p:extLst>
  </p:cSld>
  <p:clrMapOvr>
    <a:masterClrMapping/>
  </p:clrMapOvr>
  <p:transition spd="slow" advTm="3000">
    <p:random/>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716207"/>
      </p:ext>
    </p:extLst>
  </p:cSld>
  <p:clrMapOvr>
    <a:masterClrMapping/>
  </p:clrMapOvr>
  <p:transition>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571668"/>
      </p:ext>
    </p:extLst>
  </p:cSld>
  <p:clrMapOvr>
    <a:masterClrMapping/>
  </p:clrMapOvr>
  <p:transition>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711806"/>
      </p:ext>
    </p:extLst>
  </p:cSld>
  <p:clrMapOvr>
    <a:masterClrMapping/>
  </p:clrMapOvr>
  <p:transition>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659211"/>
      </p:ext>
    </p:extLst>
  </p:cSld>
  <p:clrMapOvr>
    <a:masterClrMapping/>
  </p:clrMapOvr>
  <p:transition>
    <p:randomBar dir="ver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061214"/>
      </p:ext>
    </p:extLst>
  </p:cSld>
  <p:clrMapOvr>
    <a:masterClrMapping/>
  </p:clrMapOvr>
  <p:transition>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5033"/>
      </p:ext>
    </p:extLst>
  </p:cSld>
  <p:clrMapOvr>
    <a:masterClrMapping/>
  </p:clrMapOvr>
  <p:transition>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975304"/>
      </p:ext>
    </p:extLst>
  </p:cSld>
  <p:clrMapOvr>
    <a:masterClrMapping/>
  </p:clrMapOvr>
  <p:transition>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121140"/>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332627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34680"/>
      </p:ext>
    </p:extLst>
  </p:cSld>
  <p:clrMapOvr>
    <a:masterClrMapping/>
  </p:clrMapOvr>
  <p:transition spd="slow" advTm="3000">
    <p:random/>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172435"/>
      </p:ext>
    </p:extLst>
  </p:cSld>
  <p:clrMapOvr>
    <a:masterClrMapping/>
  </p:clrMapOvr>
  <p:transition>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47371"/>
      </p:ext>
    </p:extLst>
  </p:cSld>
  <p:clrMapOvr>
    <a:masterClrMapping/>
  </p:clrMapOvr>
  <p:transition>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512035"/>
      </p:ext>
    </p:extLst>
  </p:cSld>
  <p:clrMapOvr>
    <a:masterClrMapping/>
  </p:clrMapOvr>
  <p:transition>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67005"/>
      </p:ext>
    </p:extLst>
  </p:cSld>
  <p:clrMapOvr>
    <a:masterClrMapping/>
  </p:clrMapOvr>
  <p:transition>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162351"/>
      </p:ext>
    </p:extLst>
  </p:cSld>
  <p:clrMapOvr>
    <a:masterClrMapping/>
  </p:clrMapOvr>
  <p:transition>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291213"/>
      </p:ext>
    </p:extLst>
  </p:cSld>
  <p:clrMapOvr>
    <a:masterClrMapping/>
  </p:clrMapOvr>
  <p:transition>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282819"/>
      </p:ext>
    </p:extLst>
  </p:cSld>
  <p:clrMapOvr>
    <a:masterClrMapping/>
  </p:clrMapOvr>
  <p:transition>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1896"/>
      </p:ext>
    </p:extLst>
  </p:cSld>
  <p:clrMapOvr>
    <a:masterClrMapping/>
  </p:clrMapOvr>
  <p:transition>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447874"/>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821254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87311"/>
      </p:ext>
    </p:extLst>
  </p:cSld>
  <p:clrMapOvr>
    <a:masterClrMapping/>
  </p:clrMapOvr>
  <p:transition spd="slow" advClick="0" advTm="4000">
    <p:comb/>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153944"/>
      </p:ext>
    </p:extLst>
  </p:cSld>
  <p:clrMapOvr>
    <a:masterClrMapping/>
  </p:clrMapOvr>
  <p:transition>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753255899"/>
      </p:ext>
    </p:extLst>
  </p:cSld>
  <p:clrMapOvr>
    <a:masterClrMapping/>
  </p:clrMapOvr>
  <p:transition>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905177"/>
      </p:ext>
    </p:extLst>
  </p:cSld>
  <p:clrMapOvr>
    <a:masterClrMapping/>
  </p:clrMapOvr>
  <p:transition>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667872"/>
      </p:ext>
    </p:extLst>
  </p:cSld>
  <p:clrMapOvr>
    <a:masterClrMapping/>
  </p:clrMapOvr>
  <p:transition>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288745"/>
      </p:ext>
    </p:extLst>
  </p:cSld>
  <p:clrMapOvr>
    <a:masterClrMapping/>
  </p:clrMapOvr>
  <p:transition>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93396"/>
      </p:ext>
    </p:extLst>
  </p:cSld>
  <p:clrMapOvr>
    <a:masterClrMapping/>
  </p:clrMapOvr>
  <p:transition>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422170"/>
      </p:ext>
    </p:extLst>
  </p:cSld>
  <p:clrMapOvr>
    <a:masterClrMapping/>
  </p:clrMapOvr>
  <p:transition>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13530"/>
      </p:ext>
    </p:extLst>
  </p:cSld>
  <p:clrMapOvr>
    <a:masterClrMapping/>
  </p:clrMapOvr>
  <p:transition>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523411"/>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3134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049999"/>
      </p:ext>
    </p:extLst>
  </p:cSld>
  <p:clrMapOvr>
    <a:masterClrMapping/>
  </p:clrMapOvr>
  <p:transition>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942750"/>
      </p:ext>
    </p:extLst>
  </p:cSld>
  <p:clrMapOvr>
    <a:masterClrMapping/>
  </p:clrMapOvr>
  <p:transition>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142676"/>
      </p:ext>
    </p:extLst>
  </p:cSld>
  <p:clrMapOvr>
    <a:masterClrMapping/>
  </p:clrMapOvr>
  <p:transition>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41149"/>
      </p:ext>
    </p:extLst>
  </p:cSld>
  <p:clrMapOvr>
    <a:masterClrMapping/>
  </p:clrMapOvr>
  <p:transition>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645420"/>
      </p:ext>
    </p:extLst>
  </p:cSld>
  <p:clrMapOvr>
    <a:masterClrMapping/>
  </p:clrMapOvr>
  <p:transition>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485065"/>
      </p:ext>
    </p:extLst>
  </p:cSld>
  <p:clrMapOvr>
    <a:masterClrMapping/>
  </p:clrMapOvr>
  <p:transition>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237048"/>
      </p:ext>
    </p:extLst>
  </p:cSld>
  <p:clrMapOvr>
    <a:masterClrMapping/>
  </p:clrMapOvr>
  <p:transition>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858702"/>
      </p:ext>
    </p:extLst>
  </p:cSld>
  <p:clrMapOvr>
    <a:masterClrMapping/>
  </p:clrMapOvr>
  <p:transition>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863"/>
      </p:ext>
    </p:extLst>
  </p:cSld>
  <p:clrMapOvr>
    <a:masterClrMapping/>
  </p:clrMapOvr>
  <p:transition>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628740"/>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332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716631"/>
      </p:ext>
    </p:extLst>
  </p:cSld>
  <p:clrMapOvr>
    <a:masterClrMapping/>
  </p:clrMapOvr>
  <p:transition>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17940"/>
      </p:ext>
    </p:extLst>
  </p:cSld>
  <p:clrMapOvr>
    <a:masterClrMapping/>
  </p:clrMapOvr>
  <p:transition>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132964"/>
      </p:ext>
    </p:extLst>
  </p:cSld>
  <p:clrMapOvr>
    <a:masterClrMapping/>
  </p:clrMapOvr>
  <p:transition>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428874"/>
      </p:ext>
    </p:extLst>
  </p:cSld>
  <p:clrMapOvr>
    <a:masterClrMapping/>
  </p:clrMapOvr>
  <p:transition>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087983"/>
      </p:ext>
    </p:extLst>
  </p:cSld>
  <p:clrMapOvr>
    <a:masterClrMapping/>
  </p:clrMapOvr>
  <p:transition>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8471342"/>
      </p:ext>
    </p:extLst>
  </p:cSld>
  <p:clrMapOvr>
    <a:masterClrMapping/>
  </p:clrMapOvr>
  <p:transition>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6228782"/>
      </p:ext>
    </p:extLst>
  </p:cSld>
  <p:clrMapOvr>
    <a:masterClrMapping/>
  </p:clrMapOvr>
  <p:transition>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3303518"/>
      </p:ext>
    </p:extLst>
  </p:cSld>
  <p:clrMapOvr>
    <a:masterClrMapping/>
  </p:clrMapOvr>
  <p:transition>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2369180"/>
      </p:ext>
    </p:extLst>
  </p:cSld>
  <p:clrMapOvr>
    <a:masterClrMapping/>
  </p:clrMapOvr>
  <p:transition>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3347053"/>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792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27365594"/>
      </p:ext>
    </p:extLst>
  </p:cSld>
  <p:clrMapOvr>
    <a:masterClrMapping/>
  </p:clrMapOvr>
  <p:transition>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0704875"/>
      </p:ext>
    </p:extLst>
  </p:cSld>
  <p:clrMapOvr>
    <a:masterClrMapping/>
  </p:clrMapOvr>
  <p:transition>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862993"/>
      </p:ext>
    </p:extLst>
  </p:cSld>
  <p:clrMapOvr>
    <a:masterClrMapping/>
  </p:clrMapOvr>
  <p:transition>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14308463"/>
      </p:ext>
    </p:extLst>
  </p:cSld>
  <p:clrMapOvr>
    <a:masterClrMapping/>
  </p:clrMapOvr>
  <p:transition>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3812"/>
      </p:ext>
    </p:extLst>
  </p:cSld>
  <p:clrMapOvr>
    <a:masterClrMapping/>
  </p:clrMapOvr>
  <p:transition>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3172409"/>
      </p:ext>
    </p:extLst>
  </p:cSld>
  <p:clrMapOvr>
    <a:masterClrMapping/>
  </p:clrMapOvr>
  <p:transition>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437535"/>
      </p:ext>
    </p:extLst>
  </p:cSld>
  <p:clrMapOvr>
    <a:masterClrMapping/>
  </p:clrMapOvr>
  <p:transition>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1436715"/>
      </p:ext>
    </p:extLst>
  </p:cSld>
  <p:clrMapOvr>
    <a:masterClrMapping/>
  </p:clrMapOvr>
  <p:transition>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296350"/>
      </p:ext>
    </p:extLst>
  </p:cSld>
  <p:clrMapOvr>
    <a:masterClrMapping/>
  </p:clrMapOvr>
  <p:transition>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57092827"/>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66761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037114"/>
      </p:ext>
    </p:extLst>
  </p:cSld>
  <p:clrMapOvr>
    <a:masterClrMapping/>
  </p:clrMapOvr>
  <p:transition>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10107"/>
      </p:ext>
    </p:extLst>
  </p:cSld>
  <p:clrMapOvr>
    <a:masterClrMapping/>
  </p:clrMapOvr>
  <p:transition>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612780"/>
      </p:ext>
    </p:extLst>
  </p:cSld>
  <p:clrMapOvr>
    <a:masterClrMapping/>
  </p:clrMapOvr>
  <p:transition>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6810642"/>
      </p:ext>
    </p:extLst>
  </p:cSld>
  <p:clrMapOvr>
    <a:masterClrMapping/>
  </p:clrMapOvr>
  <p:transition>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28018752"/>
      </p:ext>
    </p:extLst>
  </p:cSld>
  <p:clrMapOvr>
    <a:masterClrMapping/>
  </p:clrMapOvr>
  <p:transition>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7062535"/>
      </p:ext>
    </p:extLst>
  </p:cSld>
  <p:clrMapOvr>
    <a:masterClrMapping/>
  </p:clrMapOvr>
  <p:transition>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8741119"/>
      </p:ext>
    </p:extLst>
  </p:cSld>
  <p:clrMapOvr>
    <a:masterClrMapping/>
  </p:clrMapOvr>
  <p:transition>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37905082"/>
      </p:ext>
    </p:extLst>
  </p:cSld>
  <p:clrMapOvr>
    <a:masterClrMapping/>
  </p:clrMapOvr>
  <p:transition>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59223667"/>
      </p:ext>
    </p:extLst>
  </p:cSld>
  <p:clrMapOvr>
    <a:masterClrMapping/>
  </p:clrMapOvr>
  <p:transition>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057291"/>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454112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48090586"/>
      </p:ext>
    </p:extLst>
  </p:cSld>
  <p:clrMapOvr>
    <a:masterClrMapping/>
  </p:clrMapOvr>
  <p:transition>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2729"/>
      </p:ext>
    </p:extLst>
  </p:cSld>
  <p:clrMapOvr>
    <a:masterClrMapping/>
  </p:clrMapOvr>
  <p:transition>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60212680"/>
      </p:ext>
    </p:extLst>
  </p:cSld>
  <p:clrMapOvr>
    <a:masterClrMapping/>
  </p:clrMapOvr>
  <p:transition>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544586"/>
      </p:ext>
    </p:extLst>
  </p:cSld>
  <p:clrMapOvr>
    <a:masterClrMapping/>
  </p:clrMapOvr>
  <p:transition>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79719967"/>
      </p:ext>
    </p:extLst>
  </p:cSld>
  <p:clrMapOvr>
    <a:masterClrMapping/>
  </p:clrMapOvr>
  <p:transition>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571331"/>
      </p:ext>
    </p:extLst>
  </p:cSld>
  <p:clrMapOvr>
    <a:masterClrMapping/>
  </p:clrMapOvr>
  <p:transition>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29746154"/>
      </p:ext>
    </p:extLst>
  </p:cSld>
  <p:clrMapOvr>
    <a:masterClrMapping/>
  </p:clrMapOvr>
  <p:transition>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782343"/>
      </p:ext>
    </p:extLst>
  </p:cSld>
  <p:clrMapOvr>
    <a:masterClrMapping/>
  </p:clrMapOvr>
  <p:transition>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2023/4/10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556670603"/>
      </p:ext>
    </p:extLst>
  </p:cSld>
  <p:clrMapOvr>
    <a:masterClrMapping/>
  </p:clrMapOvr>
  <p:transition>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35354287"/>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248170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623303"/>
      </p:ext>
    </p:extLst>
  </p:cSld>
  <p:clrMapOvr>
    <a:masterClrMapping/>
  </p:clrMapOvr>
  <p:transition>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02355"/>
      </p:ext>
    </p:extLst>
  </p:cSld>
  <p:clrMapOvr>
    <a:masterClrMapping/>
  </p:clrMapOvr>
  <p:transition>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326105"/>
      </p:ext>
    </p:extLst>
  </p:cSld>
  <p:clrMapOvr>
    <a:masterClrMapping/>
  </p:clrMapOvr>
  <p:transition>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26637808"/>
      </p:ext>
    </p:extLst>
  </p:cSld>
  <p:clrMapOvr>
    <a:masterClrMapping/>
  </p:clrMapOvr>
  <p:transition>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86544573"/>
      </p:ext>
    </p:extLst>
  </p:cSld>
  <p:clrMapOvr>
    <a:masterClrMapping/>
  </p:clrMapOvr>
  <p:transition>
    <p:randomBar dir="ver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7803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32705203"/>
      </p:ext>
    </p:extLst>
  </p:cSld>
  <p:clrMapOvr>
    <a:masterClrMapping/>
  </p:clrMapOvr>
  <p:transition>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196007"/>
      </p:ext>
    </p:extLst>
  </p:cSld>
  <p:clrMapOvr>
    <a:masterClrMapping/>
  </p:clrMapOvr>
  <p:transition>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245947"/>
      </p:ext>
    </p:extLst>
  </p:cSld>
  <p:clrMapOvr>
    <a:masterClrMapping/>
  </p:clrMapOvr>
  <p:transition>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994776"/>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498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655024"/>
      </p:ext>
    </p:extLst>
  </p:cSld>
  <p:clrMapOvr>
    <a:masterClrMapping/>
  </p:clrMapOvr>
  <p:transition>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297305"/>
      </p:ext>
    </p:extLst>
  </p:cSld>
  <p:clrMapOvr>
    <a:masterClrMapping/>
  </p:clrMapOvr>
  <p:transition>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576638"/>
      </p:ext>
    </p:extLst>
  </p:cSld>
  <p:clrMapOvr>
    <a:masterClrMapping/>
  </p:clrMapOvr>
  <p:transition>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857743530"/>
      </p:ext>
    </p:extLst>
  </p:cSld>
  <p:clrMapOvr>
    <a:masterClrMapping/>
  </p:clrMapOvr>
  <p:transition>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1548632688"/>
      </p:ext>
    </p:extLst>
  </p:cSld>
  <p:clrMapOvr>
    <a:masterClrMapping/>
  </p:clrMapOvr>
  <p:transition>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181211"/>
      </p:ext>
    </p:extLst>
  </p:cSld>
  <p:clrMapOvr>
    <a:masterClrMapping/>
  </p:clrMapOvr>
  <p:transition>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306412"/>
      </p:ext>
    </p:extLst>
  </p:cSld>
  <p:clrMapOvr>
    <a:masterClrMapping/>
  </p:clrMapOvr>
  <p:transition>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697344"/>
      </p:ext>
    </p:extLst>
  </p:cSld>
  <p:clrMapOvr>
    <a:masterClrMapping/>
  </p:clrMapOvr>
  <p:transition>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500026"/>
      </p:ext>
    </p:extLst>
  </p:cSld>
  <p:clrMapOvr>
    <a:masterClrMapping/>
  </p:clrMapOvr>
  <p:transition>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893985"/>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rot="-608">
            <a:off x="3860449" y="5023323"/>
            <a:ext cx="45228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1216533" y="1177433"/>
            <a:ext cx="9762800" cy="36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466"/>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436767" y="-104767"/>
            <a:ext cx="11259445" cy="6455445"/>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432932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943385"/>
      </p:ext>
    </p:extLst>
  </p:cSld>
  <p:clrMapOvr>
    <a:masterClrMapping/>
  </p:clrMapOvr>
  <p:transition>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569987"/>
      </p:ext>
    </p:extLst>
  </p:cSld>
  <p:clrMapOvr>
    <a:masterClrMapping/>
  </p:clrMapOvr>
  <p:transition>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923740"/>
      </p:ext>
    </p:extLst>
  </p:cSld>
  <p:clrMapOvr>
    <a:masterClrMapping/>
  </p:clrMapOvr>
  <p:transition>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996994"/>
      </p:ext>
    </p:extLst>
  </p:cSld>
  <p:clrMapOvr>
    <a:masterClrMapping/>
  </p:clrMapOvr>
  <p:transition>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145466"/>
      </p:ext>
    </p:extLst>
  </p:cSld>
  <p:clrMapOvr>
    <a:masterClrMapping/>
  </p:clrMapOvr>
  <p:transition>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951151"/>
      </p:ext>
    </p:extLst>
  </p:cSld>
  <p:clrMapOvr>
    <a:masterClrMapping/>
  </p:clrMapOvr>
  <p:transition>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038658"/>
      </p:ext>
    </p:extLst>
  </p:cSld>
  <p:clrMapOvr>
    <a:masterClrMapping/>
  </p:clrMapOvr>
  <p:transition>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705072"/>
      </p:ext>
    </p:extLst>
  </p:cSld>
  <p:clrMapOvr>
    <a:masterClrMapping/>
  </p:clrMapOvr>
  <p:transition>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108943"/>
      </p:ext>
    </p:extLst>
  </p:cSld>
  <p:clrMapOvr>
    <a:masterClrMapping/>
  </p:clrMapOvr>
  <p:transition>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33292"/>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a:spLocks noGrp="1"/>
          </p:cNvSpPr>
          <p:nvPr>
            <p:ph type="title"/>
          </p:nvPr>
        </p:nvSpPr>
        <p:spPr>
          <a:xfrm>
            <a:off x="3189200" y="1885500"/>
            <a:ext cx="5813600" cy="20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4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561052" y="3604313"/>
            <a:ext cx="2066800" cy="163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rot="473">
            <a:off x="3189400" y="4403433"/>
            <a:ext cx="5813600" cy="57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 name="Google Shape;35;p3"/>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3"/>
          <p:cNvGrpSpPr/>
          <p:nvPr/>
        </p:nvGrpSpPr>
        <p:grpSpPr>
          <a:xfrm>
            <a:off x="436767" y="-104767"/>
            <a:ext cx="11259445" cy="6455445"/>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3"/>
          <p:cNvSpPr/>
          <p:nvPr/>
        </p:nvSpPr>
        <p:spPr>
          <a:xfrm rot="-941668">
            <a:off x="5805154" y="54700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427978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895439"/>
      </p:ext>
    </p:extLst>
  </p:cSld>
  <p:clrMapOvr>
    <a:masterClrMapping/>
  </p:clrMapOvr>
  <p:transition>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734139"/>
      </p:ext>
    </p:extLst>
  </p:cSld>
  <p:clrMapOvr>
    <a:masterClrMapping/>
  </p:clrMapOvr>
  <p:transition>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88127"/>
      </p:ext>
    </p:extLst>
  </p:cSld>
  <p:clrMapOvr>
    <a:masterClrMapping/>
  </p:clrMapOvr>
  <p:transition>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666485"/>
      </p:ext>
    </p:extLst>
  </p:cSld>
  <p:clrMapOvr>
    <a:masterClrMapping/>
  </p:clrMapOvr>
  <p:transition>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592525"/>
      </p:ext>
    </p:extLst>
  </p:cSld>
  <p:clrMapOvr>
    <a:masterClrMapping/>
  </p:clrMapOvr>
  <p:transition>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093390"/>
      </p:ext>
    </p:extLst>
  </p:cSld>
  <p:clrMapOvr>
    <a:masterClrMapping/>
  </p:clrMapOvr>
  <p:transition>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391596"/>
      </p:ext>
    </p:extLst>
  </p:cSld>
  <p:clrMapOvr>
    <a:masterClrMapping/>
  </p:clrMapOvr>
  <p:transition>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976075"/>
      </p:ext>
    </p:extLst>
  </p:cSld>
  <p:clrMapOvr>
    <a:masterClrMapping/>
  </p:clrMapOvr>
  <p:transition>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19211"/>
      </p:ext>
    </p:extLst>
  </p:cSld>
  <p:clrMapOvr>
    <a:masterClrMapping/>
  </p:clrMapOvr>
  <p:transition>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4376454"/>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301958" y="647580"/>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 name="Google Shape;57;p4"/>
          <p:cNvSpPr txBox="1">
            <a:spLocks noGrp="1"/>
          </p:cNvSpPr>
          <p:nvPr>
            <p:ph type="body" idx="1"/>
          </p:nvPr>
        </p:nvSpPr>
        <p:spPr>
          <a:xfrm>
            <a:off x="960000" y="1733600"/>
            <a:ext cx="10272000" cy="44044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Clr>
                <a:schemeClr val="accent2"/>
              </a:buClr>
              <a:buSzPts val="1200"/>
              <a:buAutoNum type="arabicPeriod"/>
              <a:defRPr sz="1467">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2133"/>
              </a:spcBef>
              <a:spcAft>
                <a:spcPts val="0"/>
              </a:spcAft>
              <a:buClr>
                <a:srgbClr val="434343"/>
              </a:buClr>
              <a:buSzPts val="1400"/>
              <a:buAutoNum type="romanLcPeriod"/>
              <a:defRPr>
                <a:solidFill>
                  <a:srgbClr val="434343"/>
                </a:solidFill>
              </a:defRPr>
            </a:lvl3pPr>
            <a:lvl4pPr marL="2438339" lvl="3" indent="-423323" rtl="0">
              <a:lnSpc>
                <a:spcPct val="115000"/>
              </a:lnSpc>
              <a:spcBef>
                <a:spcPts val="2133"/>
              </a:spcBef>
              <a:spcAft>
                <a:spcPts val="0"/>
              </a:spcAft>
              <a:buClr>
                <a:srgbClr val="434343"/>
              </a:buClr>
              <a:buSzPts val="1400"/>
              <a:buAutoNum type="arabicPeriod"/>
              <a:defRPr>
                <a:solidFill>
                  <a:srgbClr val="434343"/>
                </a:solidFill>
              </a:defRPr>
            </a:lvl4pPr>
            <a:lvl5pPr marL="3047924" lvl="4" indent="-423323" rtl="0">
              <a:lnSpc>
                <a:spcPct val="115000"/>
              </a:lnSpc>
              <a:spcBef>
                <a:spcPts val="2133"/>
              </a:spcBef>
              <a:spcAft>
                <a:spcPts val="0"/>
              </a:spcAft>
              <a:buClr>
                <a:srgbClr val="434343"/>
              </a:buClr>
              <a:buSzPts val="1400"/>
              <a:buAutoNum type="alphaLcPeriod"/>
              <a:defRPr>
                <a:solidFill>
                  <a:srgbClr val="434343"/>
                </a:solidFill>
              </a:defRPr>
            </a:lvl5pPr>
            <a:lvl6pPr marL="3657509" lvl="5" indent="-423323" rtl="0">
              <a:lnSpc>
                <a:spcPct val="115000"/>
              </a:lnSpc>
              <a:spcBef>
                <a:spcPts val="2133"/>
              </a:spcBef>
              <a:spcAft>
                <a:spcPts val="0"/>
              </a:spcAft>
              <a:buClr>
                <a:srgbClr val="434343"/>
              </a:buClr>
              <a:buSzPts val="1400"/>
              <a:buAutoNum type="romanLcPeriod"/>
              <a:defRPr>
                <a:solidFill>
                  <a:srgbClr val="434343"/>
                </a:solidFill>
              </a:defRPr>
            </a:lvl6pPr>
            <a:lvl7pPr marL="4267093" lvl="6" indent="-423323" rtl="0">
              <a:lnSpc>
                <a:spcPct val="115000"/>
              </a:lnSpc>
              <a:spcBef>
                <a:spcPts val="2133"/>
              </a:spcBef>
              <a:spcAft>
                <a:spcPts val="0"/>
              </a:spcAft>
              <a:buClr>
                <a:srgbClr val="434343"/>
              </a:buClr>
              <a:buSzPts val="1400"/>
              <a:buAutoNum type="arabicPeriod"/>
              <a:defRPr>
                <a:solidFill>
                  <a:srgbClr val="434343"/>
                </a:solidFill>
              </a:defRPr>
            </a:lvl7pPr>
            <a:lvl8pPr marL="4876678" lvl="7" indent="-423323" rtl="0">
              <a:lnSpc>
                <a:spcPct val="115000"/>
              </a:lnSpc>
              <a:spcBef>
                <a:spcPts val="2133"/>
              </a:spcBef>
              <a:spcAft>
                <a:spcPts val="0"/>
              </a:spcAft>
              <a:buClr>
                <a:srgbClr val="434343"/>
              </a:buClr>
              <a:buSzPts val="1400"/>
              <a:buAutoNum type="alphaLcPeriod"/>
              <a:defRPr>
                <a:solidFill>
                  <a:srgbClr val="434343"/>
                </a:solidFill>
              </a:defRPr>
            </a:lvl8pPr>
            <a:lvl9pPr marL="5486263" lvl="8" indent="-423323" rtl="0">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58" name="Google Shape;58;p4"/>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rot="-2218025">
            <a:off x="108286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941668">
            <a:off x="104205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05320">
            <a:off x="113429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05305">
            <a:off x="1365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1365066">
            <a:off x="11096444" y="33532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138645">
            <a:off x="638497" y="5870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3195493">
            <a:off x="4607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rot="505305">
            <a:off x="27613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12319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11609919" y="1816261"/>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77358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8979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42419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306">
            <a:off x="106522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088478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5075572"/>
      </p:ext>
    </p:extLst>
  </p:cSld>
  <p:clrMapOvr>
    <a:masterClrMapping/>
  </p:clrMapOvr>
  <p:transition>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7522706"/>
      </p:ext>
    </p:extLst>
  </p:cSld>
  <p:clrMapOvr>
    <a:masterClrMapping/>
  </p:clrMapOvr>
  <p:transition>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3915202"/>
      </p:ext>
    </p:extLst>
  </p:cSld>
  <p:clrMapOvr>
    <a:masterClrMapping/>
  </p:clrMapOvr>
  <p:transition>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248962"/>
      </p:ext>
    </p:extLst>
  </p:cSld>
  <p:clrMapOvr>
    <a:masterClrMapping/>
  </p:clrMapOvr>
  <p:transition>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5184290"/>
      </p:ext>
    </p:extLst>
  </p:cSld>
  <p:clrMapOvr>
    <a:masterClrMapping/>
  </p:clrMapOvr>
  <p:transition>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99047688"/>
      </p:ext>
    </p:extLst>
  </p:cSld>
  <p:clrMapOvr>
    <a:masterClrMapping/>
  </p:clrMapOvr>
  <p:transition>
    <p:randomBar dir="ver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549207"/>
      </p:ext>
    </p:extLst>
  </p:cSld>
  <p:clrMapOvr>
    <a:masterClrMapping/>
  </p:clrMapOvr>
  <p:transition>
    <p:randomBar dir="ver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60607786"/>
      </p:ext>
    </p:extLst>
  </p:cSld>
  <p:clrMapOvr>
    <a:masterClrMapping/>
  </p:clrMapOvr>
  <p:transition>
    <p:randomBar dir="ver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083681"/>
      </p:ext>
    </p:extLst>
  </p:cSld>
  <p:clrMapOvr>
    <a:masterClrMapping/>
  </p:clrMapOvr>
  <p:transition>
    <p:randomBar dir="ver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97729145"/>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a:off x="10611222" y="1108375"/>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9" name="Google Shape;99;p6"/>
          <p:cNvSpPr/>
          <p:nvPr/>
        </p:nvSpPr>
        <p:spPr>
          <a:xfrm>
            <a:off x="829001" y="5849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42073" y="119201"/>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7307634" y="63928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941668">
            <a:off x="7683671" y="663915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rot="-941668">
            <a:off x="1334287" y="6349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505306">
            <a:off x="11937438" y="1134438"/>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rot="-4730207">
            <a:off x="825196" y="1064901"/>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727145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081428"/>
      </p:ext>
    </p:extLst>
  </p:cSld>
  <p:clrMapOvr>
    <a:masterClrMapping/>
  </p:clrMapOvr>
  <p:transition>
    <p:randomBar dir="ver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65558925"/>
      </p:ext>
    </p:extLst>
  </p:cSld>
  <p:clrMapOvr>
    <a:masterClrMapping/>
  </p:clrMapOvr>
  <p:transition>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65617"/>
      </p:ext>
    </p:extLst>
  </p:cSld>
  <p:clrMapOvr>
    <a:masterClrMapping/>
  </p:clrMapOvr>
  <p:transition>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3013712"/>
      </p:ext>
    </p:extLst>
  </p:cSld>
  <p:clrMapOvr>
    <a:masterClrMapping/>
  </p:clrMapOvr>
  <p:transition>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271214"/>
      </p:ext>
    </p:extLst>
  </p:cSld>
  <p:clrMapOvr>
    <a:masterClrMapping/>
  </p:clrMapOvr>
  <p:transition>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353083"/>
      </p:ext>
    </p:extLst>
  </p:cSld>
  <p:clrMapOvr>
    <a:masterClrMapping/>
  </p:clrMapOvr>
  <p:transition>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1968343"/>
      </p:ext>
    </p:extLst>
  </p:cSld>
  <p:clrMapOvr>
    <a:masterClrMapping/>
  </p:clrMapOvr>
  <p:transition>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766584"/>
      </p:ext>
    </p:extLst>
  </p:cSld>
  <p:clrMapOvr>
    <a:masterClrMapping/>
  </p:clrMapOvr>
  <p:transition>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3052791"/>
      </p:ext>
    </p:extLst>
  </p:cSld>
  <p:clrMapOvr>
    <a:masterClrMapping/>
  </p:clrMapOvr>
  <p:transition>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93502144"/>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sp>
        <p:nvSpPr>
          <p:cNvPr id="107" name="Google Shape;107;p7"/>
          <p:cNvSpPr/>
          <p:nvPr/>
        </p:nvSpPr>
        <p:spPr>
          <a:xfrm>
            <a:off x="703148" y="507139"/>
            <a:ext cx="597593" cy="425728"/>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524060" y="313268"/>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442">
            <a:off x="5016401" y="2459693"/>
            <a:ext cx="6215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11" name="Google Shape;111;p7"/>
          <p:cNvSpPr txBox="1">
            <a:spLocks noGrp="1"/>
          </p:cNvSpPr>
          <p:nvPr>
            <p:ph type="subTitle" idx="2"/>
          </p:nvPr>
        </p:nvSpPr>
        <p:spPr>
          <a:xfrm rot="-442">
            <a:off x="3001800" y="1562992"/>
            <a:ext cx="6215600" cy="5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2" name="Google Shape;112;p7"/>
          <p:cNvSpPr/>
          <p:nvPr/>
        </p:nvSpPr>
        <p:spPr>
          <a:xfrm>
            <a:off x="5818104" y="57275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00867" y="3078860"/>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10543467" y="48914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5533" y="2014329"/>
            <a:ext cx="850348" cy="548180"/>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246669" y="4150189"/>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3059045" y="64476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1663616" y="248754"/>
            <a:ext cx="790029" cy="65739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941758">
            <a:off x="10990658" y="5945213"/>
            <a:ext cx="385439" cy="38556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4281277">
            <a:off x="824446" y="59802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3418433">
            <a:off x="11513329" y="2716377"/>
            <a:ext cx="223809" cy="1895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1663600" y="2734727"/>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941668">
            <a:off x="11143887" y="5922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843790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205083"/>
      </p:ext>
    </p:extLst>
  </p:cSld>
  <p:clrMapOvr>
    <a:masterClrMapping/>
  </p:clrMapOvr>
  <p:transition>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82689798"/>
      </p:ext>
    </p:extLst>
  </p:cSld>
  <p:clrMapOvr>
    <a:masterClrMapping/>
  </p:clrMapOvr>
  <p:transition>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90818186"/>
      </p:ext>
    </p:extLst>
  </p:cSld>
  <p:clrMapOvr>
    <a:masterClrMapping/>
  </p:clrMapOvr>
  <p:transition>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967739"/>
      </p:ext>
    </p:extLst>
  </p:cSld>
  <p:clrMapOvr>
    <a:masterClrMapping/>
  </p:clrMapOvr>
  <p:transition>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46036034"/>
      </p:ext>
    </p:extLst>
  </p:cSld>
  <p:clrMapOvr>
    <a:masterClrMapping/>
  </p:clrMapOvr>
  <p:transition>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9810"/>
      </p:ext>
    </p:extLst>
  </p:cSld>
  <p:clrMapOvr>
    <a:masterClrMapping/>
  </p:clrMapOvr>
  <p:transition>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986849168"/>
      </p:ext>
    </p:extLst>
  </p:cSld>
  <p:clrMapOvr>
    <a:masterClrMapping/>
  </p:clrMapOvr>
  <p:transition>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893932"/>
      </p:ext>
    </p:extLst>
  </p:cSld>
  <p:clrMapOvr>
    <a:masterClrMapping/>
  </p:clrMapOvr>
  <p:transition>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76868314"/>
      </p:ext>
    </p:extLst>
  </p:cSld>
  <p:clrMapOvr>
    <a:masterClrMapping/>
  </p:clrMapOvr>
  <p:transition>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77919"/>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
        <p:cNvGrpSpPr/>
        <p:nvPr/>
      </p:nvGrpSpPr>
      <p:grpSpPr>
        <a:xfrm>
          <a:off x="0" y="0"/>
          <a:ext cx="0" cy="0"/>
          <a:chOff x="0" y="0"/>
          <a:chExt cx="0" cy="0"/>
        </a:xfrm>
      </p:grpSpPr>
      <p:sp>
        <p:nvSpPr>
          <p:cNvPr id="178" name="Google Shape;178;p11"/>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txBox="1">
            <a:spLocks noGrp="1"/>
          </p:cNvSpPr>
          <p:nvPr>
            <p:ph type="title" hasCustomPrompt="1"/>
          </p:nvPr>
        </p:nvSpPr>
        <p:spPr>
          <a:xfrm rot="444">
            <a:off x="2173965" y="2052167"/>
            <a:ext cx="61924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0" name="Google Shape;180;p11"/>
          <p:cNvSpPr txBox="1">
            <a:spLocks noGrp="1"/>
          </p:cNvSpPr>
          <p:nvPr>
            <p:ph type="subTitle" idx="1"/>
          </p:nvPr>
        </p:nvSpPr>
        <p:spPr>
          <a:xfrm>
            <a:off x="2452000" y="4331217"/>
            <a:ext cx="6807600" cy="43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1" name="Google Shape;181;p11"/>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rot="-2218025">
            <a:off x="111207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rot="-941668">
            <a:off x="107126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05320">
            <a:off x="116350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505306">
            <a:off x="109443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777937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9523350"/>
      </p:ext>
    </p:extLst>
  </p:cSld>
  <p:clrMapOvr>
    <a:masterClrMapping/>
  </p:clrMapOvr>
  <p:transition>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010904"/>
      </p:ext>
    </p:extLst>
  </p:cSld>
  <p:clrMapOvr>
    <a:masterClrMapping/>
  </p:clrMapOvr>
  <p:transition>
    <p:randomBar dir="vert"/>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2023/4/10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5229198"/>
      </p:ext>
    </p:extLst>
  </p:cSld>
  <p:clrMapOvr>
    <a:masterClrMapping/>
  </p:clrMapOvr>
  <p:transition>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07596474"/>
      </p:ext>
    </p:extLst>
  </p:cSld>
  <p:clrMapOvr>
    <a:masterClrMapping/>
  </p:clrMapOvr>
  <p:transition>
    <p:randomBar dir="vert"/>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603908"/>
      </p:ext>
    </p:extLst>
  </p:cSld>
  <p:clrMapOvr>
    <a:masterClrMapping/>
  </p:clrMapOvr>
  <p:transition>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198130"/>
      </p:ext>
    </p:extLst>
  </p:cSld>
  <p:clrMapOvr>
    <a:masterClrMapping/>
  </p:clrMapOvr>
  <p:transition>
    <p:randomBar dir="vert"/>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530283"/>
      </p:ext>
    </p:extLst>
  </p:cSld>
  <p:clrMapOvr>
    <a:masterClrMapping/>
  </p:clrMapOvr>
  <p:transition>
    <p:randomBar dir="vert"/>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12711144"/>
      </p:ext>
    </p:extLst>
  </p:cSld>
  <p:clrMapOvr>
    <a:masterClrMapping/>
  </p:clrMapOvr>
  <p:transition>
    <p:randomBar dir="vert"/>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89523741"/>
      </p:ext>
    </p:extLst>
  </p:cSld>
  <p:clrMapOvr>
    <a:masterClrMapping/>
  </p:clrMapOvr>
  <p:transition>
    <p:randomBar dir="vert"/>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9106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44292860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15620333"/>
      </p:ext>
    </p:extLst>
  </p:cSld>
  <p:clrMapOvr>
    <a:masterClrMapping/>
  </p:clrMapOvr>
  <p:transition>
    <p:randomBar dir="vert"/>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2023/4/10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30710182"/>
      </p:ext>
    </p:extLst>
  </p:cSld>
  <p:clrMapOvr>
    <a:masterClrMapping/>
  </p:clrMapOvr>
  <p:transition>
    <p:randomBar dir="vert"/>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169831"/>
      </p:ext>
    </p:extLst>
  </p:cSld>
  <p:clrMapOvr>
    <a:masterClrMapping/>
  </p:clrMapOvr>
  <p:transition>
    <p:randomBar dir="vert"/>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2023/4/10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86198342"/>
      </p:ext>
    </p:extLst>
  </p:cSld>
  <p:clrMapOvr>
    <a:masterClrMapping/>
  </p:clrMapOvr>
  <p:transition>
    <p:randomBar dir="vert"/>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212635"/>
      </p:ext>
    </p:extLst>
  </p:cSld>
  <p:clrMapOvr>
    <a:masterClrMapping/>
  </p:clrMapOvr>
  <p:transition>
    <p:randomBar dir="ver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2023/4/10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706854922"/>
      </p:ext>
    </p:extLst>
  </p:cSld>
  <p:clrMapOvr>
    <a:masterClrMapping/>
  </p:clrMapOvr>
  <p:transition>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759199"/>
      </p:ext>
    </p:extLst>
  </p:cSld>
  <p:clrMapOvr>
    <a:masterClrMapping/>
  </p:clrMapOvr>
  <p:transition>
    <p:randomBar dir="ver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2023/4/10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34385867"/>
      </p:ext>
    </p:extLst>
  </p:cSld>
  <p:clrMapOvr>
    <a:masterClrMapping/>
  </p:clrMapOvr>
  <p:transition>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981487"/>
      </p:ext>
    </p:extLst>
  </p:cSld>
  <p:clrMapOvr>
    <a:masterClrMapping/>
  </p:clrMapOvr>
  <p:transition>
    <p:randomBar dir="vert"/>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2023/4/10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586011098"/>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729533" y="3472667"/>
            <a:ext cx="4772800" cy="122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2" name="Google Shape;252;p15"/>
          <p:cNvSpPr txBox="1">
            <a:spLocks noGrp="1"/>
          </p:cNvSpPr>
          <p:nvPr>
            <p:ph type="title"/>
          </p:nvPr>
        </p:nvSpPr>
        <p:spPr>
          <a:xfrm>
            <a:off x="1729533" y="2668067"/>
            <a:ext cx="4772800" cy="75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53" name="Google Shape;253;p15"/>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5"/>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3703301" y="49346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230935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251037"/>
      </p:ext>
    </p:extLst>
  </p:cSld>
  <p:clrMapOvr>
    <a:masterClrMapping/>
  </p:clrMapOvr>
  <p:transition>
    <p:randomBar dir="vert"/>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270061"/>
      </p:ext>
    </p:extLst>
  </p:cSld>
  <p:clrMapOvr>
    <a:masterClrMapping/>
  </p:clrMapOvr>
  <p:transition>
    <p:randomBar dir="vert"/>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3711075"/>
      </p:ext>
    </p:extLst>
  </p:cSld>
  <p:clrMapOvr>
    <a:masterClrMapping/>
  </p:clrMapOvr>
  <p:transition>
    <p:randomBar dir="vert"/>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52204512"/>
      </p:ext>
    </p:extLst>
  </p:cSld>
  <p:clrMapOvr>
    <a:masterClrMapping/>
  </p:clrMapOvr>
  <p:transition>
    <p:randomBar dir="vert"/>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3752188"/>
      </p:ext>
    </p:extLst>
  </p:cSld>
  <p:clrMapOvr>
    <a:masterClrMapping/>
  </p:clrMapOvr>
  <p:transition>
    <p:randomBar dir="vert"/>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3748266"/>
      </p:ext>
    </p:extLst>
  </p:cSld>
  <p:clrMapOvr>
    <a:masterClrMapping/>
  </p:clrMapOvr>
  <p:transition>
    <p:randomBar dir="vert"/>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7354113"/>
      </p:ext>
    </p:extLst>
  </p:cSld>
  <p:clrMapOvr>
    <a:masterClrMapping/>
  </p:clrMapOvr>
  <p:transition>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3246837"/>
      </p:ext>
    </p:extLst>
  </p:cSld>
  <p:clrMapOvr>
    <a:masterClrMapping/>
  </p:clrMapOvr>
  <p:transition>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734031010"/>
      </p:ext>
    </p:extLst>
  </p:cSld>
  <p:clrMapOvr>
    <a:masterClrMapping/>
  </p:clrMapOvr>
  <p:transition>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078535"/>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6"/>
        <p:cNvGrpSpPr/>
        <p:nvPr/>
      </p:nvGrpSpPr>
      <p:grpSpPr>
        <a:xfrm>
          <a:off x="0" y="0"/>
          <a:ext cx="0" cy="0"/>
          <a:chOff x="0" y="0"/>
          <a:chExt cx="0" cy="0"/>
        </a:xfrm>
      </p:grpSpPr>
      <p:sp>
        <p:nvSpPr>
          <p:cNvPr id="367" name="Google Shape;367;p22"/>
          <p:cNvSpPr/>
          <p:nvPr/>
        </p:nvSpPr>
        <p:spPr>
          <a:xfrm>
            <a:off x="-194245" y="930841"/>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9" name="Google Shape;369;p22"/>
          <p:cNvSpPr txBox="1">
            <a:spLocks noGrp="1"/>
          </p:cNvSpPr>
          <p:nvPr>
            <p:ph type="title" idx="2"/>
          </p:nvPr>
        </p:nvSpPr>
        <p:spPr>
          <a:xfrm>
            <a:off x="1387651"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22"/>
          <p:cNvSpPr txBox="1">
            <a:spLocks noGrp="1"/>
          </p:cNvSpPr>
          <p:nvPr>
            <p:ph type="subTitle" idx="1"/>
          </p:nvPr>
        </p:nvSpPr>
        <p:spPr>
          <a:xfrm>
            <a:off x="1057851" y="4394664"/>
            <a:ext cx="2939600" cy="11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1" name="Google Shape;371;p22"/>
          <p:cNvSpPr txBox="1">
            <a:spLocks noGrp="1"/>
          </p:cNvSpPr>
          <p:nvPr>
            <p:ph type="title" idx="3"/>
          </p:nvPr>
        </p:nvSpPr>
        <p:spPr>
          <a:xfrm>
            <a:off x="4956000"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2" name="Google Shape;372;p22"/>
          <p:cNvSpPr txBox="1">
            <a:spLocks noGrp="1"/>
          </p:cNvSpPr>
          <p:nvPr>
            <p:ph type="subTitle" idx="4"/>
          </p:nvPr>
        </p:nvSpPr>
        <p:spPr>
          <a:xfrm>
            <a:off x="4626800" y="4394633"/>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 name="Google Shape;373;p22"/>
          <p:cNvSpPr txBox="1">
            <a:spLocks noGrp="1"/>
          </p:cNvSpPr>
          <p:nvPr>
            <p:ph type="title" idx="5"/>
          </p:nvPr>
        </p:nvSpPr>
        <p:spPr>
          <a:xfrm>
            <a:off x="8524317"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4" name="Google Shape;374;p22"/>
          <p:cNvSpPr txBox="1">
            <a:spLocks noGrp="1"/>
          </p:cNvSpPr>
          <p:nvPr>
            <p:ph type="subTitle" idx="6"/>
          </p:nvPr>
        </p:nvSpPr>
        <p:spPr>
          <a:xfrm>
            <a:off x="8195117" y="4394657"/>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5" name="Google Shape;375;p22"/>
          <p:cNvSpPr/>
          <p:nvPr/>
        </p:nvSpPr>
        <p:spPr>
          <a:xfrm>
            <a:off x="11804134" y="4575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1233893" y="1827814"/>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353453" y="5640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10128597" y="20085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3180334" y="64989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7307634" y="-327291"/>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8355679" y="64905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rot="-941668">
            <a:off x="1768321" y="57518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941668">
            <a:off x="10668787" y="20885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505306">
            <a:off x="11039855" y="5854089"/>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rot="505449">
            <a:off x="5380604" y="2626592"/>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rot="-1991404">
            <a:off x="7812798" y="5148164"/>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4281277">
            <a:off x="3954496" y="61883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rot="-4621212">
            <a:off x="11515823" y="-94432"/>
            <a:ext cx="525412" cy="4449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rot="-2138764">
            <a:off x="885549" y="786111"/>
            <a:ext cx="463185" cy="3922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rot="-4730241">
            <a:off x="766819" y="1071652"/>
            <a:ext cx="310112" cy="2626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rot="505493">
            <a:off x="1293669" y="1999540"/>
            <a:ext cx="103729" cy="10378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334230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323118914"/>
      </p:ext>
    </p:extLst>
  </p:cSld>
  <p:clrMapOvr>
    <a:masterClrMapping/>
  </p:clrMapOvr>
  <p:transition>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525293"/>
      </p:ext>
    </p:extLst>
  </p:cSld>
  <p:clrMapOvr>
    <a:masterClrMapping/>
  </p:clrMapOvr>
  <p:transition>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872934234"/>
      </p:ext>
    </p:extLst>
  </p:cSld>
  <p:clrMapOvr>
    <a:masterClrMapping/>
  </p:clrMapOvr>
  <p:transition>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842235"/>
      </p:ext>
    </p:extLst>
  </p:cSld>
  <p:clrMapOvr>
    <a:masterClrMapping/>
  </p:clrMapOvr>
  <p:transition>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639107530"/>
      </p:ext>
    </p:extLst>
  </p:cSld>
  <p:clrMapOvr>
    <a:masterClrMapping/>
  </p:clrMapOvr>
  <p:transition>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113298"/>
      </p:ext>
    </p:extLst>
  </p:cSld>
  <p:clrMapOvr>
    <a:masterClrMapping/>
  </p:clrMapOvr>
  <p:transition>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60207645"/>
      </p:ext>
    </p:extLst>
  </p:cSld>
  <p:clrMapOvr>
    <a:masterClrMapping/>
  </p:clrMapOvr>
  <p:transition>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921157"/>
      </p:ext>
    </p:extLst>
  </p:cSld>
  <p:clrMapOvr>
    <a:masterClrMapping/>
  </p:clrMapOvr>
  <p:transition>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394727"/>
      </p:ext>
    </p:extLst>
  </p:cSld>
  <p:clrMapOvr>
    <a:masterClrMapping/>
  </p:clrMapOvr>
  <p:transition>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7978613"/>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90"/>
        <p:cNvGrpSpPr/>
        <p:nvPr/>
      </p:nvGrpSpPr>
      <p:grpSpPr>
        <a:xfrm>
          <a:off x="0" y="0"/>
          <a:ext cx="0" cy="0"/>
          <a:chOff x="0" y="0"/>
          <a:chExt cx="0" cy="0"/>
        </a:xfrm>
      </p:grpSpPr>
      <p:sp>
        <p:nvSpPr>
          <p:cNvPr id="491" name="Google Shape;491;p27"/>
          <p:cNvSpPr/>
          <p:nvPr/>
        </p:nvSpPr>
        <p:spPr>
          <a:xfrm>
            <a:off x="9731270" y="941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663703" y="26327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1669034" y="3902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9817748" y="5613569"/>
            <a:ext cx="1660109" cy="581729"/>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84545" y="5996672"/>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7"/>
          <p:cNvSpPr/>
          <p:nvPr/>
        </p:nvSpPr>
        <p:spPr>
          <a:xfrm rot="2218025" flipH="1">
            <a:off x="11182622" y="56166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7"/>
          <p:cNvSpPr/>
          <p:nvPr/>
        </p:nvSpPr>
        <p:spPr>
          <a:xfrm rot="941668" flipH="1">
            <a:off x="10215862" y="60313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7"/>
          <p:cNvSpPr/>
          <p:nvPr/>
        </p:nvSpPr>
        <p:spPr>
          <a:xfrm rot="-505320" flipH="1">
            <a:off x="441560"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7"/>
          <p:cNvSpPr/>
          <p:nvPr/>
        </p:nvSpPr>
        <p:spPr>
          <a:xfrm rot="-505306" flipH="1">
            <a:off x="961309"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7"/>
          <p:cNvSpPr/>
          <p:nvPr/>
        </p:nvSpPr>
        <p:spPr>
          <a:xfrm rot="-505305" flipH="1">
            <a:off x="442091" y="31869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7"/>
          <p:cNvSpPr/>
          <p:nvPr/>
        </p:nvSpPr>
        <p:spPr>
          <a:xfrm rot="-1365066">
            <a:off x="957291" y="644462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7"/>
          <p:cNvSpPr/>
          <p:nvPr/>
        </p:nvSpPr>
        <p:spPr>
          <a:xfrm rot="-2138645">
            <a:off x="11042077" y="1645623"/>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7"/>
          <p:cNvSpPr/>
          <p:nvPr/>
        </p:nvSpPr>
        <p:spPr>
          <a:xfrm rot="-505305" flipH="1">
            <a:off x="9015342"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27"/>
          <p:cNvGrpSpPr/>
          <p:nvPr/>
        </p:nvGrpSpPr>
        <p:grpSpPr>
          <a:xfrm rot="-420054">
            <a:off x="1071183" y="3416659"/>
            <a:ext cx="2308323" cy="2565931"/>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929851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427646"/>
      </p:ext>
    </p:extLst>
  </p:cSld>
  <p:clrMapOvr>
    <a:masterClrMapping/>
  </p:clrMapOvr>
  <p:transition>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98834959"/>
      </p:ext>
    </p:extLst>
  </p:cSld>
  <p:clrMapOvr>
    <a:masterClrMapping/>
  </p:clrMapOvr>
  <p:transition>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637348"/>
      </p:ext>
    </p:extLst>
  </p:cSld>
  <p:clrMapOvr>
    <a:masterClrMapping/>
  </p:clrMapOvr>
  <p:transition>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7887392"/>
      </p:ext>
    </p:extLst>
  </p:cSld>
  <p:clrMapOvr>
    <a:masterClrMapping/>
  </p:clrMapOvr>
  <p:transition>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1997422"/>
      </p:ext>
    </p:extLst>
  </p:cSld>
  <p:clrMapOvr>
    <a:masterClrMapping/>
  </p:clrMapOvr>
  <p:transition>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861221633"/>
      </p:ext>
    </p:extLst>
  </p:cSld>
  <p:clrMapOvr>
    <a:masterClrMapping/>
  </p:clrMapOvr>
  <p:transition>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914512"/>
      </p:ext>
    </p:extLst>
  </p:cSld>
  <p:clrMapOvr>
    <a:masterClrMapping/>
  </p:clrMapOvr>
  <p:transition>
    <p:randomBar dir="ver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369643351"/>
      </p:ext>
    </p:extLst>
  </p:cSld>
  <p:clrMapOvr>
    <a:masterClrMapping/>
  </p:clrMapOvr>
  <p:transition>
    <p:randomBar dir="ver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368691"/>
      </p:ext>
    </p:extLst>
  </p:cSld>
  <p:clrMapOvr>
    <a:masterClrMapping/>
  </p:clrMapOvr>
  <p:transition>
    <p:randomBar dir="ver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168929104"/>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2AE13-B6E3-4A4E-87D0-D0DE71DC61A6}"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t>‹#›</a:t>
            </a:fld>
            <a:endParaRPr lang="en-US"/>
          </a:p>
        </p:txBody>
      </p:sp>
    </p:spTree>
    <p:extLst>
      <p:ext uri="{BB962C8B-B14F-4D97-AF65-F5344CB8AC3E}">
        <p14:creationId xmlns:p14="http://schemas.microsoft.com/office/powerpoint/2010/main" val="291752848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760671"/>
      </p:ext>
    </p:extLst>
  </p:cSld>
  <p:clrMapOvr>
    <a:masterClrMapping/>
  </p:clrMapOvr>
  <p:transition>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693405862"/>
      </p:ext>
    </p:extLst>
  </p:cSld>
  <p:clrMapOvr>
    <a:masterClrMapping/>
  </p:clrMapOvr>
  <p:transition>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744573"/>
      </p:ext>
    </p:extLst>
  </p:cSld>
  <p:clrMapOvr>
    <a:masterClrMapping/>
  </p:clrMapOvr>
  <p:transition>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557792068"/>
      </p:ext>
    </p:extLst>
  </p:cSld>
  <p:clrMapOvr>
    <a:masterClrMapping/>
  </p:clrMapOvr>
  <p:transition>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173145"/>
      </p:ext>
    </p:extLst>
  </p:cSld>
  <p:clrMapOvr>
    <a:masterClrMapping/>
  </p:clrMapOvr>
  <p:transition>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2023/4/10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507951001"/>
      </p:ext>
    </p:extLst>
  </p:cSld>
  <p:clrMapOvr>
    <a:masterClrMapping/>
  </p:clrMapOvr>
  <p:transition>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3964641393"/>
      </p:ext>
    </p:extLst>
  </p:cSld>
  <p:clrMapOvr>
    <a:masterClrMapping/>
  </p:clrMapOvr>
  <p:transition>
    <p:randomBar dir="vert"/>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499505"/>
      </p:ext>
    </p:extLst>
  </p:cSld>
  <p:clrMapOvr>
    <a:masterClrMapping/>
  </p:clrMapOvr>
  <p:transition>
    <p:randomBar dir="vert"/>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851204"/>
      </p:ext>
    </p:extLst>
  </p:cSld>
  <p:clrMapOvr>
    <a:masterClrMapping/>
  </p:clrMapOvr>
  <p:transition>
    <p:randomBar dir="vert"/>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028484"/>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8290267" y="202131"/>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269993" y="778947"/>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txBox="1">
            <a:spLocks noGrp="1"/>
          </p:cNvSpPr>
          <p:nvPr>
            <p:ph type="title"/>
          </p:nvPr>
        </p:nvSpPr>
        <p:spPr>
          <a:xfrm>
            <a:off x="2021331" y="2276867"/>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2" name="Google Shape;202;p13"/>
          <p:cNvSpPr txBox="1">
            <a:spLocks noGrp="1"/>
          </p:cNvSpPr>
          <p:nvPr>
            <p:ph type="subTitle" idx="1"/>
          </p:nvPr>
        </p:nvSpPr>
        <p:spPr>
          <a:xfrm>
            <a:off x="2020531" y="3097400"/>
            <a:ext cx="3643200" cy="6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3" name="Google Shape;203;p13"/>
          <p:cNvSpPr txBox="1">
            <a:spLocks noGrp="1"/>
          </p:cNvSpPr>
          <p:nvPr>
            <p:ph type="title" idx="2" hasCustomPrompt="1"/>
          </p:nvPr>
        </p:nvSpPr>
        <p:spPr>
          <a:xfrm rot="3202">
            <a:off x="1030937"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4" name="Google Shape;204;p13"/>
          <p:cNvSpPr txBox="1">
            <a:spLocks noGrp="1"/>
          </p:cNvSpPr>
          <p:nvPr>
            <p:ph type="title" idx="3" hasCustomPrompt="1"/>
          </p:nvPr>
        </p:nvSpPr>
        <p:spPr>
          <a:xfrm>
            <a:off x="10276949" y="2343267"/>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title" idx="4"/>
          </p:nvPr>
        </p:nvSpPr>
        <p:spPr>
          <a:xfrm>
            <a:off x="2021331" y="4411249"/>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6" name="Google Shape;206;p13"/>
          <p:cNvSpPr txBox="1">
            <a:spLocks noGrp="1"/>
          </p:cNvSpPr>
          <p:nvPr>
            <p:ph type="subTitle" idx="5"/>
          </p:nvPr>
        </p:nvSpPr>
        <p:spPr>
          <a:xfrm>
            <a:off x="2019331" y="5209433"/>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7" name="Google Shape;207;p13"/>
          <p:cNvSpPr txBox="1">
            <a:spLocks noGrp="1"/>
          </p:cNvSpPr>
          <p:nvPr>
            <p:ph type="title" idx="6"/>
          </p:nvPr>
        </p:nvSpPr>
        <p:spPr>
          <a:xfrm>
            <a:off x="6527855" y="44112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subTitle" idx="7"/>
          </p:nvPr>
        </p:nvSpPr>
        <p:spPr>
          <a:xfrm>
            <a:off x="6527455" y="5209417"/>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09" name="Google Shape;209;p13"/>
          <p:cNvSpPr txBox="1">
            <a:spLocks noGrp="1"/>
          </p:cNvSpPr>
          <p:nvPr>
            <p:ph type="title" idx="8"/>
          </p:nvPr>
        </p:nvSpPr>
        <p:spPr>
          <a:xfrm>
            <a:off x="6527855" y="22768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0" name="Google Shape;210;p13"/>
          <p:cNvSpPr txBox="1">
            <a:spLocks noGrp="1"/>
          </p:cNvSpPr>
          <p:nvPr>
            <p:ph type="subTitle" idx="9"/>
          </p:nvPr>
        </p:nvSpPr>
        <p:spPr>
          <a:xfrm>
            <a:off x="6527455" y="3099984"/>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11" name="Google Shape;211;p13"/>
          <p:cNvSpPr txBox="1">
            <a:spLocks noGrp="1"/>
          </p:cNvSpPr>
          <p:nvPr>
            <p:ph type="title" idx="13" hasCustomPrompt="1"/>
          </p:nvPr>
        </p:nvSpPr>
        <p:spPr>
          <a:xfrm rot="3201">
            <a:off x="1030765" y="2343467"/>
            <a:ext cx="859200" cy="6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2" name="Google Shape;212;p13"/>
          <p:cNvSpPr txBox="1">
            <a:spLocks noGrp="1"/>
          </p:cNvSpPr>
          <p:nvPr>
            <p:ph type="title" idx="14" hasCustomPrompt="1"/>
          </p:nvPr>
        </p:nvSpPr>
        <p:spPr>
          <a:xfrm rot="1601">
            <a:off x="10276952"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3" name="Google Shape;213;p13"/>
          <p:cNvSpPr txBox="1">
            <a:spLocks noGrp="1"/>
          </p:cNvSpPr>
          <p:nvPr>
            <p:ph type="title" idx="15"/>
          </p:nvPr>
        </p:nvSpPr>
        <p:spPr>
          <a:xfrm>
            <a:off x="2901567"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4" name="Google Shape;214;p13"/>
          <p:cNvSpPr/>
          <p:nvPr/>
        </p:nvSpPr>
        <p:spPr>
          <a:xfrm>
            <a:off x="9290437" y="39556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669510" y="3791551"/>
            <a:ext cx="1322245" cy="576751"/>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75336" y="5302856"/>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522920" y="6138001"/>
            <a:ext cx="1477056" cy="5768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995736" y="5873596"/>
            <a:ext cx="634921" cy="36331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11021183" y="1572267"/>
            <a:ext cx="634949" cy="528348"/>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941668">
            <a:off x="11368521" y="20450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rot="-941668">
            <a:off x="11368521" y="61681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rot="505091">
            <a:off x="637194" y="4190853"/>
            <a:ext cx="156149" cy="1561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rot="505449">
            <a:off x="11552804" y="4608575"/>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rot="-1991404">
            <a:off x="11096449" y="6023182"/>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rot="-4281277">
            <a:off x="286563" y="5940452"/>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1365066">
            <a:off x="5177644" y="618147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2138645">
            <a:off x="11575464" y="21007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4730207">
            <a:off x="712362" y="1250668"/>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687085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826238458"/>
      </p:ext>
    </p:extLst>
  </p:cSld>
  <p:clrMapOvr>
    <a:masterClrMapping/>
  </p:clrMapOvr>
  <p:transition>
    <p:randomBar dir="vert"/>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632356355"/>
      </p:ext>
    </p:extLst>
  </p:cSld>
  <p:clrMapOvr>
    <a:masterClrMapping/>
  </p:clrMapOvr>
  <p:transition>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449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914515751"/>
      </p:ext>
    </p:extLst>
  </p:cSld>
  <p:clrMapOvr>
    <a:masterClrMapping/>
  </p:clrMapOvr>
  <p:transition>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498698"/>
      </p:ext>
    </p:extLst>
  </p:cSld>
  <p:clrMapOvr>
    <a:masterClrMapping/>
  </p:clrMapOvr>
  <p:transition>
    <p:randomBar dir="vert"/>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2382582"/>
      </p:ext>
    </p:extLst>
  </p:cSld>
  <p:clrMapOvr>
    <a:masterClrMapping/>
  </p:clrMapOvr>
  <p:transition>
    <p:randomBar dir="vert"/>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1590815"/>
      </p:ext>
    </p:extLst>
  </p:cSld>
  <p:clrMapOvr>
    <a:masterClrMapping/>
  </p:clrMapOvr>
  <p:transition>
    <p:randomBar dir="vert"/>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8570217"/>
      </p:ext>
    </p:extLst>
  </p:cSld>
  <p:clrMapOvr>
    <a:masterClrMapping/>
  </p:clrMapOvr>
  <p:transition>
    <p:randomBar dir="vert"/>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2268584"/>
      </p:ext>
    </p:extLst>
  </p:cSld>
  <p:clrMapOvr>
    <a:masterClrMapping/>
  </p:clrMapOvr>
  <p:transition>
    <p:randomBar dir="vert"/>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0993062"/>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6404699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8123202"/>
      </p:ext>
    </p:extLst>
  </p:cSld>
  <p:clrMapOvr>
    <a:masterClrMapping/>
  </p:clrMapOvr>
  <p:transition>
    <p:randomBar dir="vert"/>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96155174"/>
      </p:ext>
    </p:extLst>
  </p:cSld>
  <p:clrMapOvr>
    <a:masterClrMapping/>
  </p:clrMapOvr>
  <p:transition>
    <p:randomBar dir="vert"/>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92152"/>
      </p:ext>
    </p:extLst>
  </p:cSld>
  <p:clrMapOvr>
    <a:masterClrMapping/>
  </p:clrMapOvr>
  <p:transition>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776580183"/>
      </p:ext>
    </p:extLst>
  </p:cSld>
  <p:clrMapOvr>
    <a:masterClrMapping/>
  </p:clrMapOvr>
  <p:transition>
    <p:randomBar dir="ver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526857"/>
      </p:ext>
    </p:extLst>
  </p:cSld>
  <p:clrMapOvr>
    <a:masterClrMapping/>
  </p:clrMapOvr>
  <p:transition>
    <p:randomBar dir="ver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1703785"/>
      </p:ext>
    </p:extLst>
  </p:cSld>
  <p:clrMapOvr>
    <a:masterClrMapping/>
  </p:clrMapOvr>
  <p:transition>
    <p:randomBar dir="ver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035994"/>
      </p:ext>
    </p:extLst>
  </p:cSld>
  <p:clrMapOvr>
    <a:masterClrMapping/>
  </p:clrMapOvr>
  <p:transition>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916393667"/>
      </p:ext>
    </p:extLst>
  </p:cSld>
  <p:clrMapOvr>
    <a:masterClrMapping/>
  </p:clrMapOvr>
  <p:transition>
    <p:randomBar dir="ver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371623"/>
      </p:ext>
    </p:extLst>
  </p:cSld>
  <p:clrMapOvr>
    <a:masterClrMapping/>
  </p:clrMapOvr>
  <p:transition>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621883632"/>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0938814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145627"/>
      </p:ext>
    </p:extLst>
  </p:cSld>
  <p:clrMapOvr>
    <a:masterClrMapping/>
  </p:clrMapOvr>
  <p:transition>
    <p:randomBar dir="ver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550778"/>
      </p:ext>
    </p:extLst>
  </p:cSld>
  <p:clrMapOvr>
    <a:masterClrMapping/>
  </p:clrMapOvr>
  <p:transition>
    <p:randomBar dir="vert"/>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81365618"/>
      </p:ext>
    </p:extLst>
  </p:cSld>
  <p:clrMapOvr>
    <a:masterClrMapping/>
  </p:clrMapOvr>
  <p:transition>
    <p:randomBar dir="vert"/>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36706149"/>
      </p:ext>
    </p:extLst>
  </p:cSld>
  <p:clrMapOvr>
    <a:masterClrMapping/>
  </p:clrMapOvr>
  <p:transition>
    <p:randomBar dir="vert"/>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68249248"/>
      </p:ext>
    </p:extLst>
  </p:cSld>
  <p:clrMapOvr>
    <a:masterClrMapping/>
  </p:clrMapOvr>
  <p:transition>
    <p:randomBar dir="vert"/>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2843622"/>
      </p:ext>
    </p:extLst>
  </p:cSld>
  <p:clrMapOvr>
    <a:masterClrMapping/>
  </p:clrMapOvr>
  <p:transition>
    <p:randomBar dir="vert"/>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38657544"/>
      </p:ext>
    </p:extLst>
  </p:cSld>
  <p:clrMapOvr>
    <a:masterClrMapping/>
  </p:clrMapOvr>
  <p:transition>
    <p:randomBar dir="vert"/>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8161893"/>
      </p:ext>
    </p:extLst>
  </p:cSld>
  <p:clrMapOvr>
    <a:masterClrMapping/>
  </p:clrMapOvr>
  <p:transition>
    <p:randomBar dir="vert"/>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765538793"/>
      </p:ext>
    </p:extLst>
  </p:cSld>
  <p:clrMapOvr>
    <a:masterClrMapping/>
  </p:clrMapOvr>
  <p:transition>
    <p:randomBar dir="vert"/>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783140"/>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0895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295321718"/>
      </p:ext>
    </p:extLst>
  </p:cSld>
  <p:clrMapOvr>
    <a:masterClrMapping/>
  </p:clrMapOvr>
  <p:transition>
    <p:randomBar dir="vert"/>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303081"/>
      </p:ext>
    </p:extLst>
  </p:cSld>
  <p:clrMapOvr>
    <a:masterClrMapping/>
  </p:clrMapOvr>
  <p:transition>
    <p:randomBar dir="ver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024510178"/>
      </p:ext>
    </p:extLst>
  </p:cSld>
  <p:clrMapOvr>
    <a:masterClrMapping/>
  </p:clrMapOvr>
  <p:transition>
    <p:randomBar dir="vert"/>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161131"/>
      </p:ext>
    </p:extLst>
  </p:cSld>
  <p:clrMapOvr>
    <a:masterClrMapping/>
  </p:clrMapOvr>
  <p:transition>
    <p:randomBar dir="vert"/>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641154158"/>
      </p:ext>
    </p:extLst>
  </p:cSld>
  <p:clrMapOvr>
    <a:masterClrMapping/>
  </p:clrMapOvr>
  <p:transition>
    <p:randomBar dir="vert"/>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03022"/>
      </p:ext>
    </p:extLst>
  </p:cSld>
  <p:clrMapOvr>
    <a:masterClrMapping/>
  </p:clrMapOvr>
  <p:transition>
    <p:randomBar dir="ver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266748"/>
      </p:ext>
    </p:extLst>
  </p:cSld>
  <p:clrMapOvr>
    <a:masterClrMapping/>
  </p:clrMapOvr>
  <p:transition>
    <p:randomBar dir="vert"/>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88188"/>
      </p:ext>
    </p:extLst>
  </p:cSld>
  <p:clrMapOvr>
    <a:masterClrMapping/>
  </p:clrMapOvr>
  <p:transition>
    <p:randomBar dir="ver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2023/4/10</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349846592"/>
      </p:ext>
    </p:extLst>
  </p:cSld>
  <p:clrMapOvr>
    <a:masterClrMapping/>
  </p:clrMapOvr>
  <p:transition>
    <p:randomBar dir="vert"/>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052887852"/>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40633626"/>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834345"/>
      </p:ext>
    </p:extLst>
  </p:cSld>
  <p:clrMapOvr>
    <a:masterClrMapping/>
  </p:clrMapOvr>
  <p:transition>
    <p:randomBar dir="vert"/>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517283"/>
      </p:ext>
    </p:extLst>
  </p:cSld>
  <p:clrMapOvr>
    <a:masterClrMapping/>
  </p:clrMapOvr>
  <p:transition>
    <p:randomBar dir="vert"/>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332797"/>
      </p:ext>
    </p:extLst>
  </p:cSld>
  <p:clrMapOvr>
    <a:masterClrMapping/>
  </p:clrMapOvr>
  <p:transition>
    <p:randomBar dir="vert"/>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659784245"/>
      </p:ext>
    </p:extLst>
  </p:cSld>
  <p:clrMapOvr>
    <a:masterClrMapping/>
  </p:clrMapOvr>
  <p:transition>
    <p:randomBar dir="vert"/>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894789681"/>
      </p:ext>
    </p:extLst>
  </p:cSld>
  <p:clrMapOvr>
    <a:masterClrMapping/>
  </p:clrMapOvr>
  <p:transition>
    <p:randomBar dir="ver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426561"/>
      </p:ext>
    </p:extLst>
  </p:cSld>
  <p:clrMapOvr>
    <a:masterClrMapping/>
  </p:clrMapOvr>
  <p:transition spd="slow" advClick="0" advTm="0">
    <p:random/>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628503632"/>
      </p:ext>
    </p:extLst>
  </p:cSld>
  <p:clrMapOvr>
    <a:masterClrMapping/>
  </p:clrMapOvr>
  <p:transition>
    <p:randomBar dir="vert"/>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86617"/>
      </p:ext>
    </p:extLst>
  </p:cSld>
  <p:clrMapOvr>
    <a:masterClrMapping/>
  </p:clrMapOvr>
  <p:transition spd="slow" advTm="3000"/>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930345"/>
      </p:ext>
    </p:extLst>
  </p:cSld>
  <p:clrMapOvr>
    <a:masterClrMapping/>
  </p:clrMapOvr>
  <p:transition spd="slow" advTm="3000"/>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608440"/>
      </p:ext>
    </p:extLst>
  </p:cSld>
  <p:clrMapOvr>
    <a:masterClrMapping/>
  </p:clrMapOvr>
  <p:transition spd="slow" advTm="3000"/>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0325032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82818"/>
      </p:ext>
    </p:extLst>
  </p:cSld>
  <p:clrMapOvr>
    <a:masterClrMapping/>
  </p:clrMapOvr>
  <p:transition spd="slow" advTm="3000"/>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58877716"/>
      </p:ext>
    </p:extLst>
  </p:cSld>
  <p:clrMapOvr>
    <a:masterClrMapping/>
  </p:clrMapOvr>
  <p:transition>
    <p:randomBar dir="vert"/>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474098"/>
      </p:ext>
    </p:extLst>
  </p:cSld>
  <p:clrMapOvr>
    <a:masterClrMapping/>
  </p:clrMapOvr>
  <p:transition spd="slow" advTm="3000"/>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582589"/>
      </p:ext>
    </p:extLst>
  </p:cSld>
  <p:clrMapOvr>
    <a:masterClrMapping/>
  </p:clrMapOvr>
  <p:transition spd="slow" advTm="3000"/>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455264"/>
      </p:ext>
    </p:extLst>
  </p:cSld>
  <p:clrMapOvr>
    <a:masterClrMapping/>
  </p:clrMapOvr>
  <p:transition spd="slow" advTm="3000"/>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3432779349"/>
      </p:ext>
    </p:extLst>
  </p:cSld>
  <p:clrMapOvr>
    <a:masterClrMapping/>
  </p:clrMapOvr>
  <p:transition>
    <p:randomBar dir="vert"/>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2023/4/10</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2344592361"/>
      </p:ext>
    </p:extLst>
  </p:cSld>
  <p:clrMapOvr>
    <a:masterClrMapping/>
  </p:clrMapOvr>
  <p:transition spd="slow" advTm="3000">
    <p:random/>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09962"/>
      </p:ext>
    </p:extLst>
  </p:cSld>
  <p:clrMapOvr>
    <a:masterClrMapping/>
  </p:clrMapOvr>
  <p:transition>
    <p:randomBar dir="vert"/>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95684"/>
      </p:ext>
    </p:extLst>
  </p:cSld>
  <p:clrMapOvr>
    <a:masterClrMapping/>
  </p:clrMapOvr>
  <p:transition>
    <p:randomBar dir="vert"/>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578198"/>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687110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61230"/>
      </p:ext>
    </p:extLst>
  </p:cSld>
  <p:clrMapOvr>
    <a:masterClrMapping/>
  </p:clrMapOvr>
  <p:transition>
    <p:randomBar dir="vert"/>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88086"/>
      </p:ext>
    </p:extLst>
  </p:cSld>
  <p:clrMapOvr>
    <a:masterClrMapping/>
  </p:clrMapOvr>
  <p:transition>
    <p:randomBar dir="vert"/>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661196"/>
      </p:ext>
    </p:extLst>
  </p:cSld>
  <p:clrMapOvr>
    <a:masterClrMapping/>
  </p:clrMapOvr>
  <p:transition>
    <p:randomBar dir="vert"/>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003839"/>
      </p:ext>
    </p:extLst>
  </p:cSld>
  <p:clrMapOvr>
    <a:masterClrMapping/>
  </p:clrMapOvr>
  <p:transition>
    <p:randomBar dir="vert"/>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1518"/>
      </p:ext>
    </p:extLst>
  </p:cSld>
  <p:clrMapOvr>
    <a:masterClrMapping/>
  </p:clrMapOvr>
  <p:transition>
    <p:randomBar dir="vert"/>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458368787"/>
      </p:ext>
    </p:extLst>
  </p:cSld>
  <p:clrMapOvr>
    <a:masterClrMapping/>
  </p:clrMapOvr>
  <p:transition>
    <p:randomBar dir="vert"/>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51611272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28520041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7005366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4/10/2023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33755121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144482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4/10/2023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00123760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4/10/2023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155285242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4/10/2023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289270647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4/10/2023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94079430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4/10/2023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416549184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560601294"/>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31016200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140B8D-5ED0-4792-8753-2D1CF0385B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61A001-3F6B-4A20-9F04-2E8F887D2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9FB9E5F-5A04-42D7-B0BA-54D47FD598CF}"/>
              </a:ext>
            </a:extLst>
          </p:cNvPr>
          <p:cNvSpPr>
            <a:spLocks noGrp="1"/>
          </p:cNvSpPr>
          <p:nvPr>
            <p:ph type="dt" sz="half" idx="10"/>
          </p:nvPr>
        </p:nvSpPr>
        <p:spPr/>
        <p:txBody>
          <a:bodyPr/>
          <a:lstStyle/>
          <a:p>
            <a:fld id="{ECD109AD-FF42-4174-80F1-C9CC0DBA6D5C}" type="datetimeFigureOut">
              <a:rPr lang="en-US" smtClean="0"/>
              <a:t>4/10/2023</a:t>
            </a:fld>
            <a:endParaRPr lang="en-US"/>
          </a:p>
        </p:txBody>
      </p:sp>
      <p:sp>
        <p:nvSpPr>
          <p:cNvPr id="5" name="Footer Placeholder 4">
            <a:extLst>
              <a:ext uri="{FF2B5EF4-FFF2-40B4-BE49-F238E27FC236}">
                <a16:creationId xmlns:a16="http://schemas.microsoft.com/office/drawing/2014/main" xmlns="" id="{644D25CF-FF53-41FF-889B-2E63FF66E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ADC78A-9DA8-45F8-996B-E190A31FB001}"/>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235305374"/>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989520-A173-41AE-86E9-1D663B18F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0D1A38F-D695-4462-B0D6-02F9998492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7B3CF2-F542-414F-AC6E-59AA8EA63CA2}"/>
              </a:ext>
            </a:extLst>
          </p:cNvPr>
          <p:cNvSpPr>
            <a:spLocks noGrp="1"/>
          </p:cNvSpPr>
          <p:nvPr>
            <p:ph type="dt" sz="half" idx="10"/>
          </p:nvPr>
        </p:nvSpPr>
        <p:spPr/>
        <p:txBody>
          <a:bodyPr/>
          <a:lstStyle/>
          <a:p>
            <a:fld id="{ECD109AD-FF42-4174-80F1-C9CC0DBA6D5C}" type="datetimeFigureOut">
              <a:rPr lang="en-US" smtClean="0"/>
              <a:t>4/10/2023</a:t>
            </a:fld>
            <a:endParaRPr lang="en-US"/>
          </a:p>
        </p:txBody>
      </p:sp>
      <p:sp>
        <p:nvSpPr>
          <p:cNvPr id="5" name="Footer Placeholder 4">
            <a:extLst>
              <a:ext uri="{FF2B5EF4-FFF2-40B4-BE49-F238E27FC236}">
                <a16:creationId xmlns:a16="http://schemas.microsoft.com/office/drawing/2014/main" xmlns="" id="{810A7C43-D31E-42B5-93DB-F8FED9B22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AD110B-AED2-432B-8607-4965607E235D}"/>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7454768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69726-7152-41E0-B74B-2E4806410C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28340FB-6925-495C-9E51-AF41480A7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881BF18-5AD0-4939-AA61-F0696D97C843}"/>
              </a:ext>
            </a:extLst>
          </p:cNvPr>
          <p:cNvSpPr>
            <a:spLocks noGrp="1"/>
          </p:cNvSpPr>
          <p:nvPr>
            <p:ph type="dt" sz="half" idx="10"/>
          </p:nvPr>
        </p:nvSpPr>
        <p:spPr/>
        <p:txBody>
          <a:bodyPr/>
          <a:lstStyle/>
          <a:p>
            <a:fld id="{ECD109AD-FF42-4174-80F1-C9CC0DBA6D5C}" type="datetimeFigureOut">
              <a:rPr lang="en-US" smtClean="0"/>
              <a:t>4/10/2023</a:t>
            </a:fld>
            <a:endParaRPr lang="en-US"/>
          </a:p>
        </p:txBody>
      </p:sp>
      <p:sp>
        <p:nvSpPr>
          <p:cNvPr id="5" name="Footer Placeholder 4">
            <a:extLst>
              <a:ext uri="{FF2B5EF4-FFF2-40B4-BE49-F238E27FC236}">
                <a16:creationId xmlns:a16="http://schemas.microsoft.com/office/drawing/2014/main" xmlns="" id="{DFFD4F34-D823-411E-96E9-1CD9B4316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6E665AD-5B66-426D-9E13-5C9DAAEA3045}"/>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8153518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403860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A46C5-3BED-4856-B502-B20EBB92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A2C29E-D64E-4FA4-9441-0837DC9418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1C95C1E-2F87-4CE5-B5E6-06A4E6690F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137EA49-961D-4F16-9A53-6B448ABC37C8}"/>
              </a:ext>
            </a:extLst>
          </p:cNvPr>
          <p:cNvSpPr>
            <a:spLocks noGrp="1"/>
          </p:cNvSpPr>
          <p:nvPr>
            <p:ph type="dt" sz="half" idx="10"/>
          </p:nvPr>
        </p:nvSpPr>
        <p:spPr/>
        <p:txBody>
          <a:bodyPr/>
          <a:lstStyle/>
          <a:p>
            <a:fld id="{ECD109AD-FF42-4174-80F1-C9CC0DBA6D5C}" type="datetimeFigureOut">
              <a:rPr lang="en-US" smtClean="0"/>
              <a:t>4/10/2023</a:t>
            </a:fld>
            <a:endParaRPr lang="en-US"/>
          </a:p>
        </p:txBody>
      </p:sp>
      <p:sp>
        <p:nvSpPr>
          <p:cNvPr id="6" name="Footer Placeholder 5">
            <a:extLst>
              <a:ext uri="{FF2B5EF4-FFF2-40B4-BE49-F238E27FC236}">
                <a16:creationId xmlns:a16="http://schemas.microsoft.com/office/drawing/2014/main" xmlns="" id="{BB1980ED-5E6C-45C8-8B97-A662BE03B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AE5B683-C172-46DC-B0D5-76191F892EC4}"/>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3333413652"/>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86C3B-CB0A-4B9B-9970-CB1EB4CAA6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8C4863F-C85B-412C-9262-DA0E5047F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1928E03-8367-4C97-8720-D2D3290C46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499A6E-FE47-4C3D-A3CE-529BA70DE6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263C99A-E00E-4E61-8F23-B2B960BB80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A00189D-33FB-48CE-B43D-C3653E095BB6}"/>
              </a:ext>
            </a:extLst>
          </p:cNvPr>
          <p:cNvSpPr>
            <a:spLocks noGrp="1"/>
          </p:cNvSpPr>
          <p:nvPr>
            <p:ph type="dt" sz="half" idx="10"/>
          </p:nvPr>
        </p:nvSpPr>
        <p:spPr/>
        <p:txBody>
          <a:bodyPr/>
          <a:lstStyle/>
          <a:p>
            <a:fld id="{ECD109AD-FF42-4174-80F1-C9CC0DBA6D5C}" type="datetimeFigureOut">
              <a:rPr lang="en-US" smtClean="0"/>
              <a:t>4/10/2023</a:t>
            </a:fld>
            <a:endParaRPr lang="en-US"/>
          </a:p>
        </p:txBody>
      </p:sp>
      <p:sp>
        <p:nvSpPr>
          <p:cNvPr id="8" name="Footer Placeholder 7">
            <a:extLst>
              <a:ext uri="{FF2B5EF4-FFF2-40B4-BE49-F238E27FC236}">
                <a16:creationId xmlns:a16="http://schemas.microsoft.com/office/drawing/2014/main" xmlns="" id="{935B0DC7-54E1-4C64-A3A6-1B8D2EE4CB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44C96FC-3E3C-4646-BFB5-2BF03A4BB64A}"/>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171624509"/>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16FD66-FF57-46EA-A057-B8DDD38442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635DB92-71B8-48F7-A123-8B68F1DA6288}"/>
              </a:ext>
            </a:extLst>
          </p:cNvPr>
          <p:cNvSpPr>
            <a:spLocks noGrp="1"/>
          </p:cNvSpPr>
          <p:nvPr>
            <p:ph type="dt" sz="half" idx="10"/>
          </p:nvPr>
        </p:nvSpPr>
        <p:spPr/>
        <p:txBody>
          <a:bodyPr/>
          <a:lstStyle/>
          <a:p>
            <a:fld id="{ECD109AD-FF42-4174-80F1-C9CC0DBA6D5C}" type="datetimeFigureOut">
              <a:rPr lang="en-US" smtClean="0"/>
              <a:t>4/10/2023</a:t>
            </a:fld>
            <a:endParaRPr lang="en-US"/>
          </a:p>
        </p:txBody>
      </p:sp>
      <p:sp>
        <p:nvSpPr>
          <p:cNvPr id="4" name="Footer Placeholder 3">
            <a:extLst>
              <a:ext uri="{FF2B5EF4-FFF2-40B4-BE49-F238E27FC236}">
                <a16:creationId xmlns:a16="http://schemas.microsoft.com/office/drawing/2014/main" xmlns="" id="{9C26A47B-25CF-409C-9D2F-CB97D8075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6AAD967-371D-4576-8DF5-E0EEDB44FD0D}"/>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2776314972"/>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3B924C-580D-4A04-8536-0385D9B538C1}"/>
              </a:ext>
            </a:extLst>
          </p:cNvPr>
          <p:cNvSpPr>
            <a:spLocks noGrp="1"/>
          </p:cNvSpPr>
          <p:nvPr>
            <p:ph type="dt" sz="half" idx="10"/>
          </p:nvPr>
        </p:nvSpPr>
        <p:spPr/>
        <p:txBody>
          <a:bodyPr/>
          <a:lstStyle/>
          <a:p>
            <a:fld id="{ECD109AD-FF42-4174-80F1-C9CC0DBA6D5C}" type="datetimeFigureOut">
              <a:rPr lang="en-US" smtClean="0"/>
              <a:t>4/10/2023</a:t>
            </a:fld>
            <a:endParaRPr lang="en-US"/>
          </a:p>
        </p:txBody>
      </p:sp>
      <p:sp>
        <p:nvSpPr>
          <p:cNvPr id="3" name="Footer Placeholder 2">
            <a:extLst>
              <a:ext uri="{FF2B5EF4-FFF2-40B4-BE49-F238E27FC236}">
                <a16:creationId xmlns:a16="http://schemas.microsoft.com/office/drawing/2014/main" xmlns="" id="{F9A11E0A-99B0-49BC-8908-81B877952C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14FD2A8-3B26-419B-AA36-2B2D11348766}"/>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371363824"/>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535AC5-BD44-438D-90CE-DD52C0872D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500DA86-E9C3-4057-94F1-2A86BB3F28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2A488DE-2DC8-4499-A3A6-4415F69E3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E21FBD-F1ED-40E4-B0CD-595C8D42676D}"/>
              </a:ext>
            </a:extLst>
          </p:cNvPr>
          <p:cNvSpPr>
            <a:spLocks noGrp="1"/>
          </p:cNvSpPr>
          <p:nvPr>
            <p:ph type="dt" sz="half" idx="10"/>
          </p:nvPr>
        </p:nvSpPr>
        <p:spPr/>
        <p:txBody>
          <a:bodyPr/>
          <a:lstStyle/>
          <a:p>
            <a:fld id="{ECD109AD-FF42-4174-80F1-C9CC0DBA6D5C}" type="datetimeFigureOut">
              <a:rPr lang="en-US" smtClean="0"/>
              <a:t>4/10/2023</a:t>
            </a:fld>
            <a:endParaRPr lang="en-US"/>
          </a:p>
        </p:txBody>
      </p:sp>
      <p:sp>
        <p:nvSpPr>
          <p:cNvPr id="6" name="Footer Placeholder 5">
            <a:extLst>
              <a:ext uri="{FF2B5EF4-FFF2-40B4-BE49-F238E27FC236}">
                <a16:creationId xmlns:a16="http://schemas.microsoft.com/office/drawing/2014/main" xmlns="" id="{34E91466-5186-47C6-8C8B-1E937A41C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505B249-818A-481D-A57A-E632E1260F23}"/>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83389147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726F45-D4E6-49DC-8D9C-524E0E111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296CA59-171D-4D10-B617-29D7D59926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6C0B083-A625-49A4-AF40-F70386050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258733D-568A-409F-A190-8F7756383273}"/>
              </a:ext>
            </a:extLst>
          </p:cNvPr>
          <p:cNvSpPr>
            <a:spLocks noGrp="1"/>
          </p:cNvSpPr>
          <p:nvPr>
            <p:ph type="dt" sz="half" idx="10"/>
          </p:nvPr>
        </p:nvSpPr>
        <p:spPr/>
        <p:txBody>
          <a:bodyPr/>
          <a:lstStyle/>
          <a:p>
            <a:fld id="{ECD109AD-FF42-4174-80F1-C9CC0DBA6D5C}" type="datetimeFigureOut">
              <a:rPr lang="en-US" smtClean="0"/>
              <a:t>4/10/2023</a:t>
            </a:fld>
            <a:endParaRPr lang="en-US"/>
          </a:p>
        </p:txBody>
      </p:sp>
      <p:sp>
        <p:nvSpPr>
          <p:cNvPr id="6" name="Footer Placeholder 5">
            <a:extLst>
              <a:ext uri="{FF2B5EF4-FFF2-40B4-BE49-F238E27FC236}">
                <a16:creationId xmlns:a16="http://schemas.microsoft.com/office/drawing/2014/main" xmlns="" id="{752CE2F7-B891-4A73-9644-1C1C696FD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0CBCDA5-18E4-42A1-BC4B-A3C40C3D4469}"/>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79291231"/>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38AED7-4444-4D6A-9C2E-1869303A13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C321B0B-606C-4E59-BD4B-B0CE1F361F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9618A8-F4B1-42F3-B5E7-65E139241057}"/>
              </a:ext>
            </a:extLst>
          </p:cNvPr>
          <p:cNvSpPr>
            <a:spLocks noGrp="1"/>
          </p:cNvSpPr>
          <p:nvPr>
            <p:ph type="dt" sz="half" idx="10"/>
          </p:nvPr>
        </p:nvSpPr>
        <p:spPr/>
        <p:txBody>
          <a:bodyPr/>
          <a:lstStyle/>
          <a:p>
            <a:fld id="{ECD109AD-FF42-4174-80F1-C9CC0DBA6D5C}" type="datetimeFigureOut">
              <a:rPr lang="en-US" smtClean="0"/>
              <a:t>4/10/2023</a:t>
            </a:fld>
            <a:endParaRPr lang="en-US"/>
          </a:p>
        </p:txBody>
      </p:sp>
      <p:sp>
        <p:nvSpPr>
          <p:cNvPr id="5" name="Footer Placeholder 4">
            <a:extLst>
              <a:ext uri="{FF2B5EF4-FFF2-40B4-BE49-F238E27FC236}">
                <a16:creationId xmlns:a16="http://schemas.microsoft.com/office/drawing/2014/main" xmlns="" id="{AAF99492-4C10-4721-97FB-2268F5F81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271EA69-13DF-4990-9306-B3A1B6580A90}"/>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07618808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E9FE262-CFA4-47B5-ADC8-25E83E9A00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385EBB-457F-4916-955B-31D65B56B0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936BD4A-61DF-44E8-A9B1-206FC7C742CF}"/>
              </a:ext>
            </a:extLst>
          </p:cNvPr>
          <p:cNvSpPr>
            <a:spLocks noGrp="1"/>
          </p:cNvSpPr>
          <p:nvPr>
            <p:ph type="dt" sz="half" idx="10"/>
          </p:nvPr>
        </p:nvSpPr>
        <p:spPr/>
        <p:txBody>
          <a:bodyPr/>
          <a:lstStyle/>
          <a:p>
            <a:fld id="{ECD109AD-FF42-4174-80F1-C9CC0DBA6D5C}" type="datetimeFigureOut">
              <a:rPr lang="en-US" smtClean="0"/>
              <a:t>4/10/2023</a:t>
            </a:fld>
            <a:endParaRPr lang="en-US"/>
          </a:p>
        </p:txBody>
      </p:sp>
      <p:sp>
        <p:nvSpPr>
          <p:cNvPr id="5" name="Footer Placeholder 4">
            <a:extLst>
              <a:ext uri="{FF2B5EF4-FFF2-40B4-BE49-F238E27FC236}">
                <a16:creationId xmlns:a16="http://schemas.microsoft.com/office/drawing/2014/main" xmlns="" id="{A36EA2E4-D935-43E3-8CB5-4721241C4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4BC6C4-BEDF-4EAB-9DFC-034B204242DE}"/>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4599789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vi-VN"/>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4992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180306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12611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5511C4-A11A-4924-9AD9-34DA0FB0815F}" type="datetimeFigureOut">
              <a:rPr lang="en-US">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12A9F6-A682-4CC8-9598-FB5D4FE8780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6446860"/>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882A28-1CAC-4E6E-A73B-FE99D2AB16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03464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D2B0651-24B6-44E1-B217-31FF1A0EAA03}" type="datetimeFigureOut">
              <a:rPr lang="en-US">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3E5D34-9210-41C4-9D0F-41BF6B87073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918001"/>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A93884-4DD0-4DB3-95DE-ABFF8BC355DE}" type="datetimeFigureOut">
              <a:rPr lang="en-US">
                <a:solidFill>
                  <a:prstClr val="black">
                    <a:tint val="75000"/>
                  </a:prstClr>
                </a:solidFill>
              </a:rPr>
              <a:pPr>
                <a:defRPr/>
              </a:pPr>
              <a:t>4/10/2023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7A0D18-C937-4B86-9C28-578548DC15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06091561"/>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6473A0-078B-47FD-8900-04AAFE4F5E8A}" type="datetimeFigureOut">
              <a:rPr lang="en-US">
                <a:solidFill>
                  <a:prstClr val="black">
                    <a:tint val="75000"/>
                  </a:prstClr>
                </a:solidFill>
              </a:rPr>
              <a:pPr>
                <a:defRPr/>
              </a:pPr>
              <a:t>4/10/2023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92EF67-A9D2-4079-883E-1B5A326D1BD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4271219"/>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787F59-F09E-4EC8-8C5C-3577FF0F487C}" type="datetimeFigureOut">
              <a:rPr lang="en-US">
                <a:solidFill>
                  <a:prstClr val="black">
                    <a:tint val="75000"/>
                  </a:prstClr>
                </a:solidFill>
              </a:rPr>
              <a:pPr>
                <a:defRPr/>
              </a:pPr>
              <a:t>4/10/2023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19B3ED-15B7-4DE3-A699-91CA3EEC4B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4221272"/>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E0362-86A1-415B-9D87-B87AE5A14B2C}" type="datetimeFigureOut">
              <a:rPr lang="en-US">
                <a:solidFill>
                  <a:prstClr val="black">
                    <a:tint val="75000"/>
                  </a:prstClr>
                </a:solidFill>
              </a:rPr>
              <a:pPr>
                <a:defRPr/>
              </a:pPr>
              <a:t>4/10/2023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2DA59-13FB-4B9B-ADE1-CBD2D60111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5791355"/>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E760F0C-A642-4799-8927-FE38EE99A7B0}" type="datetimeFigureOut">
              <a:rPr lang="en-US">
                <a:solidFill>
                  <a:prstClr val="black">
                    <a:tint val="75000"/>
                  </a:prstClr>
                </a:solidFill>
              </a:rPr>
              <a:pPr>
                <a:defRPr/>
              </a:pPr>
              <a:t>4/10/2023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4DCF22A-8A36-42A2-909C-7746C74005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664816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CC93DC-641F-44E4-B6ED-E029B73C7A69}" type="datetimeFigureOut">
              <a:rPr lang="en-US">
                <a:solidFill>
                  <a:prstClr val="black">
                    <a:tint val="75000"/>
                  </a:prstClr>
                </a:solidFill>
              </a:rPr>
              <a:pPr>
                <a:defRPr/>
              </a:pPr>
              <a:t>4/10/2023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17A85-C162-4E4B-AA6A-76D5A5C5A1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7339984"/>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AE2AC-2532-4C68-8187-1C258C868479}" type="datetimeFigureOut">
              <a:rPr lang="en-US">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629387-969E-4409-B542-3FEF5AD41FE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0976093"/>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C0FF08-BF3E-4CEB-B9D3-E7975E91B679}" type="datetimeFigureOut">
              <a:rPr lang="en-US">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693B93-ED9C-4023-A833-C5D89DA4D4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3380847"/>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5896399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6793922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468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9050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61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905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75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801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648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611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840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2928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8151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6423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03875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6958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491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84.xml"/><Relationship Id="rId3" Type="http://schemas.openxmlformats.org/officeDocument/2006/relationships/slideLayout" Target="../slideLayouts/slideLayout679.xml"/><Relationship Id="rId7" Type="http://schemas.openxmlformats.org/officeDocument/2006/relationships/slideLayout" Target="../slideLayouts/slideLayout683.xml"/><Relationship Id="rId12" Type="http://schemas.openxmlformats.org/officeDocument/2006/relationships/theme" Target="../theme/theme10.xml"/><Relationship Id="rId2" Type="http://schemas.openxmlformats.org/officeDocument/2006/relationships/slideLayout" Target="../slideLayouts/slideLayout678.xml"/><Relationship Id="rId1" Type="http://schemas.openxmlformats.org/officeDocument/2006/relationships/slideLayout" Target="../slideLayouts/slideLayout677.xml"/><Relationship Id="rId6" Type="http://schemas.openxmlformats.org/officeDocument/2006/relationships/slideLayout" Target="../slideLayouts/slideLayout682.xml"/><Relationship Id="rId11" Type="http://schemas.openxmlformats.org/officeDocument/2006/relationships/slideLayout" Target="../slideLayouts/slideLayout687.xml"/><Relationship Id="rId5" Type="http://schemas.openxmlformats.org/officeDocument/2006/relationships/slideLayout" Target="../slideLayouts/slideLayout681.xml"/><Relationship Id="rId10" Type="http://schemas.openxmlformats.org/officeDocument/2006/relationships/slideLayout" Target="../slideLayouts/slideLayout686.xml"/><Relationship Id="rId4" Type="http://schemas.openxmlformats.org/officeDocument/2006/relationships/slideLayout" Target="../slideLayouts/slideLayout680.xml"/><Relationship Id="rId9" Type="http://schemas.openxmlformats.org/officeDocument/2006/relationships/slideLayout" Target="../slideLayouts/slideLayout6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slideLayout" Target="../slideLayouts/slideLayout110.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42" Type="http://schemas.openxmlformats.org/officeDocument/2006/relationships/slideLayout" Target="../slideLayouts/slideLayout113.xml"/><Relationship Id="rId47" Type="http://schemas.openxmlformats.org/officeDocument/2006/relationships/theme" Target="../theme/theme7.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46" Type="http://schemas.openxmlformats.org/officeDocument/2006/relationships/slideLayout" Target="../slideLayouts/slideLayout117.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41" Type="http://schemas.openxmlformats.org/officeDocument/2006/relationships/slideLayout" Target="../slideLayouts/slideLayout112.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slideLayout" Target="../slideLayouts/slideLayout111.xml"/><Relationship Id="rId45" Type="http://schemas.openxmlformats.org/officeDocument/2006/relationships/slideLayout" Target="../slideLayouts/slideLayout116.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4" Type="http://schemas.openxmlformats.org/officeDocument/2006/relationships/slideLayout" Target="../slideLayouts/slideLayout115.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43"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234.xml"/><Relationship Id="rId299" Type="http://schemas.openxmlformats.org/officeDocument/2006/relationships/slideLayout" Target="../slideLayouts/slideLayout416.xml"/><Relationship Id="rId21" Type="http://schemas.openxmlformats.org/officeDocument/2006/relationships/slideLayout" Target="../slideLayouts/slideLayout138.xml"/><Relationship Id="rId63" Type="http://schemas.openxmlformats.org/officeDocument/2006/relationships/slideLayout" Target="../slideLayouts/slideLayout180.xml"/><Relationship Id="rId159" Type="http://schemas.openxmlformats.org/officeDocument/2006/relationships/slideLayout" Target="../slideLayouts/slideLayout276.xml"/><Relationship Id="rId324" Type="http://schemas.openxmlformats.org/officeDocument/2006/relationships/slideLayout" Target="../slideLayouts/slideLayout441.xml"/><Relationship Id="rId366" Type="http://schemas.openxmlformats.org/officeDocument/2006/relationships/slideLayout" Target="../slideLayouts/slideLayout483.xml"/><Relationship Id="rId531" Type="http://schemas.openxmlformats.org/officeDocument/2006/relationships/slideLayout" Target="../slideLayouts/slideLayout648.xml"/><Relationship Id="rId170" Type="http://schemas.openxmlformats.org/officeDocument/2006/relationships/slideLayout" Target="../slideLayouts/slideLayout287.xml"/><Relationship Id="rId226" Type="http://schemas.openxmlformats.org/officeDocument/2006/relationships/slideLayout" Target="../slideLayouts/slideLayout343.xml"/><Relationship Id="rId433" Type="http://schemas.openxmlformats.org/officeDocument/2006/relationships/slideLayout" Target="../slideLayouts/slideLayout550.xml"/><Relationship Id="rId268" Type="http://schemas.openxmlformats.org/officeDocument/2006/relationships/slideLayout" Target="../slideLayouts/slideLayout385.xml"/><Relationship Id="rId475" Type="http://schemas.openxmlformats.org/officeDocument/2006/relationships/slideLayout" Target="../slideLayouts/slideLayout592.xml"/><Relationship Id="rId32" Type="http://schemas.openxmlformats.org/officeDocument/2006/relationships/slideLayout" Target="../slideLayouts/slideLayout149.xml"/><Relationship Id="rId74" Type="http://schemas.openxmlformats.org/officeDocument/2006/relationships/slideLayout" Target="../slideLayouts/slideLayout191.xml"/><Relationship Id="rId128" Type="http://schemas.openxmlformats.org/officeDocument/2006/relationships/slideLayout" Target="../slideLayouts/slideLayout245.xml"/><Relationship Id="rId335" Type="http://schemas.openxmlformats.org/officeDocument/2006/relationships/slideLayout" Target="../slideLayouts/slideLayout452.xml"/><Relationship Id="rId377" Type="http://schemas.openxmlformats.org/officeDocument/2006/relationships/slideLayout" Target="../slideLayouts/slideLayout494.xml"/><Relationship Id="rId500" Type="http://schemas.openxmlformats.org/officeDocument/2006/relationships/slideLayout" Target="../slideLayouts/slideLayout617.xml"/><Relationship Id="rId542" Type="http://schemas.openxmlformats.org/officeDocument/2006/relationships/slideLayout" Target="../slideLayouts/slideLayout659.xml"/><Relationship Id="rId5" Type="http://schemas.openxmlformats.org/officeDocument/2006/relationships/slideLayout" Target="../slideLayouts/slideLayout122.xml"/><Relationship Id="rId181" Type="http://schemas.openxmlformats.org/officeDocument/2006/relationships/slideLayout" Target="../slideLayouts/slideLayout298.xml"/><Relationship Id="rId237" Type="http://schemas.openxmlformats.org/officeDocument/2006/relationships/slideLayout" Target="../slideLayouts/slideLayout354.xml"/><Relationship Id="rId402" Type="http://schemas.openxmlformats.org/officeDocument/2006/relationships/slideLayout" Target="../slideLayouts/slideLayout519.xml"/><Relationship Id="rId279" Type="http://schemas.openxmlformats.org/officeDocument/2006/relationships/slideLayout" Target="../slideLayouts/slideLayout396.xml"/><Relationship Id="rId444" Type="http://schemas.openxmlformats.org/officeDocument/2006/relationships/slideLayout" Target="../slideLayouts/slideLayout561.xml"/><Relationship Id="rId486" Type="http://schemas.openxmlformats.org/officeDocument/2006/relationships/slideLayout" Target="../slideLayouts/slideLayout603.xml"/><Relationship Id="rId43" Type="http://schemas.openxmlformats.org/officeDocument/2006/relationships/slideLayout" Target="../slideLayouts/slideLayout160.xml"/><Relationship Id="rId139" Type="http://schemas.openxmlformats.org/officeDocument/2006/relationships/slideLayout" Target="../slideLayouts/slideLayout256.xml"/><Relationship Id="rId290" Type="http://schemas.openxmlformats.org/officeDocument/2006/relationships/slideLayout" Target="../slideLayouts/slideLayout407.xml"/><Relationship Id="rId304" Type="http://schemas.openxmlformats.org/officeDocument/2006/relationships/slideLayout" Target="../slideLayouts/slideLayout421.xml"/><Relationship Id="rId346" Type="http://schemas.openxmlformats.org/officeDocument/2006/relationships/slideLayout" Target="../slideLayouts/slideLayout463.xml"/><Relationship Id="rId388" Type="http://schemas.openxmlformats.org/officeDocument/2006/relationships/slideLayout" Target="../slideLayouts/slideLayout505.xml"/><Relationship Id="rId511" Type="http://schemas.openxmlformats.org/officeDocument/2006/relationships/slideLayout" Target="../slideLayouts/slideLayout628.xml"/><Relationship Id="rId85" Type="http://schemas.openxmlformats.org/officeDocument/2006/relationships/slideLayout" Target="../slideLayouts/slideLayout202.xml"/><Relationship Id="rId150" Type="http://schemas.openxmlformats.org/officeDocument/2006/relationships/slideLayout" Target="../slideLayouts/slideLayout267.xml"/><Relationship Id="rId192" Type="http://schemas.openxmlformats.org/officeDocument/2006/relationships/slideLayout" Target="../slideLayouts/slideLayout309.xml"/><Relationship Id="rId206" Type="http://schemas.openxmlformats.org/officeDocument/2006/relationships/slideLayout" Target="../slideLayouts/slideLayout323.xml"/><Relationship Id="rId413" Type="http://schemas.openxmlformats.org/officeDocument/2006/relationships/slideLayout" Target="../slideLayouts/slideLayout530.xml"/><Relationship Id="rId248" Type="http://schemas.openxmlformats.org/officeDocument/2006/relationships/slideLayout" Target="../slideLayouts/slideLayout365.xml"/><Relationship Id="rId455" Type="http://schemas.openxmlformats.org/officeDocument/2006/relationships/slideLayout" Target="../slideLayouts/slideLayout572.xml"/><Relationship Id="rId497" Type="http://schemas.openxmlformats.org/officeDocument/2006/relationships/slideLayout" Target="../slideLayouts/slideLayout614.xml"/><Relationship Id="rId12" Type="http://schemas.openxmlformats.org/officeDocument/2006/relationships/slideLayout" Target="../slideLayouts/slideLayout129.xml"/><Relationship Id="rId108" Type="http://schemas.openxmlformats.org/officeDocument/2006/relationships/slideLayout" Target="../slideLayouts/slideLayout225.xml"/><Relationship Id="rId315" Type="http://schemas.openxmlformats.org/officeDocument/2006/relationships/slideLayout" Target="../slideLayouts/slideLayout432.xml"/><Relationship Id="rId357" Type="http://schemas.openxmlformats.org/officeDocument/2006/relationships/slideLayout" Target="../slideLayouts/slideLayout474.xml"/><Relationship Id="rId522" Type="http://schemas.openxmlformats.org/officeDocument/2006/relationships/slideLayout" Target="../slideLayouts/slideLayout639.xml"/><Relationship Id="rId54" Type="http://schemas.openxmlformats.org/officeDocument/2006/relationships/slideLayout" Target="../slideLayouts/slideLayout171.xml"/><Relationship Id="rId96" Type="http://schemas.openxmlformats.org/officeDocument/2006/relationships/slideLayout" Target="../slideLayouts/slideLayout213.xml"/><Relationship Id="rId161" Type="http://schemas.openxmlformats.org/officeDocument/2006/relationships/slideLayout" Target="../slideLayouts/slideLayout278.xml"/><Relationship Id="rId217" Type="http://schemas.openxmlformats.org/officeDocument/2006/relationships/slideLayout" Target="../slideLayouts/slideLayout334.xml"/><Relationship Id="rId399" Type="http://schemas.openxmlformats.org/officeDocument/2006/relationships/slideLayout" Target="../slideLayouts/slideLayout516.xml"/><Relationship Id="rId259" Type="http://schemas.openxmlformats.org/officeDocument/2006/relationships/slideLayout" Target="../slideLayouts/slideLayout376.xml"/><Relationship Id="rId424" Type="http://schemas.openxmlformats.org/officeDocument/2006/relationships/slideLayout" Target="../slideLayouts/slideLayout541.xml"/><Relationship Id="rId466" Type="http://schemas.openxmlformats.org/officeDocument/2006/relationships/slideLayout" Target="../slideLayouts/slideLayout583.xml"/><Relationship Id="rId23" Type="http://schemas.openxmlformats.org/officeDocument/2006/relationships/slideLayout" Target="../slideLayouts/slideLayout140.xml"/><Relationship Id="rId119" Type="http://schemas.openxmlformats.org/officeDocument/2006/relationships/slideLayout" Target="../slideLayouts/slideLayout236.xml"/><Relationship Id="rId270" Type="http://schemas.openxmlformats.org/officeDocument/2006/relationships/slideLayout" Target="../slideLayouts/slideLayout387.xml"/><Relationship Id="rId326" Type="http://schemas.openxmlformats.org/officeDocument/2006/relationships/slideLayout" Target="../slideLayouts/slideLayout443.xml"/><Relationship Id="rId533" Type="http://schemas.openxmlformats.org/officeDocument/2006/relationships/slideLayout" Target="../slideLayouts/slideLayout650.xml"/><Relationship Id="rId65" Type="http://schemas.openxmlformats.org/officeDocument/2006/relationships/slideLayout" Target="../slideLayouts/slideLayout182.xml"/><Relationship Id="rId130" Type="http://schemas.openxmlformats.org/officeDocument/2006/relationships/slideLayout" Target="../slideLayouts/slideLayout247.xml"/><Relationship Id="rId368" Type="http://schemas.openxmlformats.org/officeDocument/2006/relationships/slideLayout" Target="../slideLayouts/slideLayout485.xml"/><Relationship Id="rId172" Type="http://schemas.openxmlformats.org/officeDocument/2006/relationships/slideLayout" Target="../slideLayouts/slideLayout289.xml"/><Relationship Id="rId228" Type="http://schemas.openxmlformats.org/officeDocument/2006/relationships/slideLayout" Target="../slideLayouts/slideLayout345.xml"/><Relationship Id="rId435" Type="http://schemas.openxmlformats.org/officeDocument/2006/relationships/slideLayout" Target="../slideLayouts/slideLayout552.xml"/><Relationship Id="rId477" Type="http://schemas.openxmlformats.org/officeDocument/2006/relationships/slideLayout" Target="../slideLayouts/slideLayout594.xml"/><Relationship Id="rId281" Type="http://schemas.openxmlformats.org/officeDocument/2006/relationships/slideLayout" Target="../slideLayouts/slideLayout398.xml"/><Relationship Id="rId337" Type="http://schemas.openxmlformats.org/officeDocument/2006/relationships/slideLayout" Target="../slideLayouts/slideLayout454.xml"/><Relationship Id="rId502" Type="http://schemas.openxmlformats.org/officeDocument/2006/relationships/slideLayout" Target="../slideLayouts/slideLayout619.xml"/><Relationship Id="rId34" Type="http://schemas.openxmlformats.org/officeDocument/2006/relationships/slideLayout" Target="../slideLayouts/slideLayout151.xml"/><Relationship Id="rId76" Type="http://schemas.openxmlformats.org/officeDocument/2006/relationships/slideLayout" Target="../slideLayouts/slideLayout193.xml"/><Relationship Id="rId141" Type="http://schemas.openxmlformats.org/officeDocument/2006/relationships/slideLayout" Target="../slideLayouts/slideLayout258.xml"/><Relationship Id="rId379" Type="http://schemas.openxmlformats.org/officeDocument/2006/relationships/slideLayout" Target="../slideLayouts/slideLayout496.xml"/><Relationship Id="rId544" Type="http://schemas.openxmlformats.org/officeDocument/2006/relationships/slideLayout" Target="../slideLayouts/slideLayout661.xml"/><Relationship Id="rId7" Type="http://schemas.openxmlformats.org/officeDocument/2006/relationships/slideLayout" Target="../slideLayouts/slideLayout124.xml"/><Relationship Id="rId183" Type="http://schemas.openxmlformats.org/officeDocument/2006/relationships/slideLayout" Target="../slideLayouts/slideLayout300.xml"/><Relationship Id="rId239" Type="http://schemas.openxmlformats.org/officeDocument/2006/relationships/slideLayout" Target="../slideLayouts/slideLayout356.xml"/><Relationship Id="rId390" Type="http://schemas.openxmlformats.org/officeDocument/2006/relationships/slideLayout" Target="../slideLayouts/slideLayout507.xml"/><Relationship Id="rId404" Type="http://schemas.openxmlformats.org/officeDocument/2006/relationships/slideLayout" Target="../slideLayouts/slideLayout521.xml"/><Relationship Id="rId446" Type="http://schemas.openxmlformats.org/officeDocument/2006/relationships/slideLayout" Target="../slideLayouts/slideLayout563.xml"/><Relationship Id="rId250" Type="http://schemas.openxmlformats.org/officeDocument/2006/relationships/slideLayout" Target="../slideLayouts/slideLayout367.xml"/><Relationship Id="rId292" Type="http://schemas.openxmlformats.org/officeDocument/2006/relationships/slideLayout" Target="../slideLayouts/slideLayout409.xml"/><Relationship Id="rId306" Type="http://schemas.openxmlformats.org/officeDocument/2006/relationships/slideLayout" Target="../slideLayouts/slideLayout423.xml"/><Relationship Id="rId488" Type="http://schemas.openxmlformats.org/officeDocument/2006/relationships/slideLayout" Target="../slideLayouts/slideLayout605.xml"/><Relationship Id="rId45" Type="http://schemas.openxmlformats.org/officeDocument/2006/relationships/slideLayout" Target="../slideLayouts/slideLayout162.xml"/><Relationship Id="rId87" Type="http://schemas.openxmlformats.org/officeDocument/2006/relationships/slideLayout" Target="../slideLayouts/slideLayout204.xml"/><Relationship Id="rId110" Type="http://schemas.openxmlformats.org/officeDocument/2006/relationships/slideLayout" Target="../slideLayouts/slideLayout227.xml"/><Relationship Id="rId348" Type="http://schemas.openxmlformats.org/officeDocument/2006/relationships/slideLayout" Target="../slideLayouts/slideLayout465.xml"/><Relationship Id="rId513" Type="http://schemas.openxmlformats.org/officeDocument/2006/relationships/slideLayout" Target="../slideLayouts/slideLayout630.xml"/><Relationship Id="rId152" Type="http://schemas.openxmlformats.org/officeDocument/2006/relationships/slideLayout" Target="../slideLayouts/slideLayout269.xml"/><Relationship Id="rId194" Type="http://schemas.openxmlformats.org/officeDocument/2006/relationships/slideLayout" Target="../slideLayouts/slideLayout311.xml"/><Relationship Id="rId208" Type="http://schemas.openxmlformats.org/officeDocument/2006/relationships/slideLayout" Target="../slideLayouts/slideLayout325.xml"/><Relationship Id="rId415" Type="http://schemas.openxmlformats.org/officeDocument/2006/relationships/slideLayout" Target="../slideLayouts/slideLayout532.xml"/><Relationship Id="rId457" Type="http://schemas.openxmlformats.org/officeDocument/2006/relationships/slideLayout" Target="../slideLayouts/slideLayout574.xml"/><Relationship Id="rId261" Type="http://schemas.openxmlformats.org/officeDocument/2006/relationships/slideLayout" Target="../slideLayouts/slideLayout378.xml"/><Relationship Id="rId499" Type="http://schemas.openxmlformats.org/officeDocument/2006/relationships/slideLayout" Target="../slideLayouts/slideLayout616.xml"/><Relationship Id="rId14" Type="http://schemas.openxmlformats.org/officeDocument/2006/relationships/slideLayout" Target="../slideLayouts/slideLayout131.xml"/><Relationship Id="rId56" Type="http://schemas.openxmlformats.org/officeDocument/2006/relationships/slideLayout" Target="../slideLayouts/slideLayout173.xml"/><Relationship Id="rId317" Type="http://schemas.openxmlformats.org/officeDocument/2006/relationships/slideLayout" Target="../slideLayouts/slideLayout434.xml"/><Relationship Id="rId359" Type="http://schemas.openxmlformats.org/officeDocument/2006/relationships/slideLayout" Target="../slideLayouts/slideLayout476.xml"/><Relationship Id="rId524" Type="http://schemas.openxmlformats.org/officeDocument/2006/relationships/slideLayout" Target="../slideLayouts/slideLayout641.xml"/><Relationship Id="rId98" Type="http://schemas.openxmlformats.org/officeDocument/2006/relationships/slideLayout" Target="../slideLayouts/slideLayout215.xml"/><Relationship Id="rId121" Type="http://schemas.openxmlformats.org/officeDocument/2006/relationships/slideLayout" Target="../slideLayouts/slideLayout238.xml"/><Relationship Id="rId163" Type="http://schemas.openxmlformats.org/officeDocument/2006/relationships/slideLayout" Target="../slideLayouts/slideLayout280.xml"/><Relationship Id="rId219" Type="http://schemas.openxmlformats.org/officeDocument/2006/relationships/slideLayout" Target="../slideLayouts/slideLayout336.xml"/><Relationship Id="rId370" Type="http://schemas.openxmlformats.org/officeDocument/2006/relationships/slideLayout" Target="../slideLayouts/slideLayout487.xml"/><Relationship Id="rId426" Type="http://schemas.openxmlformats.org/officeDocument/2006/relationships/slideLayout" Target="../slideLayouts/slideLayout543.xml"/><Relationship Id="rId230" Type="http://schemas.openxmlformats.org/officeDocument/2006/relationships/slideLayout" Target="../slideLayouts/slideLayout347.xml"/><Relationship Id="rId468" Type="http://schemas.openxmlformats.org/officeDocument/2006/relationships/slideLayout" Target="../slideLayouts/slideLayout585.xml"/><Relationship Id="rId25" Type="http://schemas.openxmlformats.org/officeDocument/2006/relationships/slideLayout" Target="../slideLayouts/slideLayout142.xml"/><Relationship Id="rId67" Type="http://schemas.openxmlformats.org/officeDocument/2006/relationships/slideLayout" Target="../slideLayouts/slideLayout184.xml"/><Relationship Id="rId272" Type="http://schemas.openxmlformats.org/officeDocument/2006/relationships/slideLayout" Target="../slideLayouts/slideLayout389.xml"/><Relationship Id="rId328" Type="http://schemas.openxmlformats.org/officeDocument/2006/relationships/slideLayout" Target="../slideLayouts/slideLayout445.xml"/><Relationship Id="rId535" Type="http://schemas.openxmlformats.org/officeDocument/2006/relationships/slideLayout" Target="../slideLayouts/slideLayout652.xml"/><Relationship Id="rId132" Type="http://schemas.openxmlformats.org/officeDocument/2006/relationships/slideLayout" Target="../slideLayouts/slideLayout249.xml"/><Relationship Id="rId174" Type="http://schemas.openxmlformats.org/officeDocument/2006/relationships/slideLayout" Target="../slideLayouts/slideLayout291.xml"/><Relationship Id="rId381" Type="http://schemas.openxmlformats.org/officeDocument/2006/relationships/slideLayout" Target="../slideLayouts/slideLayout498.xml"/><Relationship Id="rId220" Type="http://schemas.openxmlformats.org/officeDocument/2006/relationships/slideLayout" Target="../slideLayouts/slideLayout337.xml"/><Relationship Id="rId241" Type="http://schemas.openxmlformats.org/officeDocument/2006/relationships/slideLayout" Target="../slideLayouts/slideLayout358.xml"/><Relationship Id="rId437" Type="http://schemas.openxmlformats.org/officeDocument/2006/relationships/slideLayout" Target="../slideLayouts/slideLayout554.xml"/><Relationship Id="rId458" Type="http://schemas.openxmlformats.org/officeDocument/2006/relationships/slideLayout" Target="../slideLayouts/slideLayout575.xml"/><Relationship Id="rId479" Type="http://schemas.openxmlformats.org/officeDocument/2006/relationships/slideLayout" Target="../slideLayouts/slideLayout596.xml"/><Relationship Id="rId15" Type="http://schemas.openxmlformats.org/officeDocument/2006/relationships/slideLayout" Target="../slideLayouts/slideLayout132.xml"/><Relationship Id="rId36" Type="http://schemas.openxmlformats.org/officeDocument/2006/relationships/slideLayout" Target="../slideLayouts/slideLayout153.xml"/><Relationship Id="rId57" Type="http://schemas.openxmlformats.org/officeDocument/2006/relationships/slideLayout" Target="../slideLayouts/slideLayout174.xml"/><Relationship Id="rId262" Type="http://schemas.openxmlformats.org/officeDocument/2006/relationships/slideLayout" Target="../slideLayouts/slideLayout379.xml"/><Relationship Id="rId283" Type="http://schemas.openxmlformats.org/officeDocument/2006/relationships/slideLayout" Target="../slideLayouts/slideLayout400.xml"/><Relationship Id="rId318" Type="http://schemas.openxmlformats.org/officeDocument/2006/relationships/slideLayout" Target="../slideLayouts/slideLayout435.xml"/><Relationship Id="rId339" Type="http://schemas.openxmlformats.org/officeDocument/2006/relationships/slideLayout" Target="../slideLayouts/slideLayout456.xml"/><Relationship Id="rId490" Type="http://schemas.openxmlformats.org/officeDocument/2006/relationships/slideLayout" Target="../slideLayouts/slideLayout607.xml"/><Relationship Id="rId504" Type="http://schemas.openxmlformats.org/officeDocument/2006/relationships/slideLayout" Target="../slideLayouts/slideLayout621.xml"/><Relationship Id="rId525" Type="http://schemas.openxmlformats.org/officeDocument/2006/relationships/slideLayout" Target="../slideLayouts/slideLayout642.xml"/><Relationship Id="rId546" Type="http://schemas.openxmlformats.org/officeDocument/2006/relationships/slideLayout" Target="../slideLayouts/slideLayout663.xml"/><Relationship Id="rId78" Type="http://schemas.openxmlformats.org/officeDocument/2006/relationships/slideLayout" Target="../slideLayouts/slideLayout195.xml"/><Relationship Id="rId99" Type="http://schemas.openxmlformats.org/officeDocument/2006/relationships/slideLayout" Target="../slideLayouts/slideLayout216.xml"/><Relationship Id="rId101" Type="http://schemas.openxmlformats.org/officeDocument/2006/relationships/slideLayout" Target="../slideLayouts/slideLayout218.xml"/><Relationship Id="rId122" Type="http://schemas.openxmlformats.org/officeDocument/2006/relationships/slideLayout" Target="../slideLayouts/slideLayout239.xml"/><Relationship Id="rId143" Type="http://schemas.openxmlformats.org/officeDocument/2006/relationships/slideLayout" Target="../slideLayouts/slideLayout260.xml"/><Relationship Id="rId164" Type="http://schemas.openxmlformats.org/officeDocument/2006/relationships/slideLayout" Target="../slideLayouts/slideLayout281.xml"/><Relationship Id="rId185" Type="http://schemas.openxmlformats.org/officeDocument/2006/relationships/slideLayout" Target="../slideLayouts/slideLayout302.xml"/><Relationship Id="rId350" Type="http://schemas.openxmlformats.org/officeDocument/2006/relationships/slideLayout" Target="../slideLayouts/slideLayout467.xml"/><Relationship Id="rId371" Type="http://schemas.openxmlformats.org/officeDocument/2006/relationships/slideLayout" Target="../slideLayouts/slideLayout488.xml"/><Relationship Id="rId406" Type="http://schemas.openxmlformats.org/officeDocument/2006/relationships/slideLayout" Target="../slideLayouts/slideLayout523.xml"/><Relationship Id="rId9" Type="http://schemas.openxmlformats.org/officeDocument/2006/relationships/slideLayout" Target="../slideLayouts/slideLayout126.xml"/><Relationship Id="rId210" Type="http://schemas.openxmlformats.org/officeDocument/2006/relationships/slideLayout" Target="../slideLayouts/slideLayout327.xml"/><Relationship Id="rId392" Type="http://schemas.openxmlformats.org/officeDocument/2006/relationships/slideLayout" Target="../slideLayouts/slideLayout509.xml"/><Relationship Id="rId427" Type="http://schemas.openxmlformats.org/officeDocument/2006/relationships/slideLayout" Target="../slideLayouts/slideLayout544.xml"/><Relationship Id="rId448" Type="http://schemas.openxmlformats.org/officeDocument/2006/relationships/slideLayout" Target="../slideLayouts/slideLayout565.xml"/><Relationship Id="rId469" Type="http://schemas.openxmlformats.org/officeDocument/2006/relationships/slideLayout" Target="../slideLayouts/slideLayout586.xml"/><Relationship Id="rId26" Type="http://schemas.openxmlformats.org/officeDocument/2006/relationships/slideLayout" Target="../slideLayouts/slideLayout143.xml"/><Relationship Id="rId231" Type="http://schemas.openxmlformats.org/officeDocument/2006/relationships/slideLayout" Target="../slideLayouts/slideLayout348.xml"/><Relationship Id="rId252" Type="http://schemas.openxmlformats.org/officeDocument/2006/relationships/slideLayout" Target="../slideLayouts/slideLayout369.xml"/><Relationship Id="rId273" Type="http://schemas.openxmlformats.org/officeDocument/2006/relationships/slideLayout" Target="../slideLayouts/slideLayout390.xml"/><Relationship Id="rId294" Type="http://schemas.openxmlformats.org/officeDocument/2006/relationships/slideLayout" Target="../slideLayouts/slideLayout411.xml"/><Relationship Id="rId308" Type="http://schemas.openxmlformats.org/officeDocument/2006/relationships/slideLayout" Target="../slideLayouts/slideLayout425.xml"/><Relationship Id="rId329" Type="http://schemas.openxmlformats.org/officeDocument/2006/relationships/slideLayout" Target="../slideLayouts/slideLayout446.xml"/><Relationship Id="rId480" Type="http://schemas.openxmlformats.org/officeDocument/2006/relationships/slideLayout" Target="../slideLayouts/slideLayout597.xml"/><Relationship Id="rId515" Type="http://schemas.openxmlformats.org/officeDocument/2006/relationships/slideLayout" Target="../slideLayouts/slideLayout632.xml"/><Relationship Id="rId536" Type="http://schemas.openxmlformats.org/officeDocument/2006/relationships/slideLayout" Target="../slideLayouts/slideLayout653.xml"/><Relationship Id="rId47" Type="http://schemas.openxmlformats.org/officeDocument/2006/relationships/slideLayout" Target="../slideLayouts/slideLayout164.xml"/><Relationship Id="rId68" Type="http://schemas.openxmlformats.org/officeDocument/2006/relationships/slideLayout" Target="../slideLayouts/slideLayout185.xml"/><Relationship Id="rId89" Type="http://schemas.openxmlformats.org/officeDocument/2006/relationships/slideLayout" Target="../slideLayouts/slideLayout206.xml"/><Relationship Id="rId112" Type="http://schemas.openxmlformats.org/officeDocument/2006/relationships/slideLayout" Target="../slideLayouts/slideLayout229.xml"/><Relationship Id="rId133" Type="http://schemas.openxmlformats.org/officeDocument/2006/relationships/slideLayout" Target="../slideLayouts/slideLayout250.xml"/><Relationship Id="rId154" Type="http://schemas.openxmlformats.org/officeDocument/2006/relationships/slideLayout" Target="../slideLayouts/slideLayout271.xml"/><Relationship Id="rId175" Type="http://schemas.openxmlformats.org/officeDocument/2006/relationships/slideLayout" Target="../slideLayouts/slideLayout292.xml"/><Relationship Id="rId340" Type="http://schemas.openxmlformats.org/officeDocument/2006/relationships/slideLayout" Target="../slideLayouts/slideLayout457.xml"/><Relationship Id="rId361" Type="http://schemas.openxmlformats.org/officeDocument/2006/relationships/slideLayout" Target="../slideLayouts/slideLayout478.xml"/><Relationship Id="rId196" Type="http://schemas.openxmlformats.org/officeDocument/2006/relationships/slideLayout" Target="../slideLayouts/slideLayout313.xml"/><Relationship Id="rId200" Type="http://schemas.openxmlformats.org/officeDocument/2006/relationships/slideLayout" Target="../slideLayouts/slideLayout317.xml"/><Relationship Id="rId382" Type="http://schemas.openxmlformats.org/officeDocument/2006/relationships/slideLayout" Target="../slideLayouts/slideLayout499.xml"/><Relationship Id="rId417" Type="http://schemas.openxmlformats.org/officeDocument/2006/relationships/slideLayout" Target="../slideLayouts/slideLayout534.xml"/><Relationship Id="rId438" Type="http://schemas.openxmlformats.org/officeDocument/2006/relationships/slideLayout" Target="../slideLayouts/slideLayout555.xml"/><Relationship Id="rId459" Type="http://schemas.openxmlformats.org/officeDocument/2006/relationships/slideLayout" Target="../slideLayouts/slideLayout576.xml"/><Relationship Id="rId16" Type="http://schemas.openxmlformats.org/officeDocument/2006/relationships/slideLayout" Target="../slideLayouts/slideLayout133.xml"/><Relationship Id="rId221" Type="http://schemas.openxmlformats.org/officeDocument/2006/relationships/slideLayout" Target="../slideLayouts/slideLayout338.xml"/><Relationship Id="rId242" Type="http://schemas.openxmlformats.org/officeDocument/2006/relationships/slideLayout" Target="../slideLayouts/slideLayout359.xml"/><Relationship Id="rId263" Type="http://schemas.openxmlformats.org/officeDocument/2006/relationships/slideLayout" Target="../slideLayouts/slideLayout380.xml"/><Relationship Id="rId284" Type="http://schemas.openxmlformats.org/officeDocument/2006/relationships/slideLayout" Target="../slideLayouts/slideLayout401.xml"/><Relationship Id="rId319" Type="http://schemas.openxmlformats.org/officeDocument/2006/relationships/slideLayout" Target="../slideLayouts/slideLayout436.xml"/><Relationship Id="rId470" Type="http://schemas.openxmlformats.org/officeDocument/2006/relationships/slideLayout" Target="../slideLayouts/slideLayout587.xml"/><Relationship Id="rId491" Type="http://schemas.openxmlformats.org/officeDocument/2006/relationships/slideLayout" Target="../slideLayouts/slideLayout608.xml"/><Relationship Id="rId505" Type="http://schemas.openxmlformats.org/officeDocument/2006/relationships/slideLayout" Target="../slideLayouts/slideLayout622.xml"/><Relationship Id="rId526" Type="http://schemas.openxmlformats.org/officeDocument/2006/relationships/slideLayout" Target="../slideLayouts/slideLayout643.xml"/><Relationship Id="rId37" Type="http://schemas.openxmlformats.org/officeDocument/2006/relationships/slideLayout" Target="../slideLayouts/slideLayout154.xml"/><Relationship Id="rId58" Type="http://schemas.openxmlformats.org/officeDocument/2006/relationships/slideLayout" Target="../slideLayouts/slideLayout175.xml"/><Relationship Id="rId79" Type="http://schemas.openxmlformats.org/officeDocument/2006/relationships/slideLayout" Target="../slideLayouts/slideLayout196.xml"/><Relationship Id="rId102" Type="http://schemas.openxmlformats.org/officeDocument/2006/relationships/slideLayout" Target="../slideLayouts/slideLayout219.xml"/><Relationship Id="rId123" Type="http://schemas.openxmlformats.org/officeDocument/2006/relationships/slideLayout" Target="../slideLayouts/slideLayout240.xml"/><Relationship Id="rId144" Type="http://schemas.openxmlformats.org/officeDocument/2006/relationships/slideLayout" Target="../slideLayouts/slideLayout261.xml"/><Relationship Id="rId330" Type="http://schemas.openxmlformats.org/officeDocument/2006/relationships/slideLayout" Target="../slideLayouts/slideLayout447.xml"/><Relationship Id="rId547" Type="http://schemas.openxmlformats.org/officeDocument/2006/relationships/slideLayout" Target="../slideLayouts/slideLayout664.xml"/><Relationship Id="rId90" Type="http://schemas.openxmlformats.org/officeDocument/2006/relationships/slideLayout" Target="../slideLayouts/slideLayout207.xml"/><Relationship Id="rId165" Type="http://schemas.openxmlformats.org/officeDocument/2006/relationships/slideLayout" Target="../slideLayouts/slideLayout282.xml"/><Relationship Id="rId186" Type="http://schemas.openxmlformats.org/officeDocument/2006/relationships/slideLayout" Target="../slideLayouts/slideLayout303.xml"/><Relationship Id="rId351" Type="http://schemas.openxmlformats.org/officeDocument/2006/relationships/slideLayout" Target="../slideLayouts/slideLayout468.xml"/><Relationship Id="rId372" Type="http://schemas.openxmlformats.org/officeDocument/2006/relationships/slideLayout" Target="../slideLayouts/slideLayout489.xml"/><Relationship Id="rId393" Type="http://schemas.openxmlformats.org/officeDocument/2006/relationships/slideLayout" Target="../slideLayouts/slideLayout510.xml"/><Relationship Id="rId407" Type="http://schemas.openxmlformats.org/officeDocument/2006/relationships/slideLayout" Target="../slideLayouts/slideLayout524.xml"/><Relationship Id="rId428" Type="http://schemas.openxmlformats.org/officeDocument/2006/relationships/slideLayout" Target="../slideLayouts/slideLayout545.xml"/><Relationship Id="rId449" Type="http://schemas.openxmlformats.org/officeDocument/2006/relationships/slideLayout" Target="../slideLayouts/slideLayout566.xml"/><Relationship Id="rId211" Type="http://schemas.openxmlformats.org/officeDocument/2006/relationships/slideLayout" Target="../slideLayouts/slideLayout328.xml"/><Relationship Id="rId232" Type="http://schemas.openxmlformats.org/officeDocument/2006/relationships/slideLayout" Target="../slideLayouts/slideLayout349.xml"/><Relationship Id="rId253" Type="http://schemas.openxmlformats.org/officeDocument/2006/relationships/slideLayout" Target="../slideLayouts/slideLayout370.xml"/><Relationship Id="rId274" Type="http://schemas.openxmlformats.org/officeDocument/2006/relationships/slideLayout" Target="../slideLayouts/slideLayout391.xml"/><Relationship Id="rId295" Type="http://schemas.openxmlformats.org/officeDocument/2006/relationships/slideLayout" Target="../slideLayouts/slideLayout412.xml"/><Relationship Id="rId309" Type="http://schemas.openxmlformats.org/officeDocument/2006/relationships/slideLayout" Target="../slideLayouts/slideLayout426.xml"/><Relationship Id="rId460" Type="http://schemas.openxmlformats.org/officeDocument/2006/relationships/slideLayout" Target="../slideLayouts/slideLayout577.xml"/><Relationship Id="rId481" Type="http://schemas.openxmlformats.org/officeDocument/2006/relationships/slideLayout" Target="../slideLayouts/slideLayout598.xml"/><Relationship Id="rId516" Type="http://schemas.openxmlformats.org/officeDocument/2006/relationships/slideLayout" Target="../slideLayouts/slideLayout633.xml"/><Relationship Id="rId27" Type="http://schemas.openxmlformats.org/officeDocument/2006/relationships/slideLayout" Target="../slideLayouts/slideLayout144.xml"/><Relationship Id="rId48" Type="http://schemas.openxmlformats.org/officeDocument/2006/relationships/slideLayout" Target="../slideLayouts/slideLayout165.xml"/><Relationship Id="rId69" Type="http://schemas.openxmlformats.org/officeDocument/2006/relationships/slideLayout" Target="../slideLayouts/slideLayout186.xml"/><Relationship Id="rId113" Type="http://schemas.openxmlformats.org/officeDocument/2006/relationships/slideLayout" Target="../slideLayouts/slideLayout230.xml"/><Relationship Id="rId134" Type="http://schemas.openxmlformats.org/officeDocument/2006/relationships/slideLayout" Target="../slideLayouts/slideLayout251.xml"/><Relationship Id="rId320" Type="http://schemas.openxmlformats.org/officeDocument/2006/relationships/slideLayout" Target="../slideLayouts/slideLayout437.xml"/><Relationship Id="rId537" Type="http://schemas.openxmlformats.org/officeDocument/2006/relationships/slideLayout" Target="../slideLayouts/slideLayout654.xml"/><Relationship Id="rId80" Type="http://schemas.openxmlformats.org/officeDocument/2006/relationships/slideLayout" Target="../slideLayouts/slideLayout197.xml"/><Relationship Id="rId155" Type="http://schemas.openxmlformats.org/officeDocument/2006/relationships/slideLayout" Target="../slideLayouts/slideLayout272.xml"/><Relationship Id="rId176" Type="http://schemas.openxmlformats.org/officeDocument/2006/relationships/slideLayout" Target="../slideLayouts/slideLayout293.xml"/><Relationship Id="rId197" Type="http://schemas.openxmlformats.org/officeDocument/2006/relationships/slideLayout" Target="../slideLayouts/slideLayout314.xml"/><Relationship Id="rId341" Type="http://schemas.openxmlformats.org/officeDocument/2006/relationships/slideLayout" Target="../slideLayouts/slideLayout458.xml"/><Relationship Id="rId362" Type="http://schemas.openxmlformats.org/officeDocument/2006/relationships/slideLayout" Target="../slideLayouts/slideLayout479.xml"/><Relationship Id="rId383" Type="http://schemas.openxmlformats.org/officeDocument/2006/relationships/slideLayout" Target="../slideLayouts/slideLayout500.xml"/><Relationship Id="rId418" Type="http://schemas.openxmlformats.org/officeDocument/2006/relationships/slideLayout" Target="../slideLayouts/slideLayout535.xml"/><Relationship Id="rId439" Type="http://schemas.openxmlformats.org/officeDocument/2006/relationships/slideLayout" Target="../slideLayouts/slideLayout556.xml"/><Relationship Id="rId201" Type="http://schemas.openxmlformats.org/officeDocument/2006/relationships/slideLayout" Target="../slideLayouts/slideLayout318.xml"/><Relationship Id="rId222" Type="http://schemas.openxmlformats.org/officeDocument/2006/relationships/slideLayout" Target="../slideLayouts/slideLayout339.xml"/><Relationship Id="rId243" Type="http://schemas.openxmlformats.org/officeDocument/2006/relationships/slideLayout" Target="../slideLayouts/slideLayout360.xml"/><Relationship Id="rId264" Type="http://schemas.openxmlformats.org/officeDocument/2006/relationships/slideLayout" Target="../slideLayouts/slideLayout381.xml"/><Relationship Id="rId285" Type="http://schemas.openxmlformats.org/officeDocument/2006/relationships/slideLayout" Target="../slideLayouts/slideLayout402.xml"/><Relationship Id="rId450" Type="http://schemas.openxmlformats.org/officeDocument/2006/relationships/slideLayout" Target="../slideLayouts/slideLayout567.xml"/><Relationship Id="rId471" Type="http://schemas.openxmlformats.org/officeDocument/2006/relationships/slideLayout" Target="../slideLayouts/slideLayout588.xml"/><Relationship Id="rId506" Type="http://schemas.openxmlformats.org/officeDocument/2006/relationships/slideLayout" Target="../slideLayouts/slideLayout623.xml"/><Relationship Id="rId17" Type="http://schemas.openxmlformats.org/officeDocument/2006/relationships/slideLayout" Target="../slideLayouts/slideLayout134.xml"/><Relationship Id="rId38" Type="http://schemas.openxmlformats.org/officeDocument/2006/relationships/slideLayout" Target="../slideLayouts/slideLayout155.xml"/><Relationship Id="rId59" Type="http://schemas.openxmlformats.org/officeDocument/2006/relationships/slideLayout" Target="../slideLayouts/slideLayout176.xml"/><Relationship Id="rId103" Type="http://schemas.openxmlformats.org/officeDocument/2006/relationships/slideLayout" Target="../slideLayouts/slideLayout220.xml"/><Relationship Id="rId124" Type="http://schemas.openxmlformats.org/officeDocument/2006/relationships/slideLayout" Target="../slideLayouts/slideLayout241.xml"/><Relationship Id="rId310" Type="http://schemas.openxmlformats.org/officeDocument/2006/relationships/slideLayout" Target="../slideLayouts/slideLayout427.xml"/><Relationship Id="rId492" Type="http://schemas.openxmlformats.org/officeDocument/2006/relationships/slideLayout" Target="../slideLayouts/slideLayout609.xml"/><Relationship Id="rId527" Type="http://schemas.openxmlformats.org/officeDocument/2006/relationships/slideLayout" Target="../slideLayouts/slideLayout644.xml"/><Relationship Id="rId548" Type="http://schemas.openxmlformats.org/officeDocument/2006/relationships/slideLayout" Target="../slideLayouts/slideLayout665.xml"/><Relationship Id="rId70" Type="http://schemas.openxmlformats.org/officeDocument/2006/relationships/slideLayout" Target="../slideLayouts/slideLayout187.xml"/><Relationship Id="rId91" Type="http://schemas.openxmlformats.org/officeDocument/2006/relationships/slideLayout" Target="../slideLayouts/slideLayout208.xml"/><Relationship Id="rId145" Type="http://schemas.openxmlformats.org/officeDocument/2006/relationships/slideLayout" Target="../slideLayouts/slideLayout262.xml"/><Relationship Id="rId166" Type="http://schemas.openxmlformats.org/officeDocument/2006/relationships/slideLayout" Target="../slideLayouts/slideLayout283.xml"/><Relationship Id="rId187" Type="http://schemas.openxmlformats.org/officeDocument/2006/relationships/slideLayout" Target="../slideLayouts/slideLayout304.xml"/><Relationship Id="rId331" Type="http://schemas.openxmlformats.org/officeDocument/2006/relationships/slideLayout" Target="../slideLayouts/slideLayout448.xml"/><Relationship Id="rId352" Type="http://schemas.openxmlformats.org/officeDocument/2006/relationships/slideLayout" Target="../slideLayouts/slideLayout469.xml"/><Relationship Id="rId373" Type="http://schemas.openxmlformats.org/officeDocument/2006/relationships/slideLayout" Target="../slideLayouts/slideLayout490.xml"/><Relationship Id="rId394" Type="http://schemas.openxmlformats.org/officeDocument/2006/relationships/slideLayout" Target="../slideLayouts/slideLayout511.xml"/><Relationship Id="rId408" Type="http://schemas.openxmlformats.org/officeDocument/2006/relationships/slideLayout" Target="../slideLayouts/slideLayout525.xml"/><Relationship Id="rId429" Type="http://schemas.openxmlformats.org/officeDocument/2006/relationships/slideLayout" Target="../slideLayouts/slideLayout546.xml"/><Relationship Id="rId1" Type="http://schemas.openxmlformats.org/officeDocument/2006/relationships/slideLayout" Target="../slideLayouts/slideLayout118.xml"/><Relationship Id="rId212" Type="http://schemas.openxmlformats.org/officeDocument/2006/relationships/slideLayout" Target="../slideLayouts/slideLayout329.xml"/><Relationship Id="rId233" Type="http://schemas.openxmlformats.org/officeDocument/2006/relationships/slideLayout" Target="../slideLayouts/slideLayout350.xml"/><Relationship Id="rId254" Type="http://schemas.openxmlformats.org/officeDocument/2006/relationships/slideLayout" Target="../slideLayouts/slideLayout371.xml"/><Relationship Id="rId440" Type="http://schemas.openxmlformats.org/officeDocument/2006/relationships/slideLayout" Target="../slideLayouts/slideLayout557.xml"/><Relationship Id="rId28" Type="http://schemas.openxmlformats.org/officeDocument/2006/relationships/slideLayout" Target="../slideLayouts/slideLayout145.xml"/><Relationship Id="rId49" Type="http://schemas.openxmlformats.org/officeDocument/2006/relationships/slideLayout" Target="../slideLayouts/slideLayout166.xml"/><Relationship Id="rId114" Type="http://schemas.openxmlformats.org/officeDocument/2006/relationships/slideLayout" Target="../slideLayouts/slideLayout231.xml"/><Relationship Id="rId275" Type="http://schemas.openxmlformats.org/officeDocument/2006/relationships/slideLayout" Target="../slideLayouts/slideLayout392.xml"/><Relationship Id="rId296" Type="http://schemas.openxmlformats.org/officeDocument/2006/relationships/slideLayout" Target="../slideLayouts/slideLayout413.xml"/><Relationship Id="rId300" Type="http://schemas.openxmlformats.org/officeDocument/2006/relationships/slideLayout" Target="../slideLayouts/slideLayout417.xml"/><Relationship Id="rId461" Type="http://schemas.openxmlformats.org/officeDocument/2006/relationships/slideLayout" Target="../slideLayouts/slideLayout578.xml"/><Relationship Id="rId482" Type="http://schemas.openxmlformats.org/officeDocument/2006/relationships/slideLayout" Target="../slideLayouts/slideLayout599.xml"/><Relationship Id="rId517" Type="http://schemas.openxmlformats.org/officeDocument/2006/relationships/slideLayout" Target="../slideLayouts/slideLayout634.xml"/><Relationship Id="rId538" Type="http://schemas.openxmlformats.org/officeDocument/2006/relationships/slideLayout" Target="../slideLayouts/slideLayout655.xml"/><Relationship Id="rId60" Type="http://schemas.openxmlformats.org/officeDocument/2006/relationships/slideLayout" Target="../slideLayouts/slideLayout177.xml"/><Relationship Id="rId81" Type="http://schemas.openxmlformats.org/officeDocument/2006/relationships/slideLayout" Target="../slideLayouts/slideLayout198.xml"/><Relationship Id="rId135" Type="http://schemas.openxmlformats.org/officeDocument/2006/relationships/slideLayout" Target="../slideLayouts/slideLayout252.xml"/><Relationship Id="rId156" Type="http://schemas.openxmlformats.org/officeDocument/2006/relationships/slideLayout" Target="../slideLayouts/slideLayout273.xml"/><Relationship Id="rId177" Type="http://schemas.openxmlformats.org/officeDocument/2006/relationships/slideLayout" Target="../slideLayouts/slideLayout294.xml"/><Relationship Id="rId198" Type="http://schemas.openxmlformats.org/officeDocument/2006/relationships/slideLayout" Target="../slideLayouts/slideLayout315.xml"/><Relationship Id="rId321" Type="http://schemas.openxmlformats.org/officeDocument/2006/relationships/slideLayout" Target="../slideLayouts/slideLayout438.xml"/><Relationship Id="rId342" Type="http://schemas.openxmlformats.org/officeDocument/2006/relationships/slideLayout" Target="../slideLayouts/slideLayout459.xml"/><Relationship Id="rId363" Type="http://schemas.openxmlformats.org/officeDocument/2006/relationships/slideLayout" Target="../slideLayouts/slideLayout480.xml"/><Relationship Id="rId384" Type="http://schemas.openxmlformats.org/officeDocument/2006/relationships/slideLayout" Target="../slideLayouts/slideLayout501.xml"/><Relationship Id="rId419" Type="http://schemas.openxmlformats.org/officeDocument/2006/relationships/slideLayout" Target="../slideLayouts/slideLayout536.xml"/><Relationship Id="rId202" Type="http://schemas.openxmlformats.org/officeDocument/2006/relationships/slideLayout" Target="../slideLayouts/slideLayout319.xml"/><Relationship Id="rId223" Type="http://schemas.openxmlformats.org/officeDocument/2006/relationships/slideLayout" Target="../slideLayouts/slideLayout340.xml"/><Relationship Id="rId244" Type="http://schemas.openxmlformats.org/officeDocument/2006/relationships/slideLayout" Target="../slideLayouts/slideLayout361.xml"/><Relationship Id="rId430" Type="http://schemas.openxmlformats.org/officeDocument/2006/relationships/slideLayout" Target="../slideLayouts/slideLayout547.xml"/><Relationship Id="rId18" Type="http://schemas.openxmlformats.org/officeDocument/2006/relationships/slideLayout" Target="../slideLayouts/slideLayout135.xml"/><Relationship Id="rId39" Type="http://schemas.openxmlformats.org/officeDocument/2006/relationships/slideLayout" Target="../slideLayouts/slideLayout156.xml"/><Relationship Id="rId265" Type="http://schemas.openxmlformats.org/officeDocument/2006/relationships/slideLayout" Target="../slideLayouts/slideLayout382.xml"/><Relationship Id="rId286" Type="http://schemas.openxmlformats.org/officeDocument/2006/relationships/slideLayout" Target="../slideLayouts/slideLayout403.xml"/><Relationship Id="rId451" Type="http://schemas.openxmlformats.org/officeDocument/2006/relationships/slideLayout" Target="../slideLayouts/slideLayout568.xml"/><Relationship Id="rId472" Type="http://schemas.openxmlformats.org/officeDocument/2006/relationships/slideLayout" Target="../slideLayouts/slideLayout589.xml"/><Relationship Id="rId493" Type="http://schemas.openxmlformats.org/officeDocument/2006/relationships/slideLayout" Target="../slideLayouts/slideLayout610.xml"/><Relationship Id="rId507" Type="http://schemas.openxmlformats.org/officeDocument/2006/relationships/slideLayout" Target="../slideLayouts/slideLayout624.xml"/><Relationship Id="rId528" Type="http://schemas.openxmlformats.org/officeDocument/2006/relationships/slideLayout" Target="../slideLayouts/slideLayout645.xml"/><Relationship Id="rId549" Type="http://schemas.openxmlformats.org/officeDocument/2006/relationships/theme" Target="../theme/theme8.xml"/><Relationship Id="rId50" Type="http://schemas.openxmlformats.org/officeDocument/2006/relationships/slideLayout" Target="../slideLayouts/slideLayout167.xml"/><Relationship Id="rId104" Type="http://schemas.openxmlformats.org/officeDocument/2006/relationships/slideLayout" Target="../slideLayouts/slideLayout221.xml"/><Relationship Id="rId125" Type="http://schemas.openxmlformats.org/officeDocument/2006/relationships/slideLayout" Target="../slideLayouts/slideLayout242.xml"/><Relationship Id="rId146" Type="http://schemas.openxmlformats.org/officeDocument/2006/relationships/slideLayout" Target="../slideLayouts/slideLayout263.xml"/><Relationship Id="rId167" Type="http://schemas.openxmlformats.org/officeDocument/2006/relationships/slideLayout" Target="../slideLayouts/slideLayout284.xml"/><Relationship Id="rId188" Type="http://schemas.openxmlformats.org/officeDocument/2006/relationships/slideLayout" Target="../slideLayouts/slideLayout305.xml"/><Relationship Id="rId311" Type="http://schemas.openxmlformats.org/officeDocument/2006/relationships/slideLayout" Target="../slideLayouts/slideLayout428.xml"/><Relationship Id="rId332" Type="http://schemas.openxmlformats.org/officeDocument/2006/relationships/slideLayout" Target="../slideLayouts/slideLayout449.xml"/><Relationship Id="rId353" Type="http://schemas.openxmlformats.org/officeDocument/2006/relationships/slideLayout" Target="../slideLayouts/slideLayout470.xml"/><Relationship Id="rId374" Type="http://schemas.openxmlformats.org/officeDocument/2006/relationships/slideLayout" Target="../slideLayouts/slideLayout491.xml"/><Relationship Id="rId395" Type="http://schemas.openxmlformats.org/officeDocument/2006/relationships/slideLayout" Target="../slideLayouts/slideLayout512.xml"/><Relationship Id="rId409" Type="http://schemas.openxmlformats.org/officeDocument/2006/relationships/slideLayout" Target="../slideLayouts/slideLayout526.xml"/><Relationship Id="rId71" Type="http://schemas.openxmlformats.org/officeDocument/2006/relationships/slideLayout" Target="../slideLayouts/slideLayout188.xml"/><Relationship Id="rId92" Type="http://schemas.openxmlformats.org/officeDocument/2006/relationships/slideLayout" Target="../slideLayouts/slideLayout209.xml"/><Relationship Id="rId213" Type="http://schemas.openxmlformats.org/officeDocument/2006/relationships/slideLayout" Target="../slideLayouts/slideLayout330.xml"/><Relationship Id="rId234" Type="http://schemas.openxmlformats.org/officeDocument/2006/relationships/slideLayout" Target="../slideLayouts/slideLayout351.xml"/><Relationship Id="rId420" Type="http://schemas.openxmlformats.org/officeDocument/2006/relationships/slideLayout" Target="../slideLayouts/slideLayout537.xml"/><Relationship Id="rId2" Type="http://schemas.openxmlformats.org/officeDocument/2006/relationships/slideLayout" Target="../slideLayouts/slideLayout119.xml"/><Relationship Id="rId29" Type="http://schemas.openxmlformats.org/officeDocument/2006/relationships/slideLayout" Target="../slideLayouts/slideLayout146.xml"/><Relationship Id="rId255" Type="http://schemas.openxmlformats.org/officeDocument/2006/relationships/slideLayout" Target="../slideLayouts/slideLayout372.xml"/><Relationship Id="rId276" Type="http://schemas.openxmlformats.org/officeDocument/2006/relationships/slideLayout" Target="../slideLayouts/slideLayout393.xml"/><Relationship Id="rId297" Type="http://schemas.openxmlformats.org/officeDocument/2006/relationships/slideLayout" Target="../slideLayouts/slideLayout414.xml"/><Relationship Id="rId441" Type="http://schemas.openxmlformats.org/officeDocument/2006/relationships/slideLayout" Target="../slideLayouts/slideLayout558.xml"/><Relationship Id="rId462" Type="http://schemas.openxmlformats.org/officeDocument/2006/relationships/slideLayout" Target="../slideLayouts/slideLayout579.xml"/><Relationship Id="rId483" Type="http://schemas.openxmlformats.org/officeDocument/2006/relationships/slideLayout" Target="../slideLayouts/slideLayout600.xml"/><Relationship Id="rId518" Type="http://schemas.openxmlformats.org/officeDocument/2006/relationships/slideLayout" Target="../slideLayouts/slideLayout635.xml"/><Relationship Id="rId539" Type="http://schemas.openxmlformats.org/officeDocument/2006/relationships/slideLayout" Target="../slideLayouts/slideLayout656.xml"/><Relationship Id="rId40" Type="http://schemas.openxmlformats.org/officeDocument/2006/relationships/slideLayout" Target="../slideLayouts/slideLayout157.xml"/><Relationship Id="rId115" Type="http://schemas.openxmlformats.org/officeDocument/2006/relationships/slideLayout" Target="../slideLayouts/slideLayout232.xml"/><Relationship Id="rId136" Type="http://schemas.openxmlformats.org/officeDocument/2006/relationships/slideLayout" Target="../slideLayouts/slideLayout253.xml"/><Relationship Id="rId157" Type="http://schemas.openxmlformats.org/officeDocument/2006/relationships/slideLayout" Target="../slideLayouts/slideLayout274.xml"/><Relationship Id="rId178" Type="http://schemas.openxmlformats.org/officeDocument/2006/relationships/slideLayout" Target="../slideLayouts/slideLayout295.xml"/><Relationship Id="rId301" Type="http://schemas.openxmlformats.org/officeDocument/2006/relationships/slideLayout" Target="../slideLayouts/slideLayout418.xml"/><Relationship Id="rId322" Type="http://schemas.openxmlformats.org/officeDocument/2006/relationships/slideLayout" Target="../slideLayouts/slideLayout439.xml"/><Relationship Id="rId343" Type="http://schemas.openxmlformats.org/officeDocument/2006/relationships/slideLayout" Target="../slideLayouts/slideLayout460.xml"/><Relationship Id="rId364" Type="http://schemas.openxmlformats.org/officeDocument/2006/relationships/slideLayout" Target="../slideLayouts/slideLayout481.xml"/><Relationship Id="rId61" Type="http://schemas.openxmlformats.org/officeDocument/2006/relationships/slideLayout" Target="../slideLayouts/slideLayout178.xml"/><Relationship Id="rId82" Type="http://schemas.openxmlformats.org/officeDocument/2006/relationships/slideLayout" Target="../slideLayouts/slideLayout199.xml"/><Relationship Id="rId199" Type="http://schemas.openxmlformats.org/officeDocument/2006/relationships/slideLayout" Target="../slideLayouts/slideLayout316.xml"/><Relationship Id="rId203" Type="http://schemas.openxmlformats.org/officeDocument/2006/relationships/slideLayout" Target="../slideLayouts/slideLayout320.xml"/><Relationship Id="rId385" Type="http://schemas.openxmlformats.org/officeDocument/2006/relationships/slideLayout" Target="../slideLayouts/slideLayout502.xml"/><Relationship Id="rId19" Type="http://schemas.openxmlformats.org/officeDocument/2006/relationships/slideLayout" Target="../slideLayouts/slideLayout136.xml"/><Relationship Id="rId224" Type="http://schemas.openxmlformats.org/officeDocument/2006/relationships/slideLayout" Target="../slideLayouts/slideLayout341.xml"/><Relationship Id="rId245" Type="http://schemas.openxmlformats.org/officeDocument/2006/relationships/slideLayout" Target="../slideLayouts/slideLayout362.xml"/><Relationship Id="rId266" Type="http://schemas.openxmlformats.org/officeDocument/2006/relationships/slideLayout" Target="../slideLayouts/slideLayout383.xml"/><Relationship Id="rId287" Type="http://schemas.openxmlformats.org/officeDocument/2006/relationships/slideLayout" Target="../slideLayouts/slideLayout404.xml"/><Relationship Id="rId410" Type="http://schemas.openxmlformats.org/officeDocument/2006/relationships/slideLayout" Target="../slideLayouts/slideLayout527.xml"/><Relationship Id="rId431" Type="http://schemas.openxmlformats.org/officeDocument/2006/relationships/slideLayout" Target="../slideLayouts/slideLayout548.xml"/><Relationship Id="rId452" Type="http://schemas.openxmlformats.org/officeDocument/2006/relationships/slideLayout" Target="../slideLayouts/slideLayout569.xml"/><Relationship Id="rId473" Type="http://schemas.openxmlformats.org/officeDocument/2006/relationships/slideLayout" Target="../slideLayouts/slideLayout590.xml"/><Relationship Id="rId494" Type="http://schemas.openxmlformats.org/officeDocument/2006/relationships/slideLayout" Target="../slideLayouts/slideLayout611.xml"/><Relationship Id="rId508" Type="http://schemas.openxmlformats.org/officeDocument/2006/relationships/slideLayout" Target="../slideLayouts/slideLayout625.xml"/><Relationship Id="rId529" Type="http://schemas.openxmlformats.org/officeDocument/2006/relationships/slideLayout" Target="../slideLayouts/slideLayout646.xml"/><Relationship Id="rId30" Type="http://schemas.openxmlformats.org/officeDocument/2006/relationships/slideLayout" Target="../slideLayouts/slideLayout147.xml"/><Relationship Id="rId105" Type="http://schemas.openxmlformats.org/officeDocument/2006/relationships/slideLayout" Target="../slideLayouts/slideLayout222.xml"/><Relationship Id="rId126" Type="http://schemas.openxmlformats.org/officeDocument/2006/relationships/slideLayout" Target="../slideLayouts/slideLayout243.xml"/><Relationship Id="rId147" Type="http://schemas.openxmlformats.org/officeDocument/2006/relationships/slideLayout" Target="../slideLayouts/slideLayout264.xml"/><Relationship Id="rId168" Type="http://schemas.openxmlformats.org/officeDocument/2006/relationships/slideLayout" Target="../slideLayouts/slideLayout285.xml"/><Relationship Id="rId312" Type="http://schemas.openxmlformats.org/officeDocument/2006/relationships/slideLayout" Target="../slideLayouts/slideLayout429.xml"/><Relationship Id="rId333" Type="http://schemas.openxmlformats.org/officeDocument/2006/relationships/slideLayout" Target="../slideLayouts/slideLayout450.xml"/><Relationship Id="rId354" Type="http://schemas.openxmlformats.org/officeDocument/2006/relationships/slideLayout" Target="../slideLayouts/slideLayout471.xml"/><Relationship Id="rId540" Type="http://schemas.openxmlformats.org/officeDocument/2006/relationships/slideLayout" Target="../slideLayouts/slideLayout657.xml"/><Relationship Id="rId51" Type="http://schemas.openxmlformats.org/officeDocument/2006/relationships/slideLayout" Target="../slideLayouts/slideLayout168.xml"/><Relationship Id="rId72" Type="http://schemas.openxmlformats.org/officeDocument/2006/relationships/slideLayout" Target="../slideLayouts/slideLayout189.xml"/><Relationship Id="rId93" Type="http://schemas.openxmlformats.org/officeDocument/2006/relationships/slideLayout" Target="../slideLayouts/slideLayout210.xml"/><Relationship Id="rId189" Type="http://schemas.openxmlformats.org/officeDocument/2006/relationships/slideLayout" Target="../slideLayouts/slideLayout306.xml"/><Relationship Id="rId375" Type="http://schemas.openxmlformats.org/officeDocument/2006/relationships/slideLayout" Target="../slideLayouts/slideLayout492.xml"/><Relationship Id="rId396" Type="http://schemas.openxmlformats.org/officeDocument/2006/relationships/slideLayout" Target="../slideLayouts/slideLayout513.xml"/><Relationship Id="rId3" Type="http://schemas.openxmlformats.org/officeDocument/2006/relationships/slideLayout" Target="../slideLayouts/slideLayout120.xml"/><Relationship Id="rId214" Type="http://schemas.openxmlformats.org/officeDocument/2006/relationships/slideLayout" Target="../slideLayouts/slideLayout331.xml"/><Relationship Id="rId235" Type="http://schemas.openxmlformats.org/officeDocument/2006/relationships/slideLayout" Target="../slideLayouts/slideLayout352.xml"/><Relationship Id="rId256" Type="http://schemas.openxmlformats.org/officeDocument/2006/relationships/slideLayout" Target="../slideLayouts/slideLayout373.xml"/><Relationship Id="rId277" Type="http://schemas.openxmlformats.org/officeDocument/2006/relationships/slideLayout" Target="../slideLayouts/slideLayout394.xml"/><Relationship Id="rId298" Type="http://schemas.openxmlformats.org/officeDocument/2006/relationships/slideLayout" Target="../slideLayouts/slideLayout415.xml"/><Relationship Id="rId400" Type="http://schemas.openxmlformats.org/officeDocument/2006/relationships/slideLayout" Target="../slideLayouts/slideLayout517.xml"/><Relationship Id="rId421" Type="http://schemas.openxmlformats.org/officeDocument/2006/relationships/slideLayout" Target="../slideLayouts/slideLayout538.xml"/><Relationship Id="rId442" Type="http://schemas.openxmlformats.org/officeDocument/2006/relationships/slideLayout" Target="../slideLayouts/slideLayout559.xml"/><Relationship Id="rId463" Type="http://schemas.openxmlformats.org/officeDocument/2006/relationships/slideLayout" Target="../slideLayouts/slideLayout580.xml"/><Relationship Id="rId484" Type="http://schemas.openxmlformats.org/officeDocument/2006/relationships/slideLayout" Target="../slideLayouts/slideLayout601.xml"/><Relationship Id="rId519" Type="http://schemas.openxmlformats.org/officeDocument/2006/relationships/slideLayout" Target="../slideLayouts/slideLayout636.xml"/><Relationship Id="rId116" Type="http://schemas.openxmlformats.org/officeDocument/2006/relationships/slideLayout" Target="../slideLayouts/slideLayout233.xml"/><Relationship Id="rId137" Type="http://schemas.openxmlformats.org/officeDocument/2006/relationships/slideLayout" Target="../slideLayouts/slideLayout254.xml"/><Relationship Id="rId158" Type="http://schemas.openxmlformats.org/officeDocument/2006/relationships/slideLayout" Target="../slideLayouts/slideLayout275.xml"/><Relationship Id="rId302" Type="http://schemas.openxmlformats.org/officeDocument/2006/relationships/slideLayout" Target="../slideLayouts/slideLayout419.xml"/><Relationship Id="rId323" Type="http://schemas.openxmlformats.org/officeDocument/2006/relationships/slideLayout" Target="../slideLayouts/slideLayout440.xml"/><Relationship Id="rId344" Type="http://schemas.openxmlformats.org/officeDocument/2006/relationships/slideLayout" Target="../slideLayouts/slideLayout461.xml"/><Relationship Id="rId530" Type="http://schemas.openxmlformats.org/officeDocument/2006/relationships/slideLayout" Target="../slideLayouts/slideLayout647.xml"/><Relationship Id="rId20" Type="http://schemas.openxmlformats.org/officeDocument/2006/relationships/slideLayout" Target="../slideLayouts/slideLayout137.xml"/><Relationship Id="rId41" Type="http://schemas.openxmlformats.org/officeDocument/2006/relationships/slideLayout" Target="../slideLayouts/slideLayout158.xml"/><Relationship Id="rId62" Type="http://schemas.openxmlformats.org/officeDocument/2006/relationships/slideLayout" Target="../slideLayouts/slideLayout179.xml"/><Relationship Id="rId83" Type="http://schemas.openxmlformats.org/officeDocument/2006/relationships/slideLayout" Target="../slideLayouts/slideLayout200.xml"/><Relationship Id="rId179" Type="http://schemas.openxmlformats.org/officeDocument/2006/relationships/slideLayout" Target="../slideLayouts/slideLayout296.xml"/><Relationship Id="rId365" Type="http://schemas.openxmlformats.org/officeDocument/2006/relationships/slideLayout" Target="../slideLayouts/slideLayout482.xml"/><Relationship Id="rId386" Type="http://schemas.openxmlformats.org/officeDocument/2006/relationships/slideLayout" Target="../slideLayouts/slideLayout503.xml"/><Relationship Id="rId190" Type="http://schemas.openxmlformats.org/officeDocument/2006/relationships/slideLayout" Target="../slideLayouts/slideLayout307.xml"/><Relationship Id="rId204" Type="http://schemas.openxmlformats.org/officeDocument/2006/relationships/slideLayout" Target="../slideLayouts/slideLayout321.xml"/><Relationship Id="rId225" Type="http://schemas.openxmlformats.org/officeDocument/2006/relationships/slideLayout" Target="../slideLayouts/slideLayout342.xml"/><Relationship Id="rId246" Type="http://schemas.openxmlformats.org/officeDocument/2006/relationships/slideLayout" Target="../slideLayouts/slideLayout363.xml"/><Relationship Id="rId267" Type="http://schemas.openxmlformats.org/officeDocument/2006/relationships/slideLayout" Target="../slideLayouts/slideLayout384.xml"/><Relationship Id="rId288" Type="http://schemas.openxmlformats.org/officeDocument/2006/relationships/slideLayout" Target="../slideLayouts/slideLayout405.xml"/><Relationship Id="rId411" Type="http://schemas.openxmlformats.org/officeDocument/2006/relationships/slideLayout" Target="../slideLayouts/slideLayout528.xml"/><Relationship Id="rId432" Type="http://schemas.openxmlformats.org/officeDocument/2006/relationships/slideLayout" Target="../slideLayouts/slideLayout549.xml"/><Relationship Id="rId453" Type="http://schemas.openxmlformats.org/officeDocument/2006/relationships/slideLayout" Target="../slideLayouts/slideLayout570.xml"/><Relationship Id="rId474" Type="http://schemas.openxmlformats.org/officeDocument/2006/relationships/slideLayout" Target="../slideLayouts/slideLayout591.xml"/><Relationship Id="rId509" Type="http://schemas.openxmlformats.org/officeDocument/2006/relationships/slideLayout" Target="../slideLayouts/slideLayout626.xml"/><Relationship Id="rId106" Type="http://schemas.openxmlformats.org/officeDocument/2006/relationships/slideLayout" Target="../slideLayouts/slideLayout223.xml"/><Relationship Id="rId127" Type="http://schemas.openxmlformats.org/officeDocument/2006/relationships/slideLayout" Target="../slideLayouts/slideLayout244.xml"/><Relationship Id="rId313" Type="http://schemas.openxmlformats.org/officeDocument/2006/relationships/slideLayout" Target="../slideLayouts/slideLayout430.xml"/><Relationship Id="rId495" Type="http://schemas.openxmlformats.org/officeDocument/2006/relationships/slideLayout" Target="../slideLayouts/slideLayout612.xml"/><Relationship Id="rId10" Type="http://schemas.openxmlformats.org/officeDocument/2006/relationships/slideLayout" Target="../slideLayouts/slideLayout127.xml"/><Relationship Id="rId31" Type="http://schemas.openxmlformats.org/officeDocument/2006/relationships/slideLayout" Target="../slideLayouts/slideLayout148.xml"/><Relationship Id="rId52" Type="http://schemas.openxmlformats.org/officeDocument/2006/relationships/slideLayout" Target="../slideLayouts/slideLayout169.xml"/><Relationship Id="rId73" Type="http://schemas.openxmlformats.org/officeDocument/2006/relationships/slideLayout" Target="../slideLayouts/slideLayout190.xml"/><Relationship Id="rId94" Type="http://schemas.openxmlformats.org/officeDocument/2006/relationships/slideLayout" Target="../slideLayouts/slideLayout211.xml"/><Relationship Id="rId148" Type="http://schemas.openxmlformats.org/officeDocument/2006/relationships/slideLayout" Target="../slideLayouts/slideLayout265.xml"/><Relationship Id="rId169" Type="http://schemas.openxmlformats.org/officeDocument/2006/relationships/slideLayout" Target="../slideLayouts/slideLayout286.xml"/><Relationship Id="rId334" Type="http://schemas.openxmlformats.org/officeDocument/2006/relationships/slideLayout" Target="../slideLayouts/slideLayout451.xml"/><Relationship Id="rId355" Type="http://schemas.openxmlformats.org/officeDocument/2006/relationships/slideLayout" Target="../slideLayouts/slideLayout472.xml"/><Relationship Id="rId376" Type="http://schemas.openxmlformats.org/officeDocument/2006/relationships/slideLayout" Target="../slideLayouts/slideLayout493.xml"/><Relationship Id="rId397" Type="http://schemas.openxmlformats.org/officeDocument/2006/relationships/slideLayout" Target="../slideLayouts/slideLayout514.xml"/><Relationship Id="rId520" Type="http://schemas.openxmlformats.org/officeDocument/2006/relationships/slideLayout" Target="../slideLayouts/slideLayout637.xml"/><Relationship Id="rId541" Type="http://schemas.openxmlformats.org/officeDocument/2006/relationships/slideLayout" Target="../slideLayouts/slideLayout658.xml"/><Relationship Id="rId4" Type="http://schemas.openxmlformats.org/officeDocument/2006/relationships/slideLayout" Target="../slideLayouts/slideLayout121.xml"/><Relationship Id="rId180" Type="http://schemas.openxmlformats.org/officeDocument/2006/relationships/slideLayout" Target="../slideLayouts/slideLayout297.xml"/><Relationship Id="rId215" Type="http://schemas.openxmlformats.org/officeDocument/2006/relationships/slideLayout" Target="../slideLayouts/slideLayout332.xml"/><Relationship Id="rId236" Type="http://schemas.openxmlformats.org/officeDocument/2006/relationships/slideLayout" Target="../slideLayouts/slideLayout353.xml"/><Relationship Id="rId257" Type="http://schemas.openxmlformats.org/officeDocument/2006/relationships/slideLayout" Target="../slideLayouts/slideLayout374.xml"/><Relationship Id="rId278" Type="http://schemas.openxmlformats.org/officeDocument/2006/relationships/slideLayout" Target="../slideLayouts/slideLayout395.xml"/><Relationship Id="rId401" Type="http://schemas.openxmlformats.org/officeDocument/2006/relationships/slideLayout" Target="../slideLayouts/slideLayout518.xml"/><Relationship Id="rId422" Type="http://schemas.openxmlformats.org/officeDocument/2006/relationships/slideLayout" Target="../slideLayouts/slideLayout539.xml"/><Relationship Id="rId443" Type="http://schemas.openxmlformats.org/officeDocument/2006/relationships/slideLayout" Target="../slideLayouts/slideLayout560.xml"/><Relationship Id="rId464" Type="http://schemas.openxmlformats.org/officeDocument/2006/relationships/slideLayout" Target="../slideLayouts/slideLayout581.xml"/><Relationship Id="rId303" Type="http://schemas.openxmlformats.org/officeDocument/2006/relationships/slideLayout" Target="../slideLayouts/slideLayout420.xml"/><Relationship Id="rId485" Type="http://schemas.openxmlformats.org/officeDocument/2006/relationships/slideLayout" Target="../slideLayouts/slideLayout602.xml"/><Relationship Id="rId42" Type="http://schemas.openxmlformats.org/officeDocument/2006/relationships/slideLayout" Target="../slideLayouts/slideLayout159.xml"/><Relationship Id="rId84" Type="http://schemas.openxmlformats.org/officeDocument/2006/relationships/slideLayout" Target="../slideLayouts/slideLayout201.xml"/><Relationship Id="rId138" Type="http://schemas.openxmlformats.org/officeDocument/2006/relationships/slideLayout" Target="../slideLayouts/slideLayout255.xml"/><Relationship Id="rId345" Type="http://schemas.openxmlformats.org/officeDocument/2006/relationships/slideLayout" Target="../slideLayouts/slideLayout462.xml"/><Relationship Id="rId387" Type="http://schemas.openxmlformats.org/officeDocument/2006/relationships/slideLayout" Target="../slideLayouts/slideLayout504.xml"/><Relationship Id="rId510" Type="http://schemas.openxmlformats.org/officeDocument/2006/relationships/slideLayout" Target="../slideLayouts/slideLayout627.xml"/><Relationship Id="rId191" Type="http://schemas.openxmlformats.org/officeDocument/2006/relationships/slideLayout" Target="../slideLayouts/slideLayout308.xml"/><Relationship Id="rId205" Type="http://schemas.openxmlformats.org/officeDocument/2006/relationships/slideLayout" Target="../slideLayouts/slideLayout322.xml"/><Relationship Id="rId247" Type="http://schemas.openxmlformats.org/officeDocument/2006/relationships/slideLayout" Target="../slideLayouts/slideLayout364.xml"/><Relationship Id="rId412" Type="http://schemas.openxmlformats.org/officeDocument/2006/relationships/slideLayout" Target="../slideLayouts/slideLayout529.xml"/><Relationship Id="rId107" Type="http://schemas.openxmlformats.org/officeDocument/2006/relationships/slideLayout" Target="../slideLayouts/slideLayout224.xml"/><Relationship Id="rId289" Type="http://schemas.openxmlformats.org/officeDocument/2006/relationships/slideLayout" Target="../slideLayouts/slideLayout406.xml"/><Relationship Id="rId454" Type="http://schemas.openxmlformats.org/officeDocument/2006/relationships/slideLayout" Target="../slideLayouts/slideLayout571.xml"/><Relationship Id="rId496" Type="http://schemas.openxmlformats.org/officeDocument/2006/relationships/slideLayout" Target="../slideLayouts/slideLayout613.xml"/><Relationship Id="rId11" Type="http://schemas.openxmlformats.org/officeDocument/2006/relationships/slideLayout" Target="../slideLayouts/slideLayout128.xml"/><Relationship Id="rId53" Type="http://schemas.openxmlformats.org/officeDocument/2006/relationships/slideLayout" Target="../slideLayouts/slideLayout170.xml"/><Relationship Id="rId149" Type="http://schemas.openxmlformats.org/officeDocument/2006/relationships/slideLayout" Target="../slideLayouts/slideLayout266.xml"/><Relationship Id="rId314" Type="http://schemas.openxmlformats.org/officeDocument/2006/relationships/slideLayout" Target="../slideLayouts/slideLayout431.xml"/><Relationship Id="rId356" Type="http://schemas.openxmlformats.org/officeDocument/2006/relationships/slideLayout" Target="../slideLayouts/slideLayout473.xml"/><Relationship Id="rId398" Type="http://schemas.openxmlformats.org/officeDocument/2006/relationships/slideLayout" Target="../slideLayouts/slideLayout515.xml"/><Relationship Id="rId521" Type="http://schemas.openxmlformats.org/officeDocument/2006/relationships/slideLayout" Target="../slideLayouts/slideLayout638.xml"/><Relationship Id="rId95" Type="http://schemas.openxmlformats.org/officeDocument/2006/relationships/slideLayout" Target="../slideLayouts/slideLayout212.xml"/><Relationship Id="rId160" Type="http://schemas.openxmlformats.org/officeDocument/2006/relationships/slideLayout" Target="../slideLayouts/slideLayout277.xml"/><Relationship Id="rId216" Type="http://schemas.openxmlformats.org/officeDocument/2006/relationships/slideLayout" Target="../slideLayouts/slideLayout333.xml"/><Relationship Id="rId423" Type="http://schemas.openxmlformats.org/officeDocument/2006/relationships/slideLayout" Target="../slideLayouts/slideLayout540.xml"/><Relationship Id="rId258" Type="http://schemas.openxmlformats.org/officeDocument/2006/relationships/slideLayout" Target="../slideLayouts/slideLayout375.xml"/><Relationship Id="rId465" Type="http://schemas.openxmlformats.org/officeDocument/2006/relationships/slideLayout" Target="../slideLayouts/slideLayout582.xml"/><Relationship Id="rId22" Type="http://schemas.openxmlformats.org/officeDocument/2006/relationships/slideLayout" Target="../slideLayouts/slideLayout139.xml"/><Relationship Id="rId64" Type="http://schemas.openxmlformats.org/officeDocument/2006/relationships/slideLayout" Target="../slideLayouts/slideLayout181.xml"/><Relationship Id="rId118" Type="http://schemas.openxmlformats.org/officeDocument/2006/relationships/slideLayout" Target="../slideLayouts/slideLayout235.xml"/><Relationship Id="rId325" Type="http://schemas.openxmlformats.org/officeDocument/2006/relationships/slideLayout" Target="../slideLayouts/slideLayout442.xml"/><Relationship Id="rId367" Type="http://schemas.openxmlformats.org/officeDocument/2006/relationships/slideLayout" Target="../slideLayouts/slideLayout484.xml"/><Relationship Id="rId532" Type="http://schemas.openxmlformats.org/officeDocument/2006/relationships/slideLayout" Target="../slideLayouts/slideLayout649.xml"/><Relationship Id="rId171" Type="http://schemas.openxmlformats.org/officeDocument/2006/relationships/slideLayout" Target="../slideLayouts/slideLayout288.xml"/><Relationship Id="rId227" Type="http://schemas.openxmlformats.org/officeDocument/2006/relationships/slideLayout" Target="../slideLayouts/slideLayout344.xml"/><Relationship Id="rId269" Type="http://schemas.openxmlformats.org/officeDocument/2006/relationships/slideLayout" Target="../slideLayouts/slideLayout386.xml"/><Relationship Id="rId434" Type="http://schemas.openxmlformats.org/officeDocument/2006/relationships/slideLayout" Target="../slideLayouts/slideLayout551.xml"/><Relationship Id="rId476" Type="http://schemas.openxmlformats.org/officeDocument/2006/relationships/slideLayout" Target="../slideLayouts/slideLayout593.xml"/><Relationship Id="rId33" Type="http://schemas.openxmlformats.org/officeDocument/2006/relationships/slideLayout" Target="../slideLayouts/slideLayout150.xml"/><Relationship Id="rId129" Type="http://schemas.openxmlformats.org/officeDocument/2006/relationships/slideLayout" Target="../slideLayouts/slideLayout246.xml"/><Relationship Id="rId280" Type="http://schemas.openxmlformats.org/officeDocument/2006/relationships/slideLayout" Target="../slideLayouts/slideLayout397.xml"/><Relationship Id="rId336" Type="http://schemas.openxmlformats.org/officeDocument/2006/relationships/slideLayout" Target="../slideLayouts/slideLayout453.xml"/><Relationship Id="rId501" Type="http://schemas.openxmlformats.org/officeDocument/2006/relationships/slideLayout" Target="../slideLayouts/slideLayout618.xml"/><Relationship Id="rId543" Type="http://schemas.openxmlformats.org/officeDocument/2006/relationships/slideLayout" Target="../slideLayouts/slideLayout660.xml"/><Relationship Id="rId75" Type="http://schemas.openxmlformats.org/officeDocument/2006/relationships/slideLayout" Target="../slideLayouts/slideLayout192.xml"/><Relationship Id="rId140" Type="http://schemas.openxmlformats.org/officeDocument/2006/relationships/slideLayout" Target="../slideLayouts/slideLayout257.xml"/><Relationship Id="rId182" Type="http://schemas.openxmlformats.org/officeDocument/2006/relationships/slideLayout" Target="../slideLayouts/slideLayout299.xml"/><Relationship Id="rId378" Type="http://schemas.openxmlformats.org/officeDocument/2006/relationships/slideLayout" Target="../slideLayouts/slideLayout495.xml"/><Relationship Id="rId403" Type="http://schemas.openxmlformats.org/officeDocument/2006/relationships/slideLayout" Target="../slideLayouts/slideLayout520.xml"/><Relationship Id="rId6" Type="http://schemas.openxmlformats.org/officeDocument/2006/relationships/slideLayout" Target="../slideLayouts/slideLayout123.xml"/><Relationship Id="rId238" Type="http://schemas.openxmlformats.org/officeDocument/2006/relationships/slideLayout" Target="../slideLayouts/slideLayout355.xml"/><Relationship Id="rId445" Type="http://schemas.openxmlformats.org/officeDocument/2006/relationships/slideLayout" Target="../slideLayouts/slideLayout562.xml"/><Relationship Id="rId487" Type="http://schemas.openxmlformats.org/officeDocument/2006/relationships/slideLayout" Target="../slideLayouts/slideLayout604.xml"/><Relationship Id="rId291" Type="http://schemas.openxmlformats.org/officeDocument/2006/relationships/slideLayout" Target="../slideLayouts/slideLayout408.xml"/><Relationship Id="rId305" Type="http://schemas.openxmlformats.org/officeDocument/2006/relationships/slideLayout" Target="../slideLayouts/slideLayout422.xml"/><Relationship Id="rId347" Type="http://schemas.openxmlformats.org/officeDocument/2006/relationships/slideLayout" Target="../slideLayouts/slideLayout464.xml"/><Relationship Id="rId512" Type="http://schemas.openxmlformats.org/officeDocument/2006/relationships/slideLayout" Target="../slideLayouts/slideLayout629.xml"/><Relationship Id="rId44" Type="http://schemas.openxmlformats.org/officeDocument/2006/relationships/slideLayout" Target="../slideLayouts/slideLayout161.xml"/><Relationship Id="rId86" Type="http://schemas.openxmlformats.org/officeDocument/2006/relationships/slideLayout" Target="../slideLayouts/slideLayout203.xml"/><Relationship Id="rId151" Type="http://schemas.openxmlformats.org/officeDocument/2006/relationships/slideLayout" Target="../slideLayouts/slideLayout268.xml"/><Relationship Id="rId389" Type="http://schemas.openxmlformats.org/officeDocument/2006/relationships/slideLayout" Target="../slideLayouts/slideLayout506.xml"/><Relationship Id="rId193" Type="http://schemas.openxmlformats.org/officeDocument/2006/relationships/slideLayout" Target="../slideLayouts/slideLayout310.xml"/><Relationship Id="rId207" Type="http://schemas.openxmlformats.org/officeDocument/2006/relationships/slideLayout" Target="../slideLayouts/slideLayout324.xml"/><Relationship Id="rId249" Type="http://schemas.openxmlformats.org/officeDocument/2006/relationships/slideLayout" Target="../slideLayouts/slideLayout366.xml"/><Relationship Id="rId414" Type="http://schemas.openxmlformats.org/officeDocument/2006/relationships/slideLayout" Target="../slideLayouts/slideLayout531.xml"/><Relationship Id="rId456" Type="http://schemas.openxmlformats.org/officeDocument/2006/relationships/slideLayout" Target="../slideLayouts/slideLayout573.xml"/><Relationship Id="rId498" Type="http://schemas.openxmlformats.org/officeDocument/2006/relationships/slideLayout" Target="../slideLayouts/slideLayout615.xml"/><Relationship Id="rId13" Type="http://schemas.openxmlformats.org/officeDocument/2006/relationships/slideLayout" Target="../slideLayouts/slideLayout130.xml"/><Relationship Id="rId109" Type="http://schemas.openxmlformats.org/officeDocument/2006/relationships/slideLayout" Target="../slideLayouts/slideLayout226.xml"/><Relationship Id="rId260" Type="http://schemas.openxmlformats.org/officeDocument/2006/relationships/slideLayout" Target="../slideLayouts/slideLayout377.xml"/><Relationship Id="rId316" Type="http://schemas.openxmlformats.org/officeDocument/2006/relationships/slideLayout" Target="../slideLayouts/slideLayout433.xml"/><Relationship Id="rId523" Type="http://schemas.openxmlformats.org/officeDocument/2006/relationships/slideLayout" Target="../slideLayouts/slideLayout640.xml"/><Relationship Id="rId55" Type="http://schemas.openxmlformats.org/officeDocument/2006/relationships/slideLayout" Target="../slideLayouts/slideLayout172.xml"/><Relationship Id="rId97" Type="http://schemas.openxmlformats.org/officeDocument/2006/relationships/slideLayout" Target="../slideLayouts/slideLayout214.xml"/><Relationship Id="rId120" Type="http://schemas.openxmlformats.org/officeDocument/2006/relationships/slideLayout" Target="../slideLayouts/slideLayout237.xml"/><Relationship Id="rId358" Type="http://schemas.openxmlformats.org/officeDocument/2006/relationships/slideLayout" Target="../slideLayouts/slideLayout475.xml"/><Relationship Id="rId162" Type="http://schemas.openxmlformats.org/officeDocument/2006/relationships/slideLayout" Target="../slideLayouts/slideLayout279.xml"/><Relationship Id="rId218" Type="http://schemas.openxmlformats.org/officeDocument/2006/relationships/slideLayout" Target="../slideLayouts/slideLayout335.xml"/><Relationship Id="rId425" Type="http://schemas.openxmlformats.org/officeDocument/2006/relationships/slideLayout" Target="../slideLayouts/slideLayout542.xml"/><Relationship Id="rId467" Type="http://schemas.openxmlformats.org/officeDocument/2006/relationships/slideLayout" Target="../slideLayouts/slideLayout584.xml"/><Relationship Id="rId271" Type="http://schemas.openxmlformats.org/officeDocument/2006/relationships/slideLayout" Target="../slideLayouts/slideLayout388.xml"/><Relationship Id="rId24" Type="http://schemas.openxmlformats.org/officeDocument/2006/relationships/slideLayout" Target="../slideLayouts/slideLayout141.xml"/><Relationship Id="rId66" Type="http://schemas.openxmlformats.org/officeDocument/2006/relationships/slideLayout" Target="../slideLayouts/slideLayout183.xml"/><Relationship Id="rId131" Type="http://schemas.openxmlformats.org/officeDocument/2006/relationships/slideLayout" Target="../slideLayouts/slideLayout248.xml"/><Relationship Id="rId327" Type="http://schemas.openxmlformats.org/officeDocument/2006/relationships/slideLayout" Target="../slideLayouts/slideLayout444.xml"/><Relationship Id="rId369" Type="http://schemas.openxmlformats.org/officeDocument/2006/relationships/slideLayout" Target="../slideLayouts/slideLayout486.xml"/><Relationship Id="rId534" Type="http://schemas.openxmlformats.org/officeDocument/2006/relationships/slideLayout" Target="../slideLayouts/slideLayout651.xml"/><Relationship Id="rId173" Type="http://schemas.openxmlformats.org/officeDocument/2006/relationships/slideLayout" Target="../slideLayouts/slideLayout290.xml"/><Relationship Id="rId229" Type="http://schemas.openxmlformats.org/officeDocument/2006/relationships/slideLayout" Target="../slideLayouts/slideLayout346.xml"/><Relationship Id="rId380" Type="http://schemas.openxmlformats.org/officeDocument/2006/relationships/slideLayout" Target="../slideLayouts/slideLayout497.xml"/><Relationship Id="rId436" Type="http://schemas.openxmlformats.org/officeDocument/2006/relationships/slideLayout" Target="../slideLayouts/slideLayout553.xml"/><Relationship Id="rId240" Type="http://schemas.openxmlformats.org/officeDocument/2006/relationships/slideLayout" Target="../slideLayouts/slideLayout357.xml"/><Relationship Id="rId478" Type="http://schemas.openxmlformats.org/officeDocument/2006/relationships/slideLayout" Target="../slideLayouts/slideLayout595.xml"/><Relationship Id="rId35" Type="http://schemas.openxmlformats.org/officeDocument/2006/relationships/slideLayout" Target="../slideLayouts/slideLayout152.xml"/><Relationship Id="rId77" Type="http://schemas.openxmlformats.org/officeDocument/2006/relationships/slideLayout" Target="../slideLayouts/slideLayout194.xml"/><Relationship Id="rId100" Type="http://schemas.openxmlformats.org/officeDocument/2006/relationships/slideLayout" Target="../slideLayouts/slideLayout217.xml"/><Relationship Id="rId282" Type="http://schemas.openxmlformats.org/officeDocument/2006/relationships/slideLayout" Target="../slideLayouts/slideLayout399.xml"/><Relationship Id="rId338" Type="http://schemas.openxmlformats.org/officeDocument/2006/relationships/slideLayout" Target="../slideLayouts/slideLayout455.xml"/><Relationship Id="rId503" Type="http://schemas.openxmlformats.org/officeDocument/2006/relationships/slideLayout" Target="../slideLayouts/slideLayout620.xml"/><Relationship Id="rId545" Type="http://schemas.openxmlformats.org/officeDocument/2006/relationships/slideLayout" Target="../slideLayouts/slideLayout662.xml"/><Relationship Id="rId8" Type="http://schemas.openxmlformats.org/officeDocument/2006/relationships/slideLayout" Target="../slideLayouts/slideLayout125.xml"/><Relationship Id="rId142" Type="http://schemas.openxmlformats.org/officeDocument/2006/relationships/slideLayout" Target="../slideLayouts/slideLayout259.xml"/><Relationship Id="rId184" Type="http://schemas.openxmlformats.org/officeDocument/2006/relationships/slideLayout" Target="../slideLayouts/slideLayout301.xml"/><Relationship Id="rId391" Type="http://schemas.openxmlformats.org/officeDocument/2006/relationships/slideLayout" Target="../slideLayouts/slideLayout508.xml"/><Relationship Id="rId405" Type="http://schemas.openxmlformats.org/officeDocument/2006/relationships/slideLayout" Target="../slideLayouts/slideLayout522.xml"/><Relationship Id="rId447" Type="http://schemas.openxmlformats.org/officeDocument/2006/relationships/slideLayout" Target="../slideLayouts/slideLayout564.xml"/><Relationship Id="rId251" Type="http://schemas.openxmlformats.org/officeDocument/2006/relationships/slideLayout" Target="../slideLayouts/slideLayout368.xml"/><Relationship Id="rId489" Type="http://schemas.openxmlformats.org/officeDocument/2006/relationships/slideLayout" Target="../slideLayouts/slideLayout606.xml"/><Relationship Id="rId46" Type="http://schemas.openxmlformats.org/officeDocument/2006/relationships/slideLayout" Target="../slideLayouts/slideLayout163.xml"/><Relationship Id="rId293" Type="http://schemas.openxmlformats.org/officeDocument/2006/relationships/slideLayout" Target="../slideLayouts/slideLayout410.xml"/><Relationship Id="rId307" Type="http://schemas.openxmlformats.org/officeDocument/2006/relationships/slideLayout" Target="../slideLayouts/slideLayout424.xml"/><Relationship Id="rId349" Type="http://schemas.openxmlformats.org/officeDocument/2006/relationships/slideLayout" Target="../slideLayouts/slideLayout466.xml"/><Relationship Id="rId514" Type="http://schemas.openxmlformats.org/officeDocument/2006/relationships/slideLayout" Target="../slideLayouts/slideLayout631.xml"/><Relationship Id="rId88" Type="http://schemas.openxmlformats.org/officeDocument/2006/relationships/slideLayout" Target="../slideLayouts/slideLayout205.xml"/><Relationship Id="rId111" Type="http://schemas.openxmlformats.org/officeDocument/2006/relationships/slideLayout" Target="../slideLayouts/slideLayout228.xml"/><Relationship Id="rId153" Type="http://schemas.openxmlformats.org/officeDocument/2006/relationships/slideLayout" Target="../slideLayouts/slideLayout270.xml"/><Relationship Id="rId195" Type="http://schemas.openxmlformats.org/officeDocument/2006/relationships/slideLayout" Target="../slideLayouts/slideLayout312.xml"/><Relationship Id="rId209" Type="http://schemas.openxmlformats.org/officeDocument/2006/relationships/slideLayout" Target="../slideLayouts/slideLayout326.xml"/><Relationship Id="rId360" Type="http://schemas.openxmlformats.org/officeDocument/2006/relationships/slideLayout" Target="../slideLayouts/slideLayout477.xml"/><Relationship Id="rId416" Type="http://schemas.openxmlformats.org/officeDocument/2006/relationships/slideLayout" Target="../slideLayouts/slideLayout5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3.xml"/><Relationship Id="rId3" Type="http://schemas.openxmlformats.org/officeDocument/2006/relationships/slideLayout" Target="../slideLayouts/slideLayout668.xml"/><Relationship Id="rId7" Type="http://schemas.openxmlformats.org/officeDocument/2006/relationships/slideLayout" Target="../slideLayouts/slideLayout672.xml"/><Relationship Id="rId12" Type="http://schemas.openxmlformats.org/officeDocument/2006/relationships/theme" Target="../theme/theme9.xml"/><Relationship Id="rId2" Type="http://schemas.openxmlformats.org/officeDocument/2006/relationships/slideLayout" Target="../slideLayouts/slideLayout667.xml"/><Relationship Id="rId1" Type="http://schemas.openxmlformats.org/officeDocument/2006/relationships/slideLayout" Target="../slideLayouts/slideLayout666.xml"/><Relationship Id="rId6" Type="http://schemas.openxmlformats.org/officeDocument/2006/relationships/slideLayout" Target="../slideLayouts/slideLayout671.xml"/><Relationship Id="rId11" Type="http://schemas.openxmlformats.org/officeDocument/2006/relationships/slideLayout" Target="../slideLayouts/slideLayout676.xml"/><Relationship Id="rId5" Type="http://schemas.openxmlformats.org/officeDocument/2006/relationships/slideLayout" Target="../slideLayouts/slideLayout670.xml"/><Relationship Id="rId10" Type="http://schemas.openxmlformats.org/officeDocument/2006/relationships/slideLayout" Target="../slideLayouts/slideLayout675.xml"/><Relationship Id="rId4" Type="http://schemas.openxmlformats.org/officeDocument/2006/relationships/slideLayout" Target="../slideLayouts/slideLayout669.xml"/><Relationship Id="rId9" Type="http://schemas.openxmlformats.org/officeDocument/2006/relationships/slideLayout" Target="../slideLayouts/slideLayout6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4/10/2023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4AF7623-B884-46EB-A00E-AB26F2AB0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259C738-6BE5-4869-9B9E-94899F459D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5AA156-EB70-4620-B78D-CBCEC94A9B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109AD-FF42-4174-80F1-C9CC0DBA6D5C}" type="datetimeFigureOut">
              <a:rPr lang="en-US" smtClean="0"/>
              <a:t>4/10/2023</a:t>
            </a:fld>
            <a:endParaRPr lang="en-US"/>
          </a:p>
        </p:txBody>
      </p:sp>
      <p:sp>
        <p:nvSpPr>
          <p:cNvPr id="5" name="Footer Placeholder 4">
            <a:extLst>
              <a:ext uri="{FF2B5EF4-FFF2-40B4-BE49-F238E27FC236}">
                <a16:creationId xmlns:a16="http://schemas.microsoft.com/office/drawing/2014/main" xmlns="" id="{88088AA2-52EB-46F0-9112-5A5369230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2BB1D09-0CA7-4914-9B8E-8277242412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9C1E6-B561-4298-9543-3ADF836B6CBD}" type="slidenum">
              <a:rPr lang="en-US" smtClean="0"/>
              <a:t>‹#›</a:t>
            </a:fld>
            <a:endParaRPr lang="en-US"/>
          </a:p>
        </p:txBody>
      </p:sp>
    </p:spTree>
    <p:extLst>
      <p:ext uri="{BB962C8B-B14F-4D97-AF65-F5344CB8AC3E}">
        <p14:creationId xmlns:p14="http://schemas.microsoft.com/office/powerpoint/2010/main" val="1754496782"/>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4/10/2023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990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1475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01600" y="720000"/>
            <a:ext cx="63888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a:buNone/>
              <a:defRPr sz="3100">
                <a:solidFill>
                  <a:schemeClr val="lt1"/>
                </a:solidFill>
                <a:latin typeface="Sniglet"/>
                <a:ea typeface="Sniglet"/>
                <a:cs typeface="Sniglet"/>
                <a:sym typeface="Sniglet"/>
              </a:defRPr>
            </a:lvl1pPr>
            <a:lvl2pPr lvl="1"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2pPr>
            <a:lvl3pPr lvl="2"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3pPr>
            <a:lvl4pPr lvl="3"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4pPr>
            <a:lvl5pPr lvl="4"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5pPr>
            <a:lvl6pPr lvl="5"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6pPr>
            <a:lvl7pPr lvl="6"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7pPr>
            <a:lvl8pPr lvl="7"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8pPr>
            <a:lvl9pPr lvl="8"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17451764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4543784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9068B3BB-BDA8-4942-91CB-F2B2769569BA}"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4/10/2023</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A82637A-6C68-48C1-91B8-0F77876AAF96}"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323633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4327" r:id="rId15"/>
    <p:sldLayoutId id="2147484328" r:id="rId16"/>
    <p:sldLayoutId id="2147484329" r:id="rId17"/>
    <p:sldLayoutId id="2147484330" r:id="rId18"/>
    <p:sldLayoutId id="2147484331" r:id="rId19"/>
    <p:sldLayoutId id="2147484332" r:id="rId20"/>
    <p:sldLayoutId id="2147484334" r:id="rId21"/>
    <p:sldLayoutId id="2147484335" r:id="rId22"/>
    <p:sldLayoutId id="2147484336" r:id="rId23"/>
    <p:sldLayoutId id="2147484337"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7" r:id="rId42"/>
    <p:sldLayoutId id="2147484358" r:id="rId43"/>
    <p:sldLayoutId id="2147484359" r:id="rId44"/>
    <p:sldLayoutId id="2147484360" r:id="rId45"/>
    <p:sldLayoutId id="2147484361" r:id="rId4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8991900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3" r:id="rId38"/>
    <p:sldLayoutId id="2147483804" r:id="rId39"/>
    <p:sldLayoutId id="2147483805" r:id="rId40"/>
    <p:sldLayoutId id="2147483806" r:id="rId41"/>
    <p:sldLayoutId id="2147483807" r:id="rId42"/>
    <p:sldLayoutId id="2147483808" r:id="rId43"/>
    <p:sldLayoutId id="2147483809" r:id="rId44"/>
    <p:sldLayoutId id="2147483810" r:id="rId45"/>
    <p:sldLayoutId id="2147483811" r:id="rId46"/>
    <p:sldLayoutId id="2147483812" r:id="rId47"/>
    <p:sldLayoutId id="2147483813" r:id="rId48"/>
    <p:sldLayoutId id="2147483814" r:id="rId49"/>
    <p:sldLayoutId id="2147483815" r:id="rId50"/>
    <p:sldLayoutId id="2147483816" r:id="rId51"/>
    <p:sldLayoutId id="2147483817" r:id="rId52"/>
    <p:sldLayoutId id="2147483818" r:id="rId53"/>
    <p:sldLayoutId id="2147483819" r:id="rId54"/>
    <p:sldLayoutId id="2147483820" r:id="rId55"/>
    <p:sldLayoutId id="2147483821" r:id="rId56"/>
    <p:sldLayoutId id="2147483822" r:id="rId57"/>
    <p:sldLayoutId id="2147483823" r:id="rId58"/>
    <p:sldLayoutId id="2147483824" r:id="rId59"/>
    <p:sldLayoutId id="2147483825" r:id="rId60"/>
    <p:sldLayoutId id="2147483826" r:id="rId61"/>
    <p:sldLayoutId id="2147483827" r:id="rId62"/>
    <p:sldLayoutId id="2147483828" r:id="rId63"/>
    <p:sldLayoutId id="2147483829" r:id="rId64"/>
    <p:sldLayoutId id="2147483830" r:id="rId65"/>
    <p:sldLayoutId id="2147483831" r:id="rId66"/>
    <p:sldLayoutId id="2147483832" r:id="rId67"/>
    <p:sldLayoutId id="2147483833" r:id="rId68"/>
    <p:sldLayoutId id="2147483834" r:id="rId69"/>
    <p:sldLayoutId id="2147483835" r:id="rId70"/>
    <p:sldLayoutId id="2147483836" r:id="rId71"/>
    <p:sldLayoutId id="2147483837" r:id="rId72"/>
    <p:sldLayoutId id="2147483838" r:id="rId73"/>
    <p:sldLayoutId id="2147483839" r:id="rId74"/>
    <p:sldLayoutId id="2147483840" r:id="rId75"/>
    <p:sldLayoutId id="2147483841" r:id="rId76"/>
    <p:sldLayoutId id="2147483842" r:id="rId77"/>
    <p:sldLayoutId id="2147483843" r:id="rId78"/>
    <p:sldLayoutId id="2147483844" r:id="rId79"/>
    <p:sldLayoutId id="2147483845" r:id="rId80"/>
    <p:sldLayoutId id="2147483846" r:id="rId81"/>
    <p:sldLayoutId id="2147483847" r:id="rId82"/>
    <p:sldLayoutId id="2147483848" r:id="rId83"/>
    <p:sldLayoutId id="2147483849" r:id="rId84"/>
    <p:sldLayoutId id="2147483850" r:id="rId85"/>
    <p:sldLayoutId id="2147483851" r:id="rId86"/>
    <p:sldLayoutId id="2147483852" r:id="rId87"/>
    <p:sldLayoutId id="2147483853" r:id="rId88"/>
    <p:sldLayoutId id="2147483854" r:id="rId89"/>
    <p:sldLayoutId id="2147483855" r:id="rId90"/>
    <p:sldLayoutId id="2147483856" r:id="rId91"/>
    <p:sldLayoutId id="2147483857" r:id="rId92"/>
    <p:sldLayoutId id="2147483858" r:id="rId93"/>
    <p:sldLayoutId id="2147483859" r:id="rId94"/>
    <p:sldLayoutId id="2147483860" r:id="rId95"/>
    <p:sldLayoutId id="2147483861" r:id="rId96"/>
    <p:sldLayoutId id="2147483862" r:id="rId97"/>
    <p:sldLayoutId id="2147483863" r:id="rId98"/>
    <p:sldLayoutId id="2147483864" r:id="rId99"/>
    <p:sldLayoutId id="2147483865" r:id="rId100"/>
    <p:sldLayoutId id="2147483866" r:id="rId101"/>
    <p:sldLayoutId id="2147483867" r:id="rId102"/>
    <p:sldLayoutId id="2147483868" r:id="rId103"/>
    <p:sldLayoutId id="2147483869" r:id="rId104"/>
    <p:sldLayoutId id="2147483870" r:id="rId105"/>
    <p:sldLayoutId id="2147483871" r:id="rId106"/>
    <p:sldLayoutId id="2147483872" r:id="rId107"/>
    <p:sldLayoutId id="2147483873" r:id="rId108"/>
    <p:sldLayoutId id="2147483874" r:id="rId109"/>
    <p:sldLayoutId id="2147483875" r:id="rId110"/>
    <p:sldLayoutId id="2147483876" r:id="rId111"/>
    <p:sldLayoutId id="2147483877" r:id="rId112"/>
    <p:sldLayoutId id="2147483878" r:id="rId113"/>
    <p:sldLayoutId id="2147483879" r:id="rId114"/>
    <p:sldLayoutId id="2147483880" r:id="rId115"/>
    <p:sldLayoutId id="2147483881" r:id="rId116"/>
    <p:sldLayoutId id="2147483882" r:id="rId117"/>
    <p:sldLayoutId id="2147483883" r:id="rId118"/>
    <p:sldLayoutId id="2147483884" r:id="rId119"/>
    <p:sldLayoutId id="2147483885" r:id="rId120"/>
    <p:sldLayoutId id="2147483886" r:id="rId121"/>
    <p:sldLayoutId id="2147483887" r:id="rId122"/>
    <p:sldLayoutId id="2147483888" r:id="rId123"/>
    <p:sldLayoutId id="2147483889" r:id="rId124"/>
    <p:sldLayoutId id="2147483890" r:id="rId125"/>
    <p:sldLayoutId id="2147483891" r:id="rId126"/>
    <p:sldLayoutId id="2147483892" r:id="rId127"/>
    <p:sldLayoutId id="2147483893" r:id="rId128"/>
    <p:sldLayoutId id="2147483894" r:id="rId129"/>
    <p:sldLayoutId id="2147483895" r:id="rId130"/>
    <p:sldLayoutId id="2147483896" r:id="rId131"/>
    <p:sldLayoutId id="2147483897" r:id="rId132"/>
    <p:sldLayoutId id="2147483898" r:id="rId133"/>
    <p:sldLayoutId id="2147483899" r:id="rId134"/>
    <p:sldLayoutId id="2147483900" r:id="rId135"/>
    <p:sldLayoutId id="2147483901" r:id="rId136"/>
    <p:sldLayoutId id="2147483902" r:id="rId137"/>
    <p:sldLayoutId id="2147483903" r:id="rId138"/>
    <p:sldLayoutId id="2147483904" r:id="rId139"/>
    <p:sldLayoutId id="2147483905" r:id="rId140"/>
    <p:sldLayoutId id="2147483906" r:id="rId141"/>
    <p:sldLayoutId id="2147483907" r:id="rId142"/>
    <p:sldLayoutId id="2147483908" r:id="rId143"/>
    <p:sldLayoutId id="2147483909" r:id="rId144"/>
    <p:sldLayoutId id="2147483910" r:id="rId145"/>
    <p:sldLayoutId id="2147483911" r:id="rId146"/>
    <p:sldLayoutId id="2147483912" r:id="rId147"/>
    <p:sldLayoutId id="2147483913" r:id="rId148"/>
    <p:sldLayoutId id="2147483914" r:id="rId149"/>
    <p:sldLayoutId id="2147483915" r:id="rId150"/>
    <p:sldLayoutId id="2147483916" r:id="rId151"/>
    <p:sldLayoutId id="2147483917" r:id="rId152"/>
    <p:sldLayoutId id="2147483918" r:id="rId153"/>
    <p:sldLayoutId id="2147483919" r:id="rId154"/>
    <p:sldLayoutId id="2147483920" r:id="rId155"/>
    <p:sldLayoutId id="2147483921" r:id="rId156"/>
    <p:sldLayoutId id="2147483922" r:id="rId157"/>
    <p:sldLayoutId id="2147483923" r:id="rId158"/>
    <p:sldLayoutId id="2147483924" r:id="rId159"/>
    <p:sldLayoutId id="2147483925" r:id="rId160"/>
    <p:sldLayoutId id="2147483926" r:id="rId161"/>
    <p:sldLayoutId id="2147483927" r:id="rId162"/>
    <p:sldLayoutId id="2147483928" r:id="rId163"/>
    <p:sldLayoutId id="2147483929" r:id="rId164"/>
    <p:sldLayoutId id="2147483930" r:id="rId165"/>
    <p:sldLayoutId id="2147483931" r:id="rId166"/>
    <p:sldLayoutId id="2147483932" r:id="rId167"/>
    <p:sldLayoutId id="2147483933" r:id="rId168"/>
    <p:sldLayoutId id="2147483934" r:id="rId169"/>
    <p:sldLayoutId id="2147483935" r:id="rId170"/>
    <p:sldLayoutId id="2147483936" r:id="rId171"/>
    <p:sldLayoutId id="2147483937" r:id="rId172"/>
    <p:sldLayoutId id="2147483938" r:id="rId173"/>
    <p:sldLayoutId id="2147483939" r:id="rId174"/>
    <p:sldLayoutId id="2147483940" r:id="rId175"/>
    <p:sldLayoutId id="2147483941" r:id="rId176"/>
    <p:sldLayoutId id="2147483942" r:id="rId177"/>
    <p:sldLayoutId id="2147483943" r:id="rId178"/>
    <p:sldLayoutId id="2147483944" r:id="rId179"/>
    <p:sldLayoutId id="2147483945" r:id="rId180"/>
    <p:sldLayoutId id="2147483946" r:id="rId181"/>
    <p:sldLayoutId id="2147483947" r:id="rId182"/>
    <p:sldLayoutId id="2147483948" r:id="rId183"/>
    <p:sldLayoutId id="2147483949" r:id="rId184"/>
    <p:sldLayoutId id="2147483950" r:id="rId185"/>
    <p:sldLayoutId id="2147483951" r:id="rId186"/>
    <p:sldLayoutId id="2147483952" r:id="rId187"/>
    <p:sldLayoutId id="2147483953" r:id="rId188"/>
    <p:sldLayoutId id="2147483954" r:id="rId189"/>
    <p:sldLayoutId id="2147483955" r:id="rId190"/>
    <p:sldLayoutId id="2147483956" r:id="rId191"/>
    <p:sldLayoutId id="2147483957" r:id="rId192"/>
    <p:sldLayoutId id="2147483958" r:id="rId193"/>
    <p:sldLayoutId id="2147483959" r:id="rId194"/>
    <p:sldLayoutId id="2147483960" r:id="rId195"/>
    <p:sldLayoutId id="2147483961" r:id="rId196"/>
    <p:sldLayoutId id="2147483962" r:id="rId197"/>
    <p:sldLayoutId id="2147483963" r:id="rId198"/>
    <p:sldLayoutId id="2147483964" r:id="rId199"/>
    <p:sldLayoutId id="2147483965" r:id="rId200"/>
    <p:sldLayoutId id="2147483966" r:id="rId201"/>
    <p:sldLayoutId id="2147483967" r:id="rId202"/>
    <p:sldLayoutId id="2147483968" r:id="rId203"/>
    <p:sldLayoutId id="2147483969" r:id="rId204"/>
    <p:sldLayoutId id="2147483970" r:id="rId205"/>
    <p:sldLayoutId id="2147483971" r:id="rId206"/>
    <p:sldLayoutId id="2147483972" r:id="rId207"/>
    <p:sldLayoutId id="2147483973" r:id="rId208"/>
    <p:sldLayoutId id="2147483974" r:id="rId209"/>
    <p:sldLayoutId id="2147483975" r:id="rId210"/>
    <p:sldLayoutId id="2147483976" r:id="rId211"/>
    <p:sldLayoutId id="2147483977" r:id="rId212"/>
    <p:sldLayoutId id="2147483978" r:id="rId213"/>
    <p:sldLayoutId id="2147483979" r:id="rId214"/>
    <p:sldLayoutId id="2147483980" r:id="rId215"/>
    <p:sldLayoutId id="2147483981" r:id="rId216"/>
    <p:sldLayoutId id="2147483982" r:id="rId217"/>
    <p:sldLayoutId id="2147483983" r:id="rId218"/>
    <p:sldLayoutId id="2147483984" r:id="rId219"/>
    <p:sldLayoutId id="2147483985" r:id="rId220"/>
    <p:sldLayoutId id="2147483986" r:id="rId221"/>
    <p:sldLayoutId id="2147483987" r:id="rId222"/>
    <p:sldLayoutId id="2147483988" r:id="rId223"/>
    <p:sldLayoutId id="2147483989" r:id="rId224"/>
    <p:sldLayoutId id="2147483990" r:id="rId225"/>
    <p:sldLayoutId id="2147483991" r:id="rId226"/>
    <p:sldLayoutId id="2147483992" r:id="rId227"/>
    <p:sldLayoutId id="2147483993" r:id="rId228"/>
    <p:sldLayoutId id="2147483994" r:id="rId229"/>
    <p:sldLayoutId id="2147483995" r:id="rId230"/>
    <p:sldLayoutId id="2147483996" r:id="rId231"/>
    <p:sldLayoutId id="2147483997" r:id="rId232"/>
    <p:sldLayoutId id="2147483998" r:id="rId233"/>
    <p:sldLayoutId id="2147483999" r:id="rId234"/>
    <p:sldLayoutId id="2147484000" r:id="rId235"/>
    <p:sldLayoutId id="2147484001" r:id="rId236"/>
    <p:sldLayoutId id="2147484002" r:id="rId237"/>
    <p:sldLayoutId id="2147484003" r:id="rId238"/>
    <p:sldLayoutId id="2147484004" r:id="rId239"/>
    <p:sldLayoutId id="2147484005" r:id="rId240"/>
    <p:sldLayoutId id="2147484006" r:id="rId241"/>
    <p:sldLayoutId id="2147484007" r:id="rId242"/>
    <p:sldLayoutId id="2147484008" r:id="rId243"/>
    <p:sldLayoutId id="2147484009" r:id="rId244"/>
    <p:sldLayoutId id="2147484010" r:id="rId245"/>
    <p:sldLayoutId id="2147484011" r:id="rId246"/>
    <p:sldLayoutId id="2147484012" r:id="rId247"/>
    <p:sldLayoutId id="2147484013" r:id="rId248"/>
    <p:sldLayoutId id="2147484014" r:id="rId249"/>
    <p:sldLayoutId id="2147484015" r:id="rId250"/>
    <p:sldLayoutId id="2147484016" r:id="rId251"/>
    <p:sldLayoutId id="2147484017" r:id="rId252"/>
    <p:sldLayoutId id="2147484018" r:id="rId253"/>
    <p:sldLayoutId id="2147484019" r:id="rId254"/>
    <p:sldLayoutId id="2147484020" r:id="rId255"/>
    <p:sldLayoutId id="2147484021" r:id="rId256"/>
    <p:sldLayoutId id="2147484022" r:id="rId257"/>
    <p:sldLayoutId id="2147484023" r:id="rId258"/>
    <p:sldLayoutId id="2147484024" r:id="rId259"/>
    <p:sldLayoutId id="2147484025" r:id="rId260"/>
    <p:sldLayoutId id="2147484026" r:id="rId261"/>
    <p:sldLayoutId id="2147484027" r:id="rId262"/>
    <p:sldLayoutId id="2147484028" r:id="rId263"/>
    <p:sldLayoutId id="2147484029" r:id="rId264"/>
    <p:sldLayoutId id="2147484030" r:id="rId265"/>
    <p:sldLayoutId id="2147484031" r:id="rId266"/>
    <p:sldLayoutId id="2147484032" r:id="rId267"/>
    <p:sldLayoutId id="2147484033" r:id="rId268"/>
    <p:sldLayoutId id="2147484034" r:id="rId269"/>
    <p:sldLayoutId id="2147484035" r:id="rId270"/>
    <p:sldLayoutId id="2147484036" r:id="rId271"/>
    <p:sldLayoutId id="2147484037" r:id="rId272"/>
    <p:sldLayoutId id="2147484038" r:id="rId273"/>
    <p:sldLayoutId id="2147484039" r:id="rId274"/>
    <p:sldLayoutId id="2147484040" r:id="rId275"/>
    <p:sldLayoutId id="2147484041" r:id="rId276"/>
    <p:sldLayoutId id="2147484042" r:id="rId277"/>
    <p:sldLayoutId id="2147484043" r:id="rId278"/>
    <p:sldLayoutId id="2147484044" r:id="rId279"/>
    <p:sldLayoutId id="2147484045" r:id="rId280"/>
    <p:sldLayoutId id="2147484046" r:id="rId281"/>
    <p:sldLayoutId id="2147484047" r:id="rId282"/>
    <p:sldLayoutId id="2147484048" r:id="rId283"/>
    <p:sldLayoutId id="2147484049" r:id="rId284"/>
    <p:sldLayoutId id="2147484050" r:id="rId285"/>
    <p:sldLayoutId id="2147484051" r:id="rId286"/>
    <p:sldLayoutId id="2147484052" r:id="rId287"/>
    <p:sldLayoutId id="2147484053" r:id="rId288"/>
    <p:sldLayoutId id="2147484054" r:id="rId289"/>
    <p:sldLayoutId id="2147484055" r:id="rId290"/>
    <p:sldLayoutId id="2147484056" r:id="rId291"/>
    <p:sldLayoutId id="2147484057" r:id="rId292"/>
    <p:sldLayoutId id="2147484058" r:id="rId293"/>
    <p:sldLayoutId id="2147484059" r:id="rId294"/>
    <p:sldLayoutId id="2147484060" r:id="rId295"/>
    <p:sldLayoutId id="2147484061" r:id="rId296"/>
    <p:sldLayoutId id="2147484062" r:id="rId297"/>
    <p:sldLayoutId id="2147484063" r:id="rId298"/>
    <p:sldLayoutId id="2147484064" r:id="rId299"/>
    <p:sldLayoutId id="2147484065" r:id="rId300"/>
    <p:sldLayoutId id="2147484066" r:id="rId301"/>
    <p:sldLayoutId id="2147484067" r:id="rId302"/>
    <p:sldLayoutId id="2147484068" r:id="rId303"/>
    <p:sldLayoutId id="2147484069" r:id="rId304"/>
    <p:sldLayoutId id="2147484070" r:id="rId305"/>
    <p:sldLayoutId id="2147484071" r:id="rId306"/>
    <p:sldLayoutId id="2147484072" r:id="rId307"/>
    <p:sldLayoutId id="2147484073" r:id="rId308"/>
    <p:sldLayoutId id="2147484074" r:id="rId309"/>
    <p:sldLayoutId id="2147484075" r:id="rId310"/>
    <p:sldLayoutId id="2147484076" r:id="rId311"/>
    <p:sldLayoutId id="2147484077" r:id="rId312"/>
    <p:sldLayoutId id="2147484078" r:id="rId313"/>
    <p:sldLayoutId id="2147484079" r:id="rId314"/>
    <p:sldLayoutId id="2147484080" r:id="rId315"/>
    <p:sldLayoutId id="2147484081" r:id="rId316"/>
    <p:sldLayoutId id="2147484082" r:id="rId317"/>
    <p:sldLayoutId id="2147484083" r:id="rId318"/>
    <p:sldLayoutId id="2147484084" r:id="rId319"/>
    <p:sldLayoutId id="2147484085" r:id="rId320"/>
    <p:sldLayoutId id="2147484086" r:id="rId321"/>
    <p:sldLayoutId id="2147484087" r:id="rId322"/>
    <p:sldLayoutId id="2147484088" r:id="rId323"/>
    <p:sldLayoutId id="2147484089" r:id="rId324"/>
    <p:sldLayoutId id="2147484090" r:id="rId325"/>
    <p:sldLayoutId id="2147484091" r:id="rId326"/>
    <p:sldLayoutId id="2147484092" r:id="rId327"/>
    <p:sldLayoutId id="2147484093" r:id="rId328"/>
    <p:sldLayoutId id="2147484094" r:id="rId329"/>
    <p:sldLayoutId id="2147484095" r:id="rId330"/>
    <p:sldLayoutId id="2147484096" r:id="rId331"/>
    <p:sldLayoutId id="2147484097" r:id="rId332"/>
    <p:sldLayoutId id="2147484098" r:id="rId333"/>
    <p:sldLayoutId id="2147484099" r:id="rId334"/>
    <p:sldLayoutId id="2147484100" r:id="rId335"/>
    <p:sldLayoutId id="2147484101" r:id="rId336"/>
    <p:sldLayoutId id="2147484102" r:id="rId337"/>
    <p:sldLayoutId id="2147484103" r:id="rId338"/>
    <p:sldLayoutId id="2147484104" r:id="rId339"/>
    <p:sldLayoutId id="2147484105" r:id="rId340"/>
    <p:sldLayoutId id="2147484106" r:id="rId341"/>
    <p:sldLayoutId id="2147484107" r:id="rId342"/>
    <p:sldLayoutId id="2147484108" r:id="rId343"/>
    <p:sldLayoutId id="2147484109" r:id="rId344"/>
    <p:sldLayoutId id="2147484110" r:id="rId345"/>
    <p:sldLayoutId id="2147484111" r:id="rId346"/>
    <p:sldLayoutId id="2147484112" r:id="rId347"/>
    <p:sldLayoutId id="2147484113" r:id="rId348"/>
    <p:sldLayoutId id="2147484114" r:id="rId349"/>
    <p:sldLayoutId id="2147484115" r:id="rId350"/>
    <p:sldLayoutId id="2147484116" r:id="rId351"/>
    <p:sldLayoutId id="2147484117" r:id="rId352"/>
    <p:sldLayoutId id="2147484118" r:id="rId353"/>
    <p:sldLayoutId id="2147484119" r:id="rId354"/>
    <p:sldLayoutId id="2147484120" r:id="rId355"/>
    <p:sldLayoutId id="2147484121" r:id="rId356"/>
    <p:sldLayoutId id="2147484122" r:id="rId357"/>
    <p:sldLayoutId id="2147484123" r:id="rId358"/>
    <p:sldLayoutId id="2147484124" r:id="rId359"/>
    <p:sldLayoutId id="2147484125" r:id="rId360"/>
    <p:sldLayoutId id="2147484126" r:id="rId361"/>
    <p:sldLayoutId id="2147484127" r:id="rId362"/>
    <p:sldLayoutId id="2147484128" r:id="rId363"/>
    <p:sldLayoutId id="2147484129" r:id="rId364"/>
    <p:sldLayoutId id="2147484130" r:id="rId365"/>
    <p:sldLayoutId id="2147484131" r:id="rId366"/>
    <p:sldLayoutId id="2147484132" r:id="rId367"/>
    <p:sldLayoutId id="2147484133" r:id="rId368"/>
    <p:sldLayoutId id="2147484134" r:id="rId369"/>
    <p:sldLayoutId id="2147484135" r:id="rId370"/>
    <p:sldLayoutId id="2147484136" r:id="rId371"/>
    <p:sldLayoutId id="2147484137" r:id="rId372"/>
    <p:sldLayoutId id="2147484138" r:id="rId373"/>
    <p:sldLayoutId id="2147484139" r:id="rId374"/>
    <p:sldLayoutId id="2147484140" r:id="rId375"/>
    <p:sldLayoutId id="2147484141" r:id="rId376"/>
    <p:sldLayoutId id="2147484142" r:id="rId377"/>
    <p:sldLayoutId id="2147484143" r:id="rId378"/>
    <p:sldLayoutId id="2147484144" r:id="rId379"/>
    <p:sldLayoutId id="2147484145" r:id="rId380"/>
    <p:sldLayoutId id="2147484146" r:id="rId381"/>
    <p:sldLayoutId id="2147484147" r:id="rId382"/>
    <p:sldLayoutId id="2147484148" r:id="rId383"/>
    <p:sldLayoutId id="2147484149" r:id="rId384"/>
    <p:sldLayoutId id="2147484150" r:id="rId385"/>
    <p:sldLayoutId id="2147484151" r:id="rId386"/>
    <p:sldLayoutId id="2147484152" r:id="rId387"/>
    <p:sldLayoutId id="2147484153" r:id="rId388"/>
    <p:sldLayoutId id="2147484154" r:id="rId389"/>
    <p:sldLayoutId id="2147484155" r:id="rId390"/>
    <p:sldLayoutId id="2147484156" r:id="rId391"/>
    <p:sldLayoutId id="2147484157" r:id="rId392"/>
    <p:sldLayoutId id="2147484158" r:id="rId393"/>
    <p:sldLayoutId id="2147484159" r:id="rId394"/>
    <p:sldLayoutId id="2147484160" r:id="rId395"/>
    <p:sldLayoutId id="2147484161" r:id="rId396"/>
    <p:sldLayoutId id="2147484162" r:id="rId397"/>
    <p:sldLayoutId id="2147484163" r:id="rId398"/>
    <p:sldLayoutId id="2147484164" r:id="rId399"/>
    <p:sldLayoutId id="2147484165" r:id="rId400"/>
    <p:sldLayoutId id="2147484166" r:id="rId401"/>
    <p:sldLayoutId id="2147484167" r:id="rId402"/>
    <p:sldLayoutId id="2147484168" r:id="rId403"/>
    <p:sldLayoutId id="2147484169" r:id="rId404"/>
    <p:sldLayoutId id="2147484170" r:id="rId405"/>
    <p:sldLayoutId id="2147484171" r:id="rId406"/>
    <p:sldLayoutId id="2147484172" r:id="rId407"/>
    <p:sldLayoutId id="2147484173" r:id="rId408"/>
    <p:sldLayoutId id="2147484174" r:id="rId409"/>
    <p:sldLayoutId id="2147484175" r:id="rId410"/>
    <p:sldLayoutId id="2147484176" r:id="rId411"/>
    <p:sldLayoutId id="2147484177" r:id="rId412"/>
    <p:sldLayoutId id="2147484178" r:id="rId413"/>
    <p:sldLayoutId id="2147484179" r:id="rId414"/>
    <p:sldLayoutId id="2147484180" r:id="rId415"/>
    <p:sldLayoutId id="2147484181" r:id="rId416"/>
    <p:sldLayoutId id="2147484182" r:id="rId417"/>
    <p:sldLayoutId id="2147484183" r:id="rId418"/>
    <p:sldLayoutId id="2147484184" r:id="rId419"/>
    <p:sldLayoutId id="2147484185" r:id="rId420"/>
    <p:sldLayoutId id="2147484186" r:id="rId421"/>
    <p:sldLayoutId id="2147484187" r:id="rId422"/>
    <p:sldLayoutId id="2147484188" r:id="rId423"/>
    <p:sldLayoutId id="2147484189" r:id="rId424"/>
    <p:sldLayoutId id="2147484190" r:id="rId425"/>
    <p:sldLayoutId id="2147484191" r:id="rId426"/>
    <p:sldLayoutId id="2147484192" r:id="rId427"/>
    <p:sldLayoutId id="2147484193" r:id="rId428"/>
    <p:sldLayoutId id="2147484194" r:id="rId429"/>
    <p:sldLayoutId id="2147484195" r:id="rId430"/>
    <p:sldLayoutId id="2147484196" r:id="rId431"/>
    <p:sldLayoutId id="2147484197" r:id="rId432"/>
    <p:sldLayoutId id="2147484198" r:id="rId433"/>
    <p:sldLayoutId id="2147484199" r:id="rId434"/>
    <p:sldLayoutId id="2147484200" r:id="rId435"/>
    <p:sldLayoutId id="2147484201" r:id="rId436"/>
    <p:sldLayoutId id="2147484202" r:id="rId437"/>
    <p:sldLayoutId id="2147484203" r:id="rId438"/>
    <p:sldLayoutId id="2147484204" r:id="rId439"/>
    <p:sldLayoutId id="2147484205" r:id="rId440"/>
    <p:sldLayoutId id="2147484206" r:id="rId441"/>
    <p:sldLayoutId id="2147484207" r:id="rId442"/>
    <p:sldLayoutId id="2147484208" r:id="rId443"/>
    <p:sldLayoutId id="2147484209" r:id="rId444"/>
    <p:sldLayoutId id="2147484210" r:id="rId445"/>
    <p:sldLayoutId id="2147484211" r:id="rId446"/>
    <p:sldLayoutId id="2147484212" r:id="rId447"/>
    <p:sldLayoutId id="2147484213" r:id="rId448"/>
    <p:sldLayoutId id="2147484214" r:id="rId449"/>
    <p:sldLayoutId id="2147484215" r:id="rId450"/>
    <p:sldLayoutId id="2147484216" r:id="rId451"/>
    <p:sldLayoutId id="2147484217" r:id="rId452"/>
    <p:sldLayoutId id="2147484218" r:id="rId453"/>
    <p:sldLayoutId id="2147484219" r:id="rId454"/>
    <p:sldLayoutId id="2147484220" r:id="rId455"/>
    <p:sldLayoutId id="2147484221" r:id="rId456"/>
    <p:sldLayoutId id="2147484222" r:id="rId457"/>
    <p:sldLayoutId id="2147484223" r:id="rId458"/>
    <p:sldLayoutId id="2147484224" r:id="rId459"/>
    <p:sldLayoutId id="2147484225" r:id="rId460"/>
    <p:sldLayoutId id="2147484226" r:id="rId461"/>
    <p:sldLayoutId id="2147484227" r:id="rId462"/>
    <p:sldLayoutId id="2147484228" r:id="rId463"/>
    <p:sldLayoutId id="2147484229" r:id="rId464"/>
    <p:sldLayoutId id="2147484230" r:id="rId465"/>
    <p:sldLayoutId id="2147484231" r:id="rId466"/>
    <p:sldLayoutId id="2147484232" r:id="rId467"/>
    <p:sldLayoutId id="2147484233" r:id="rId468"/>
    <p:sldLayoutId id="2147484234" r:id="rId469"/>
    <p:sldLayoutId id="2147484235" r:id="rId470"/>
    <p:sldLayoutId id="2147484236" r:id="rId471"/>
    <p:sldLayoutId id="2147484237" r:id="rId472"/>
    <p:sldLayoutId id="2147484238" r:id="rId473"/>
    <p:sldLayoutId id="2147484239" r:id="rId474"/>
    <p:sldLayoutId id="2147484240" r:id="rId475"/>
    <p:sldLayoutId id="2147484241" r:id="rId476"/>
    <p:sldLayoutId id="2147484242" r:id="rId477"/>
    <p:sldLayoutId id="2147484243" r:id="rId478"/>
    <p:sldLayoutId id="2147484244" r:id="rId479"/>
    <p:sldLayoutId id="2147484245" r:id="rId480"/>
    <p:sldLayoutId id="2147484246" r:id="rId481"/>
    <p:sldLayoutId id="2147484247" r:id="rId482"/>
    <p:sldLayoutId id="2147484248" r:id="rId483"/>
    <p:sldLayoutId id="2147484249" r:id="rId484"/>
    <p:sldLayoutId id="2147484250" r:id="rId485"/>
    <p:sldLayoutId id="2147484251" r:id="rId486"/>
    <p:sldLayoutId id="2147484252" r:id="rId487"/>
    <p:sldLayoutId id="2147484253" r:id="rId488"/>
    <p:sldLayoutId id="2147484254" r:id="rId489"/>
    <p:sldLayoutId id="2147484255" r:id="rId490"/>
    <p:sldLayoutId id="2147484256" r:id="rId491"/>
    <p:sldLayoutId id="2147484257" r:id="rId492"/>
    <p:sldLayoutId id="2147484258" r:id="rId493"/>
    <p:sldLayoutId id="2147484259" r:id="rId494"/>
    <p:sldLayoutId id="2147484260" r:id="rId495"/>
    <p:sldLayoutId id="2147484261" r:id="rId496"/>
    <p:sldLayoutId id="2147484262" r:id="rId497"/>
    <p:sldLayoutId id="2147484263" r:id="rId498"/>
    <p:sldLayoutId id="2147484264" r:id="rId499"/>
    <p:sldLayoutId id="2147484265" r:id="rId500"/>
    <p:sldLayoutId id="2147484266" r:id="rId501"/>
    <p:sldLayoutId id="2147484267" r:id="rId502"/>
    <p:sldLayoutId id="2147484268" r:id="rId503"/>
    <p:sldLayoutId id="2147484269" r:id="rId504"/>
    <p:sldLayoutId id="2147484270" r:id="rId505"/>
    <p:sldLayoutId id="2147484271" r:id="rId506"/>
    <p:sldLayoutId id="2147484272" r:id="rId507"/>
    <p:sldLayoutId id="2147484273" r:id="rId508"/>
    <p:sldLayoutId id="2147484274" r:id="rId509"/>
    <p:sldLayoutId id="2147484275" r:id="rId510"/>
    <p:sldLayoutId id="2147484276" r:id="rId511"/>
    <p:sldLayoutId id="2147484277" r:id="rId512"/>
    <p:sldLayoutId id="2147484278" r:id="rId513"/>
    <p:sldLayoutId id="2147484279" r:id="rId514"/>
    <p:sldLayoutId id="2147484280" r:id="rId515"/>
    <p:sldLayoutId id="2147484281" r:id="rId516"/>
    <p:sldLayoutId id="2147484282" r:id="rId517"/>
    <p:sldLayoutId id="2147484283" r:id="rId518"/>
    <p:sldLayoutId id="2147484284" r:id="rId519"/>
    <p:sldLayoutId id="2147484285" r:id="rId520"/>
    <p:sldLayoutId id="2147484286" r:id="rId521"/>
    <p:sldLayoutId id="2147484287" r:id="rId522"/>
    <p:sldLayoutId id="2147484288" r:id="rId523"/>
    <p:sldLayoutId id="2147484289" r:id="rId524"/>
    <p:sldLayoutId id="2147484290" r:id="rId525"/>
    <p:sldLayoutId id="2147484291" r:id="rId526"/>
    <p:sldLayoutId id="2147484292" r:id="rId527"/>
    <p:sldLayoutId id="2147484293" r:id="rId528"/>
    <p:sldLayoutId id="2147484294" r:id="rId529"/>
    <p:sldLayoutId id="2147484295" r:id="rId530"/>
    <p:sldLayoutId id="2147484296" r:id="rId531"/>
    <p:sldLayoutId id="2147484297" r:id="rId532"/>
    <p:sldLayoutId id="2147484298" r:id="rId533"/>
    <p:sldLayoutId id="2147484299" r:id="rId534"/>
    <p:sldLayoutId id="2147484300" r:id="rId535"/>
    <p:sldLayoutId id="2147484301" r:id="rId536"/>
    <p:sldLayoutId id="2147484302" r:id="rId537"/>
    <p:sldLayoutId id="2147484303" r:id="rId538"/>
    <p:sldLayoutId id="2147484304" r:id="rId539"/>
    <p:sldLayoutId id="2147484305" r:id="rId540"/>
    <p:sldLayoutId id="2147484306" r:id="rId541"/>
    <p:sldLayoutId id="2147484307" r:id="rId542"/>
    <p:sldLayoutId id="2147484308" r:id="rId543"/>
    <p:sldLayoutId id="2147484309" r:id="rId544"/>
    <p:sldLayoutId id="2147484310" r:id="rId545"/>
    <p:sldLayoutId id="2147484311" r:id="rId546"/>
    <p:sldLayoutId id="2147484312" r:id="rId547"/>
    <p:sldLayoutId id="2147484313" r:id="rId548"/>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4/10/2023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023189890"/>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slideLayout" Target="../slideLayouts/slideLayout124.xml"/><Relationship Id="rId1" Type="http://schemas.openxmlformats.org/officeDocument/2006/relationships/tags" Target="../tags/tag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66.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image" Target="../media/image32.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image" Target="../media/image31.png"/><Relationship Id="rId2" Type="http://schemas.openxmlformats.org/officeDocument/2006/relationships/tags" Target="../tags/tag4.xml"/><Relationship Id="rId16"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image" Target="../media/image33.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8.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78.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7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43.jpeg"/><Relationship Id="rId1" Type="http://schemas.openxmlformats.org/officeDocument/2006/relationships/slideLayout" Target="../slideLayouts/slideLayout13.xml"/><Relationship Id="rId6" Type="http://schemas.openxmlformats.org/officeDocument/2006/relationships/image" Target="../media/image45.jpeg"/><Relationship Id="rId5" Type="http://schemas.microsoft.com/office/2007/relationships/hdphoto" Target="../media/hdphoto2.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46.jpeg"/><Relationship Id="rId1" Type="http://schemas.openxmlformats.org/officeDocument/2006/relationships/slideLayout" Target="../slideLayouts/slideLayout13.xml"/><Relationship Id="rId6" Type="http://schemas.openxmlformats.org/officeDocument/2006/relationships/image" Target="../media/image45.jpeg"/><Relationship Id="rId5" Type="http://schemas.microsoft.com/office/2007/relationships/hdphoto" Target="../media/hdphoto2.wdp"/><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3.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51.emf"/></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4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43.xml"/><Relationship Id="rId6" Type="http://schemas.openxmlformats.org/officeDocument/2006/relationships/image" Target="../media/image54.png"/><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1049218"/>
            <a:ext cx="4058985" cy="5372071"/>
          </a:xfrm>
          <a:prstGeom prst="rect">
            <a:avLst/>
          </a:prstGeom>
        </p:spPr>
      </p:pic>
      <p:sp>
        <p:nvSpPr>
          <p:cNvPr id="7" name="Rectangle 6"/>
          <p:cNvSpPr>
            <a:spLocks noChangeArrowheads="1"/>
          </p:cNvSpPr>
          <p:nvPr/>
        </p:nvSpPr>
        <p:spPr bwMode="auto">
          <a:xfrm rot="21274563">
            <a:off x="1416543" y="2150204"/>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chống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tệ</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nạn</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xã</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hội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6595462" y="468762"/>
            <a:ext cx="5038519" cy="5182805"/>
          </a:xfrm>
          <a:prstGeom prst="rect">
            <a:avLst/>
          </a:prstGeom>
        </p:spPr>
      </p:pic>
      <p:sp>
        <p:nvSpPr>
          <p:cNvPr id="9" name="文本框 6"/>
          <p:cNvSpPr txBox="1"/>
          <p:nvPr/>
        </p:nvSpPr>
        <p:spPr>
          <a:xfrm>
            <a:off x="7349746" y="3150479"/>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 MỞ ĐẦU</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3008611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0" y="227954"/>
            <a:ext cx="11964473" cy="6594953"/>
          </a:xfrm>
          <a:prstGeom prst="rect">
            <a:avLst/>
          </a:prstGeom>
        </p:spPr>
      </p:pic>
      <p:sp>
        <p:nvSpPr>
          <p:cNvPr id="14" name="Text Box 5"/>
          <p:cNvSpPr txBox="1">
            <a:spLocks noChangeArrowheads="1"/>
          </p:cNvSpPr>
          <p:nvPr/>
        </p:nvSpPr>
        <p:spPr bwMode="auto">
          <a:xfrm>
            <a:off x="1667487" y="937524"/>
            <a:ext cx="8893189" cy="398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0480" marR="30480" algn="just">
              <a:lnSpc>
                <a:spcPct val="107000"/>
              </a:lnSpc>
              <a:spcAft>
                <a:spcPts val="800"/>
              </a:spcAft>
              <a:buNone/>
            </a:pP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Tệ</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lệch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phổ</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xấu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buNone/>
            </a:pP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tệ</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phổ</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ma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túy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cờ</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rượu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hút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thuốc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mê</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đoan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54049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xmlns="" id="{9E248B6E-2F6B-4709-DFFA-3B2DB362CF11}"/>
              </a:ext>
            </a:extLst>
          </p:cNvPr>
          <p:cNvSpPr>
            <a:spLocks noGrp="1"/>
          </p:cNvSpPr>
          <p:nvPr>
            <p:ph type="title"/>
          </p:nvPr>
        </p:nvSpPr>
        <p:spPr>
          <a:xfrm>
            <a:off x="1844370" y="3166898"/>
            <a:ext cx="9303149" cy="1206405"/>
          </a:xfrm>
        </p:spPr>
        <p:txBody>
          <a:bodyPr/>
          <a:lstStyle/>
          <a:p>
            <a:r>
              <a:rPr lang="vi-VN" sz="4800" b="1" dirty="0">
                <a:solidFill>
                  <a:schemeClr val="bg1"/>
                </a:solidFill>
                <a:latin typeface="+mj-lt"/>
                <a:cs typeface="Arial" panose="020B0604020202020204" pitchFamily="34" charset="0"/>
              </a:rPr>
              <a:t>NGUYÊN NHÂN VÀ HẬU QUẢ</a:t>
            </a:r>
            <a:br>
              <a:rPr lang="vi-VN" sz="4800" b="1" dirty="0">
                <a:solidFill>
                  <a:schemeClr val="bg1"/>
                </a:solidFill>
                <a:latin typeface="+mj-lt"/>
                <a:cs typeface="Arial" panose="020B0604020202020204" pitchFamily="34" charset="0"/>
              </a:rPr>
            </a:br>
            <a:r>
              <a:rPr lang="vi-VN" sz="4800" b="1" dirty="0">
                <a:solidFill>
                  <a:schemeClr val="bg1"/>
                </a:solidFill>
                <a:latin typeface="+mj-lt"/>
                <a:cs typeface="Arial" panose="020B0604020202020204" pitchFamily="34" charset="0"/>
              </a:rPr>
              <a:t> CỦA TỆ NẠN XÃ HỘI</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8937662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206328" y="533046"/>
            <a:ext cx="9047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panose="020B0604020202020204" pitchFamily="34" charset="0"/>
              </a:rPr>
              <a:t>TÌNH HUỐNG</a:t>
            </a:r>
            <a:r>
              <a:rPr kumimoji="0" lang="en-US" alt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panose="020B0604020202020204" pitchFamily="34" charset="0"/>
              </a:rPr>
              <a:t> VÀ TRẢ LỜI CÂU HỎI</a:t>
            </a:r>
          </a:p>
        </p:txBody>
      </p:sp>
      <p:sp>
        <p:nvSpPr>
          <p:cNvPr id="12299" name="TextBox 15"/>
          <p:cNvSpPr txBox="1">
            <a:spLocks noChangeArrowheads="1"/>
          </p:cNvSpPr>
          <p:nvPr/>
        </p:nvSpPr>
        <p:spPr bwMode="auto">
          <a:xfrm>
            <a:off x="3298594" y="0"/>
            <a:ext cx="547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THẢO LUẬN NHÓM TỔ</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629" y="1404046"/>
            <a:ext cx="1448594" cy="10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117" y="2855511"/>
            <a:ext cx="1516063" cy="114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55" y="4775321"/>
            <a:ext cx="1525168" cy="114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578242" y="6252741"/>
            <a:ext cx="10293703"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de-DE" sz="2400" dirty="0">
                <a:latin typeface="Times New Roman" panose="02020603050405020304" pitchFamily="18" charset="0"/>
                <a:cs typeface="Times New Roman" panose="02020603050405020304" pitchFamily="18" charset="0"/>
              </a:rPr>
              <a:t>? Em hãy nêu nguyên nhân, hậu quả của những TNXH trong các trường hợp trên?</a:t>
            </a:r>
            <a:endParaRPr lang="en-US" sz="2400"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xmlns="" id="{5DCEE27E-6B14-DC9A-B435-714D2FB46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242" y="865307"/>
            <a:ext cx="10284071" cy="5316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8">
            <a:extLst>
              <a:ext uri="{FF2B5EF4-FFF2-40B4-BE49-F238E27FC236}">
                <a16:creationId xmlns:a16="http://schemas.microsoft.com/office/drawing/2014/main" xmlns="" id="{658204E6-4C1D-AD94-EB52-A181060962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a:extLst>
              <a:ext uri="{FF2B5EF4-FFF2-40B4-BE49-F238E27FC236}">
                <a16:creationId xmlns:a16="http://schemas.microsoft.com/office/drawing/2014/main" xmlns="" id="{73525CA5-53B1-B0DB-E065-2CE88E35E6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a:extLst>
              <a:ext uri="{FF2B5EF4-FFF2-40B4-BE49-F238E27FC236}">
                <a16:creationId xmlns:a16="http://schemas.microsoft.com/office/drawing/2014/main" xmlns="" id="{B855CB3A-08C1-82C4-772C-464D9E719D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spTree>
    <p:extLst>
      <p:ext uri="{BB962C8B-B14F-4D97-AF65-F5344CB8AC3E}">
        <p14:creationId xmlns:p14="http://schemas.microsoft.com/office/powerpoint/2010/main" val="356748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par>
                                <p:cTn id="25" presetID="6"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par>
                                <p:cTn id="28" presetID="6"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ircle(in)">
                                      <p:cBhvr>
                                        <p:cTn id="3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0" y="0"/>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altLang="en-US" sz="4000" b="1" i="0" u="none" strike="noStrike" kern="1200" cap="none" spc="0" normalizeH="0" baseline="0" noProof="0" dirty="0">
                <a:ln>
                  <a:noFill/>
                </a:ln>
                <a:solidFill>
                  <a:srgbClr val="FFFFFF"/>
                </a:solidFill>
                <a:effectLst/>
                <a:uLnTx/>
                <a:uFillTx/>
                <a:latin typeface="SVN-Vanilla Daisy Pro" panose="00000500000000000000" pitchFamily="2" charset="0"/>
                <a:ea typeface="+mn-ea"/>
                <a:cs typeface="+mn-cs"/>
              </a:rPr>
              <a:t>NGUYÊN NHÂN VÀ HẬU QUẢ CỦA TNXH</a:t>
            </a:r>
            <a:endParaRPr kumimoji="0" lang="en-US" sz="4000" b="1" i="0" u="none" strike="noStrike" kern="0" cap="none" spc="0" normalizeH="0" baseline="0" noProof="0" dirty="0">
              <a:ln>
                <a:noFill/>
              </a:ln>
              <a:solidFill>
                <a:srgbClr val="FFFFFF"/>
              </a:solidFill>
              <a:effectLst/>
              <a:uLnTx/>
              <a:uFillTx/>
              <a:latin typeface="SVN-Vanilla Daisy Pro" panose="00000500000000000000" pitchFamily="2" charset="0"/>
              <a:ea typeface="+mn-ea"/>
              <a:cs typeface="+mn-cs"/>
            </a:endParaRPr>
          </a:p>
        </p:txBody>
      </p:sp>
      <p:pic>
        <p:nvPicPr>
          <p:cNvPr id="4"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9921" y="-78866"/>
            <a:ext cx="140208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178659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390886" y="1091633"/>
            <a:ext cx="3179640" cy="649287"/>
          </a:xfrm>
          <a:prstGeom prst="roundRect">
            <a:avLst>
              <a:gd name="adj" fmla="val 10000"/>
            </a:avLst>
          </a:prstGeom>
          <a:blipFill>
            <a:blip r:embed="rId5">
              <a:extLst>
                <a:ext uri="{28A0092B-C50C-407E-A947-70E740481C1C}">
                  <a14:useLocalDpi xmlns:a14="http://schemas.microsoft.com/office/drawing/2010/main" val="0"/>
                </a:ext>
              </a:extLst>
            </a:blip>
            <a:srcRect/>
            <a:stretch>
              <a:fillRect l="-1000" r="-1000"/>
            </a:stretch>
          </a:blipFill>
          <a:ln>
            <a:noFill/>
          </a:ln>
          <a:effectLst/>
          <a:scene3d>
            <a:camera prst="orthographicFront"/>
            <a:lightRig rig="threePt" dir="t">
              <a:rot lat="0" lon="0" rev="7500000"/>
            </a:lightRig>
          </a:scene3d>
          <a:sp3d z="152400" extrusionH="63500" prstMaterial="matte">
            <a:bevelT w="50800" h="19050" prst="relaxedInset"/>
            <a:contourClr>
              <a:sysClr val="window" lastClr="FFFFFF"/>
            </a:contourClr>
          </a:sp3d>
        </p:spPr>
      </p:sp>
      <p:grpSp>
        <p:nvGrpSpPr>
          <p:cNvPr id="15" name="Group 14"/>
          <p:cNvGrpSpPr/>
          <p:nvPr/>
        </p:nvGrpSpPr>
        <p:grpSpPr>
          <a:xfrm>
            <a:off x="246490" y="2089255"/>
            <a:ext cx="3959537" cy="4759219"/>
            <a:chOff x="324729" y="2194559"/>
            <a:chExt cx="3179640" cy="2682240"/>
          </a:xfrm>
          <a:scene3d>
            <a:camera prst="orthographicFront"/>
            <a:lightRig rig="threePt" dir="t">
              <a:rot lat="0" lon="0" rev="7500000"/>
            </a:lightRig>
          </a:scene3d>
        </p:grpSpPr>
        <p:sp>
          <p:nvSpPr>
            <p:cNvPr id="24" name="Round Same Side Corner Rectangle 23"/>
            <p:cNvSpPr/>
            <p:nvPr/>
          </p:nvSpPr>
          <p:spPr>
            <a:xfrm rot="10800000">
              <a:off x="324729" y="2194559"/>
              <a:ext cx="3179640" cy="2682240"/>
            </a:xfrm>
            <a:prstGeom prst="round2SameRect">
              <a:avLst>
                <a:gd name="adj1" fmla="val 10500"/>
                <a:gd name="adj2" fmla="val 0"/>
              </a:avLst>
            </a:prstGeom>
            <a:solidFill>
              <a:srgbClr val="C00000"/>
            </a:solidFill>
            <a:ln>
              <a:noFill/>
            </a:ln>
            <a:effectLst>
              <a:outerShdw blurRad="40000" dist="23000" dir="5400000" rotWithShape="0">
                <a:srgbClr val="000000">
                  <a:alpha val="35000"/>
                </a:srgbClr>
              </a:outerShdw>
            </a:effectLst>
            <a:sp3d prstMaterial="plastic">
              <a:bevelT w="127000" h="25400" prst="relaxedInset"/>
            </a:sp3d>
          </p:spPr>
        </p:sp>
        <p:sp>
          <p:nvSpPr>
            <p:cNvPr id="25" name="Round Same Side Corner Rectangle 5"/>
            <p:cNvSpPr/>
            <p:nvPr/>
          </p:nvSpPr>
          <p:spPr>
            <a:xfrm rot="21600000">
              <a:off x="407217"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16" name="Rounded Rectangle 15"/>
          <p:cNvSpPr/>
          <p:nvPr/>
        </p:nvSpPr>
        <p:spPr>
          <a:xfrm>
            <a:off x="4494454" y="1165373"/>
            <a:ext cx="3088041" cy="670950"/>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ysClr val="window" lastClr="FFFFFF"/>
            </a:contourClr>
          </a:sp3d>
        </p:spPr>
      </p:sp>
      <p:grpSp>
        <p:nvGrpSpPr>
          <p:cNvPr id="17" name="Group 16"/>
          <p:cNvGrpSpPr/>
          <p:nvPr/>
        </p:nvGrpSpPr>
        <p:grpSpPr>
          <a:xfrm>
            <a:off x="4287925" y="2414900"/>
            <a:ext cx="3829922" cy="4443100"/>
            <a:chOff x="3822334" y="2194559"/>
            <a:chExt cx="3179640" cy="2682240"/>
          </a:xfrm>
          <a:scene3d>
            <a:camera prst="orthographicFront"/>
            <a:lightRig rig="threePt" dir="t">
              <a:rot lat="0" lon="0" rev="7500000"/>
            </a:lightRig>
          </a:scene3d>
        </p:grpSpPr>
        <p:sp>
          <p:nvSpPr>
            <p:cNvPr id="22" name="Round Same Side Corner Rectangle 21"/>
            <p:cNvSpPr/>
            <p:nvPr/>
          </p:nvSpPr>
          <p:spPr>
            <a:xfrm rot="10800000">
              <a:off x="3822334" y="2194559"/>
              <a:ext cx="3179640" cy="2682240"/>
            </a:xfrm>
            <a:prstGeom prst="round2SameRect">
              <a:avLst>
                <a:gd name="adj1" fmla="val 10500"/>
                <a:gd name="adj2" fmla="val 0"/>
              </a:avLst>
            </a:prstGeom>
            <a:solidFill>
              <a:srgbClr val="006600"/>
            </a:solidFill>
            <a:ln>
              <a:noFill/>
            </a:ln>
            <a:effectLst>
              <a:outerShdw blurRad="40000" dist="23000" dir="5400000" rotWithShape="0">
                <a:srgbClr val="000000">
                  <a:alpha val="35000"/>
                </a:srgbClr>
              </a:outerShdw>
            </a:effectLst>
            <a:sp3d prstMaterial="plastic">
              <a:bevelT w="127000" h="25400" prst="relaxedInset"/>
            </a:sp3d>
          </p:spPr>
        </p:sp>
        <p:sp>
          <p:nvSpPr>
            <p:cNvPr id="23" name="Round Same Side Corner Rectangle 8"/>
            <p:cNvSpPr/>
            <p:nvPr/>
          </p:nvSpPr>
          <p:spPr>
            <a:xfrm rot="21600000">
              <a:off x="3904822"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19" name="Group 18"/>
          <p:cNvGrpSpPr/>
          <p:nvPr/>
        </p:nvGrpSpPr>
        <p:grpSpPr>
          <a:xfrm>
            <a:off x="8438070" y="2414900"/>
            <a:ext cx="3446233" cy="4443100"/>
            <a:chOff x="7319938" y="2194559"/>
            <a:chExt cx="3179640" cy="2682240"/>
          </a:xfrm>
          <a:scene3d>
            <a:camera prst="orthographicFront"/>
            <a:lightRig rig="threePt" dir="t">
              <a:rot lat="0" lon="0" rev="7500000"/>
            </a:lightRig>
          </a:scene3d>
        </p:grpSpPr>
        <p:sp>
          <p:nvSpPr>
            <p:cNvPr id="20" name="Round Same Side Corner Rectangle 19"/>
            <p:cNvSpPr/>
            <p:nvPr/>
          </p:nvSpPr>
          <p:spPr>
            <a:xfrm rot="10800000">
              <a:off x="7319938" y="2194559"/>
              <a:ext cx="3179640" cy="2682240"/>
            </a:xfrm>
            <a:prstGeom prst="round2SameRect">
              <a:avLst>
                <a:gd name="adj1" fmla="val 10500"/>
                <a:gd name="adj2" fmla="val 0"/>
              </a:avLst>
            </a:prstGeom>
            <a:solidFill>
              <a:srgbClr val="990099"/>
            </a:solidFill>
            <a:ln>
              <a:noFill/>
            </a:ln>
            <a:effectLst>
              <a:outerShdw blurRad="40000" dist="23000" dir="5400000" rotWithShape="0">
                <a:srgbClr val="000000">
                  <a:alpha val="35000"/>
                </a:srgbClr>
              </a:outerShdw>
            </a:effectLst>
            <a:sp3d prstMaterial="plastic">
              <a:bevelT w="127000" h="25400" prst="relaxedInset"/>
            </a:sp3d>
          </p:spPr>
        </p:sp>
        <p:sp>
          <p:nvSpPr>
            <p:cNvPr id="21" name="Round Same Side Corner Rectangle 11"/>
            <p:cNvSpPr/>
            <p:nvPr/>
          </p:nvSpPr>
          <p:spPr>
            <a:xfrm rot="21600000">
              <a:off x="7402426"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29" name="Oval 28"/>
          <p:cNvSpPr/>
          <p:nvPr/>
        </p:nvSpPr>
        <p:spPr bwMode="auto">
          <a:xfrm>
            <a:off x="613137" y="1539972"/>
            <a:ext cx="2658597" cy="538826"/>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vi-VN" sz="24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mn-cs"/>
              </a:rPr>
              <a:t>Nhóm 1</a:t>
            </a:r>
          </a:p>
        </p:txBody>
      </p:sp>
      <p:sp>
        <p:nvSpPr>
          <p:cNvPr id="30" name="Oval 29"/>
          <p:cNvSpPr/>
          <p:nvPr/>
        </p:nvSpPr>
        <p:spPr bwMode="auto">
          <a:xfrm>
            <a:off x="4791462" y="1523139"/>
            <a:ext cx="2874884"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vi-VN" sz="2400" b="1" i="0" u="none" strike="noStrike" kern="0" cap="none" spc="0" normalizeH="0" baseline="0" noProof="0" dirty="0">
                <a:ln>
                  <a:noFill/>
                </a:ln>
                <a:solidFill>
                  <a:srgbClr val="0000FF"/>
                </a:solidFill>
                <a:effectLst/>
                <a:uLnTx/>
                <a:uFillTx/>
                <a:latin typeface="SVN-Vanilla Daisy Pro" panose="00000500000000000000" pitchFamily="2" charset="0"/>
                <a:ea typeface="+mn-ea"/>
                <a:cs typeface="+mn-cs"/>
              </a:rPr>
              <a:t>Nhóm 2</a:t>
            </a:r>
            <a:endParaRPr kumimoji="1" lang="vi-VN" sz="24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mn-cs"/>
            </a:endParaRPr>
          </a:p>
        </p:txBody>
      </p:sp>
      <p:sp>
        <p:nvSpPr>
          <p:cNvPr id="31" name="Rounded Rectangle 30"/>
          <p:cNvSpPr/>
          <p:nvPr/>
        </p:nvSpPr>
        <p:spPr>
          <a:xfrm>
            <a:off x="8824291" y="1165373"/>
            <a:ext cx="2824369" cy="714605"/>
          </a:xfrm>
          <a:prstGeom prst="roundRect">
            <a:avLst>
              <a:gd name="adj" fmla="val 10000"/>
            </a:avLst>
          </a:prstGeom>
          <a:blipFill>
            <a:blip r:embed="rId7"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p:spPr>
      </p:sp>
      <p:sp>
        <p:nvSpPr>
          <p:cNvPr id="32" name="Oval 31"/>
          <p:cNvSpPr/>
          <p:nvPr/>
        </p:nvSpPr>
        <p:spPr bwMode="auto">
          <a:xfrm>
            <a:off x="8748506" y="1688368"/>
            <a:ext cx="3052608"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vi-VN" sz="2400" b="1" i="0" u="none" strike="noStrike" kern="0" cap="none" spc="0" normalizeH="0" baseline="0" noProof="0" dirty="0">
                <a:ln>
                  <a:noFill/>
                </a:ln>
                <a:solidFill>
                  <a:srgbClr val="0000FF"/>
                </a:solidFill>
                <a:effectLst/>
                <a:uLnTx/>
                <a:uFillTx/>
                <a:latin typeface="SVN-Vanilla Daisy Pro" panose="00000500000000000000" pitchFamily="2" charset="0"/>
                <a:ea typeface="+mn-ea"/>
                <a:cs typeface="+mn-cs"/>
              </a:rPr>
              <a:t>Nhóm 3</a:t>
            </a:r>
            <a:endParaRPr kumimoji="1" lang="vi-VN" sz="24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mn-cs"/>
            </a:endParaRPr>
          </a:p>
        </p:txBody>
      </p:sp>
      <p:sp>
        <p:nvSpPr>
          <p:cNvPr id="33" name="Text Box 20"/>
          <p:cNvSpPr txBox="1">
            <a:spLocks noChangeArrowheads="1"/>
          </p:cNvSpPr>
          <p:nvPr/>
        </p:nvSpPr>
        <p:spPr bwMode="auto">
          <a:xfrm>
            <a:off x="343028" y="2089255"/>
            <a:ext cx="380592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de-DE" sz="2200" b="1" dirty="0">
                <a:solidFill>
                  <a:schemeClr val="bg1"/>
                </a:solidFill>
                <a:latin typeface="Times New Roman" panose="02020603050405020304" pitchFamily="18" charset="0"/>
                <a:cs typeface="Times New Roman" panose="02020603050405020304" pitchFamily="18" charset="0"/>
              </a:rPr>
              <a:t>Nhóm 1: </a:t>
            </a:r>
            <a:r>
              <a:rPr lang="en-US" sz="2200" b="1" dirty="0" err="1">
                <a:solidFill>
                  <a:schemeClr val="bg1"/>
                </a:solidFill>
                <a:latin typeface="Times New Roman" panose="02020603050405020304" pitchFamily="18" charset="0"/>
                <a:cs typeface="Times New Roman" panose="02020603050405020304" pitchFamily="18" charset="0"/>
              </a:rPr>
              <a:t>trường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hợp</a:t>
            </a:r>
            <a:r>
              <a:rPr lang="en-US" sz="2200" b="1" dirty="0">
                <a:solidFill>
                  <a:schemeClr val="bg1"/>
                </a:solidFill>
                <a:latin typeface="Times New Roman" panose="02020603050405020304" pitchFamily="18" charset="0"/>
                <a:cs typeface="Times New Roman" panose="02020603050405020304" pitchFamily="18" charset="0"/>
              </a:rPr>
              <a:t> </a:t>
            </a:r>
            <a:r>
              <a:rPr lang="de-DE" sz="2200" b="1" dirty="0">
                <a:solidFill>
                  <a:schemeClr val="bg1"/>
                </a:solidFill>
                <a:latin typeface="Times New Roman" panose="02020603050405020304" pitchFamily="18" charset="0"/>
                <a:cs typeface="Times New Roman" panose="02020603050405020304" pitchFamily="18" charset="0"/>
              </a:rPr>
              <a:t>1</a:t>
            </a:r>
            <a:r>
              <a:rPr lang="vi-VN" sz="2200" b="1" dirty="0">
                <a:solidFill>
                  <a:schemeClr val="bg1"/>
                </a:solidFill>
                <a:latin typeface="Times New Roman" panose="02020603050405020304" pitchFamily="18" charset="0"/>
                <a:cs typeface="Times New Roman" panose="02020603050405020304" pitchFamily="18" charset="0"/>
              </a:rPr>
              <a:t>: </a:t>
            </a:r>
            <a:r>
              <a:rPr lang="de-DE" sz="2200" b="1" dirty="0">
                <a:solidFill>
                  <a:schemeClr val="bg1"/>
                </a:solidFill>
                <a:latin typeface="Times New Roman" panose="02020603050405020304" pitchFamily="18" charset="0"/>
                <a:cs typeface="Times New Roman" panose="02020603050405020304" pitchFamily="18" charset="0"/>
              </a:rPr>
              <a:t>S </a:t>
            </a:r>
            <a:r>
              <a:rPr lang="de-DE" sz="2200" dirty="0">
                <a:solidFill>
                  <a:schemeClr val="bg1"/>
                </a:solidFill>
                <a:latin typeface="Times New Roman" panose="02020603050405020304" pitchFamily="18" charset="0"/>
                <a:cs typeface="Times New Roman" panose="02020603050405020304" pitchFamily="18" charset="0"/>
              </a:rPr>
              <a:t>tham gia tệ nạn ma túy</a:t>
            </a:r>
            <a:endParaRPr lang="en-US" sz="2200" dirty="0">
              <a:solidFill>
                <a:schemeClr val="bg1"/>
              </a:solidFill>
              <a:latin typeface="Times New Roman" panose="02020603050405020304" pitchFamily="18" charset="0"/>
              <a:cs typeface="Times New Roman" panose="02020603050405020304" pitchFamily="18" charset="0"/>
            </a:endParaRPr>
          </a:p>
          <a:p>
            <a:r>
              <a:rPr lang="vi-VN" sz="2200" b="1" dirty="0">
                <a:solidFill>
                  <a:schemeClr val="bg1"/>
                </a:solidFill>
                <a:latin typeface="Times New Roman" panose="02020603050405020304" pitchFamily="18" charset="0"/>
                <a:cs typeface="Times New Roman" panose="02020603050405020304" pitchFamily="18" charset="0"/>
              </a:rPr>
              <a:t>+</a:t>
            </a:r>
            <a:r>
              <a:rPr lang="de-DE" sz="2200" b="1" dirty="0">
                <a:solidFill>
                  <a:schemeClr val="bg1"/>
                </a:solidFill>
                <a:latin typeface="Times New Roman" panose="02020603050405020304" pitchFamily="18" charset="0"/>
                <a:cs typeface="Times New Roman" panose="02020603050405020304" pitchFamily="18" charset="0"/>
              </a:rPr>
              <a:t>Nguyên nhân: </a:t>
            </a:r>
            <a:r>
              <a:rPr lang="de-DE" sz="2200" dirty="0">
                <a:solidFill>
                  <a:schemeClr val="bg1"/>
                </a:solidFill>
                <a:latin typeface="Times New Roman" panose="02020603050405020304" pitchFamily="18" charset="0"/>
                <a:cs typeface="Times New Roman" panose="02020603050405020304" pitchFamily="18" charset="0"/>
              </a:rPr>
              <a:t>tò mò khi nghe 1 số thanh niên kể về ma túy đá nên quyết định dùng thử.</a:t>
            </a:r>
            <a:endParaRPr lang="en-US" sz="2200" dirty="0">
              <a:solidFill>
                <a:schemeClr val="bg1"/>
              </a:solidFill>
              <a:latin typeface="Times New Roman" panose="02020603050405020304" pitchFamily="18" charset="0"/>
              <a:cs typeface="Times New Roman" panose="02020603050405020304" pitchFamily="18" charset="0"/>
            </a:endParaRPr>
          </a:p>
          <a:p>
            <a:r>
              <a:rPr lang="vi-VN" sz="2200" b="1" dirty="0">
                <a:solidFill>
                  <a:schemeClr val="bg1"/>
                </a:solidFill>
                <a:latin typeface="Times New Roman" panose="02020603050405020304" pitchFamily="18" charset="0"/>
                <a:cs typeface="Times New Roman" panose="02020603050405020304" pitchFamily="18" charset="0"/>
              </a:rPr>
              <a:t>+</a:t>
            </a:r>
            <a:r>
              <a:rPr lang="de-DE" sz="2200" b="1" dirty="0">
                <a:solidFill>
                  <a:schemeClr val="bg1"/>
                </a:solidFill>
                <a:latin typeface="Times New Roman" panose="02020603050405020304" pitchFamily="18" charset="0"/>
                <a:cs typeface="Times New Roman" panose="02020603050405020304" pitchFamily="18" charset="0"/>
              </a:rPr>
              <a:t>Hậu quả:</a:t>
            </a:r>
            <a:r>
              <a:rPr lang="de-DE" sz="2200" dirty="0">
                <a:solidFill>
                  <a:schemeClr val="bg1"/>
                </a:solidFill>
                <a:latin typeface="Times New Roman" panose="02020603050405020304" pitchFamily="18" charset="0"/>
                <a:cs typeface="Times New Roman" panose="02020603050405020304" pitchFamily="18" charset="0"/>
              </a:rPr>
              <a:t> Sức khỏe S giảm sút ( gầy gò, dáng đi siêu vẹo, khả năng tập trung trí óc suy giảm, thường xuyên xuất hiện ảo giác), không kiểm soát được hành vi ( có hành vi kich động, liên tục la hét và cầm hung khí tấn công mọi người), bị công an bắt </a:t>
            </a:r>
            <a:r>
              <a:rPr lang="vi-VN" sz="2200" dirty="0">
                <a:solidFill>
                  <a:schemeClr val="bg1"/>
                </a:solidFill>
                <a:latin typeface="Times New Roman" panose="02020603050405020304" pitchFamily="18" charset="0"/>
                <a:cs typeface="Times New Roman" panose="02020603050405020304" pitchFamily="18" charset="0"/>
              </a:rPr>
              <a:t>giữ.</a:t>
            </a:r>
            <a:endParaRPr lang="en-US" sz="2200" dirty="0">
              <a:solidFill>
                <a:schemeClr val="bg1"/>
              </a:solidFill>
              <a:latin typeface="Times New Roman" panose="02020603050405020304" pitchFamily="18" charset="0"/>
              <a:cs typeface="Times New Roman" panose="02020603050405020304" pitchFamily="18" charset="0"/>
            </a:endParaRPr>
          </a:p>
        </p:txBody>
      </p:sp>
      <p:sp>
        <p:nvSpPr>
          <p:cNvPr id="34" name="Text Box 21"/>
          <p:cNvSpPr txBox="1">
            <a:spLocks noChangeArrowheads="1"/>
          </p:cNvSpPr>
          <p:nvPr/>
        </p:nvSpPr>
        <p:spPr bwMode="auto">
          <a:xfrm>
            <a:off x="4387283" y="2439519"/>
            <a:ext cx="363120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tabLst>
                <a:tab pos="215900" algn="l"/>
              </a:tabLst>
            </a:pP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 2: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 Y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tham gia tệ nạn mê tín dị đoan</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 nhân: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 Y không có việc làm ổn định, lười biếng, không muốn lao động vất vả nhưng tham lam muốn kiếm được nhiều tiền.</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Hậu quả: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Gây lãng phí tiền bạc, mất an ninh trật tự.</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2"/>
          <p:cNvSpPr>
            <a:spLocks noChangeArrowheads="1"/>
          </p:cNvSpPr>
          <p:nvPr/>
        </p:nvSpPr>
        <p:spPr bwMode="auto">
          <a:xfrm>
            <a:off x="8619324" y="2333685"/>
            <a:ext cx="308372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tabLst>
                <a:tab pos="215900" algn="l"/>
              </a:tabLst>
            </a:pP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 3: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bị lừa tham gia hình thức bốc thăm trúng thưởng.</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 nhân: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 thiếu kiến thức, ham hưởng lợi số tiền không phải do mình làm ra.</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Hậu quả: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 bị mất toàn bộ số tiền trong tài khoản</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279431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ppt_x"/>
                                          </p:val>
                                        </p:tav>
                                        <p:tav tm="100000">
                                          <p:val>
                                            <p:strVal val="#ppt_x"/>
                                          </p:val>
                                        </p:tav>
                                      </p:tavLst>
                                    </p:anim>
                                    <p:anim calcmode="lin" valueType="num">
                                      <p:cBhvr additive="base">
                                        <p:cTn id="4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2000"/>
                                        <p:tgtEl>
                                          <p:spTgt spid="1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circle(in)">
                                      <p:cBhvr>
                                        <p:cTn id="55" dur="2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randombar(horizontal)">
                                      <p:cBhvr>
                                        <p:cTn id="60" dur="500"/>
                                        <p:tgtEl>
                                          <p:spTgt spid="1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animBg="1"/>
      <p:bldP spid="30" grpId="0" animBg="1"/>
      <p:bldP spid="32" grpId="0" animBg="1"/>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loud Callout 22"/>
          <p:cNvSpPr/>
          <p:nvPr/>
        </p:nvSpPr>
        <p:spPr>
          <a:xfrm>
            <a:off x="7005711" y="0"/>
            <a:ext cx="5186289" cy="2279514"/>
          </a:xfrm>
          <a:prstGeom prst="cloudCallou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25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nguyên nhân chủ quan</a:t>
            </a:r>
          </a:p>
          <a:p>
            <a:pPr marL="0" marR="0" lvl="0" indent="0" algn="ctr" defTabSz="914400" rtl="0" eaLnBrk="0" fontAlgn="base" latinLnBrk="0" hangingPunct="0">
              <a:lnSpc>
                <a:spcPct val="125000"/>
              </a:lnSpc>
              <a:spcBef>
                <a:spcPct val="0"/>
              </a:spcBef>
              <a:spcAft>
                <a:spcPct val="0"/>
              </a:spcAft>
              <a:buClrTx/>
              <a:buSzTx/>
              <a:buFontTx/>
              <a:buNone/>
              <a:tabLst/>
              <a:defRPr/>
            </a:pPr>
            <a:r>
              <a:rPr lang="vi-VN" sz="2000" b="1" dirty="0">
                <a:solidFill>
                  <a:prstClr val="black"/>
                </a:solidFill>
                <a:latin typeface="Times New Roman" panose="02020603050405020304" pitchFamily="18" charset="0"/>
                <a:cs typeface="Times New Roman" panose="02020603050405020304" pitchFamily="18" charset="0"/>
              </a:rPr>
              <a:t>Nhóm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Nguyên nhân khách quan</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微软雅黑" panose="020B0503020204020204" pitchFamily="34" charset="-122"/>
            </a:endParaRPr>
          </a:p>
        </p:txBody>
      </p:sp>
      <p:sp>
        <p:nvSpPr>
          <p:cNvPr id="24" name="Cloud Callout 23"/>
          <p:cNvSpPr/>
          <p:nvPr/>
        </p:nvSpPr>
        <p:spPr>
          <a:xfrm rot="304414">
            <a:off x="9159926" y="4688505"/>
            <a:ext cx="3245574" cy="2082180"/>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5" name="Cloud Callout 24"/>
          <p:cNvSpPr/>
          <p:nvPr/>
        </p:nvSpPr>
        <p:spPr>
          <a:xfrm rot="19915998" flipH="1">
            <a:off x="17524" y="2289556"/>
            <a:ext cx="3004879" cy="1987696"/>
          </a:xfrm>
          <a:prstGeom prst="cloudCallo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25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Chia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lớp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ra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hai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đội</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微软雅黑" panose="020B0503020204020204" pitchFamily="34" charset="-122"/>
            </a:endParaRPr>
          </a:p>
        </p:txBody>
      </p:sp>
      <p:sp>
        <p:nvSpPr>
          <p:cNvPr id="27" name="Cloud Callout 26"/>
          <p:cNvSpPr/>
          <p:nvPr/>
        </p:nvSpPr>
        <p:spPr>
          <a:xfrm rot="21416254">
            <a:off x="8017549" y="2200282"/>
            <a:ext cx="4209127" cy="1902178"/>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8486371" y="2288598"/>
            <a:ext cx="3663128" cy="1895712"/>
          </a:xfrm>
          <a:prstGeom prst="rect">
            <a:avLst/>
          </a:prstGeom>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phiên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phụ</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trong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5’</a:t>
            </a:r>
          </a:p>
        </p:txBody>
      </p:sp>
      <p:sp>
        <p:nvSpPr>
          <p:cNvPr id="3" name="Rectangle 2"/>
          <p:cNvSpPr/>
          <p:nvPr/>
        </p:nvSpPr>
        <p:spPr>
          <a:xfrm>
            <a:off x="8541574" y="4957080"/>
            <a:ext cx="3024784" cy="165019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Đội</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n</a:t>
            </a:r>
            <a:r>
              <a:rPr kumimoji="0" lang="fr-FR"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à</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o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viết</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đượ</a:t>
            </a:r>
            <a:r>
              <a:rPr kumimoji="0" lang="pt-PT"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c nhi</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ều</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vi-VN"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nguyên nhân đúng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sẽ</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được</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10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điểm</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endParaRPr kumimoji="0" lang="en-SG" sz="2531"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30" name="Rectangle 29"/>
          <p:cNvSpPr>
            <a:spLocks noChangeArrowheads="1"/>
          </p:cNvSpPr>
          <p:nvPr/>
        </p:nvSpPr>
        <p:spPr bwMode="auto">
          <a:xfrm>
            <a:off x="-70594" y="155063"/>
            <a:ext cx="79697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w="22225">
                  <a:solidFill>
                    <a:srgbClr val="C0504D"/>
                  </a:solidFill>
                  <a:prstDash val="solid"/>
                </a:ln>
                <a:solidFill>
                  <a:srgbClr val="FF0000"/>
                </a:solidFill>
                <a:effectLst/>
                <a:uLnTx/>
                <a:uFillTx/>
                <a:latin typeface="Times New Roman" panose="02020603050405020304" pitchFamily="18" charset="0"/>
                <a:ea typeface="Helvetica Neue"/>
                <a:cs typeface="Times New Roman" panose="02020603050405020304" pitchFamily="18" charset="0"/>
              </a:rPr>
              <a:t>TRÒ CHƠI “</a:t>
            </a:r>
            <a:r>
              <a:rPr kumimoji="0" lang="en-US" altLang="en-US" sz="4800" b="1" i="0" u="none" strike="noStrike" kern="1200" cap="none" spc="0" normalizeH="0" baseline="0" noProof="0" dirty="0" err="1">
                <a:ln w="22225">
                  <a:solidFill>
                    <a:srgbClr val="C0504D"/>
                  </a:solidFill>
                  <a:prstDash val="solid"/>
                </a:ln>
                <a:solidFill>
                  <a:srgbClr val="FF0000"/>
                </a:solidFill>
                <a:effectLst/>
                <a:uLnTx/>
                <a:uFillTx/>
                <a:latin typeface="Times New Roman" panose="02020603050405020304" pitchFamily="18" charset="0"/>
                <a:ea typeface="Helvetica Neue"/>
                <a:cs typeface="Times New Roman" panose="02020603050405020304" pitchFamily="18" charset="0"/>
              </a:rPr>
              <a:t>Tiếp</a:t>
            </a:r>
            <a:r>
              <a:rPr kumimoji="0" lang="en-US" altLang="en-US" sz="4800" b="1" i="0" u="none" strike="noStrike" kern="1200" cap="none" spc="0" normalizeH="0" baseline="0" noProof="0" dirty="0">
                <a:ln w="22225">
                  <a:solidFill>
                    <a:srgbClr val="C0504D"/>
                  </a:solidFill>
                  <a:prstDash val="solid"/>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4800" b="1" i="0" u="none" strike="noStrike" kern="1200" cap="none" spc="0" normalizeH="0" baseline="0" noProof="0" dirty="0" err="1">
                <a:ln w="22225">
                  <a:solidFill>
                    <a:srgbClr val="C0504D"/>
                  </a:solidFill>
                  <a:prstDash val="solid"/>
                </a:ln>
                <a:solidFill>
                  <a:srgbClr val="FF0000"/>
                </a:solidFill>
                <a:effectLst/>
                <a:uLnTx/>
                <a:uFillTx/>
                <a:latin typeface="Times New Roman" panose="02020603050405020304" pitchFamily="18" charset="0"/>
                <a:ea typeface="Helvetica Neue"/>
                <a:cs typeface="Times New Roman" panose="02020603050405020304" pitchFamily="18" charset="0"/>
              </a:rPr>
              <a:t>sức</a:t>
            </a:r>
            <a:r>
              <a:rPr kumimoji="0" lang="en-US" altLang="en-US" sz="4800" b="1" i="0" u="none" strike="noStrike" kern="1200" cap="none" spc="0" normalizeH="0" baseline="0" noProof="0" dirty="0">
                <a:ln w="22225">
                  <a:solidFill>
                    <a:srgbClr val="C0504D"/>
                  </a:solidFill>
                  <a:prstDash val="solid"/>
                </a:ln>
                <a:solidFill>
                  <a:srgbClr val="FF0000"/>
                </a:solidFill>
                <a:effectLst/>
                <a:uLnTx/>
                <a:uFillTx/>
                <a:latin typeface="Times New Roman" panose="02020603050405020304" pitchFamily="18" charset="0"/>
                <a:ea typeface="Helvetica Neue"/>
                <a:cs typeface="Times New Roman" panose="02020603050405020304" pitchFamily="18" charset="0"/>
              </a:rPr>
              <a:t>”</a:t>
            </a:r>
            <a:endParaRPr kumimoji="0" lang="en-SG" altLang="en-US" sz="4800" b="1" i="0" u="none" strike="noStrike" kern="1200" cap="none" spc="0" normalizeH="0" baseline="0" noProof="0" dirty="0">
              <a:ln w="22225">
                <a:solidFill>
                  <a:srgbClr val="C0504D"/>
                </a:solidFill>
                <a:prstDash val="solid"/>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32" name="Ảnh 31" descr="images.jpg"/>
          <p:cNvPicPr>
            <a:picLocks noChangeAspect="1"/>
          </p:cNvPicPr>
          <p:nvPr/>
        </p:nvPicPr>
        <p:blipFill>
          <a:blip r:embed="rId2"/>
          <a:stretch>
            <a:fillRect/>
          </a:stretch>
        </p:blipFill>
        <p:spPr>
          <a:xfrm>
            <a:off x="2611680" y="1418122"/>
            <a:ext cx="5358063" cy="5213683"/>
          </a:xfrm>
          <a:prstGeom prst="rect">
            <a:avLst/>
          </a:prstGeom>
        </p:spPr>
      </p:pic>
    </p:spTree>
    <p:extLst>
      <p:ext uri="{BB962C8B-B14F-4D97-AF65-F5344CB8AC3E}">
        <p14:creationId xmlns:p14="http://schemas.microsoft.com/office/powerpoint/2010/main" val="178244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80718242"/>
              </p:ext>
            </p:extLst>
          </p:nvPr>
        </p:nvGraphicFramePr>
        <p:xfrm>
          <a:off x="403100" y="2339082"/>
          <a:ext cx="11161281" cy="4435372"/>
        </p:xfrm>
        <a:graphic>
          <a:graphicData uri="http://schemas.openxmlformats.org/drawingml/2006/table">
            <a:tbl>
              <a:tblPr firstRow="1" firstCol="1" bandRow="1"/>
              <a:tblGrid>
                <a:gridCol w="2239739">
                  <a:extLst>
                    <a:ext uri="{9D8B030D-6E8A-4147-A177-3AD203B41FA5}">
                      <a16:colId xmlns:a16="http://schemas.microsoft.com/office/drawing/2014/main" xmlns="" val="20000"/>
                    </a:ext>
                  </a:extLst>
                </a:gridCol>
                <a:gridCol w="2655706">
                  <a:extLst>
                    <a:ext uri="{9D8B030D-6E8A-4147-A177-3AD203B41FA5}">
                      <a16:colId xmlns:a16="http://schemas.microsoft.com/office/drawing/2014/main" xmlns="" val="20001"/>
                    </a:ext>
                  </a:extLst>
                </a:gridCol>
                <a:gridCol w="3475516">
                  <a:extLst>
                    <a:ext uri="{9D8B030D-6E8A-4147-A177-3AD203B41FA5}">
                      <a16:colId xmlns:a16="http://schemas.microsoft.com/office/drawing/2014/main" xmlns="" val="20002"/>
                    </a:ext>
                  </a:extLst>
                </a:gridCol>
                <a:gridCol w="2790320">
                  <a:extLst>
                    <a:ext uri="{9D8B030D-6E8A-4147-A177-3AD203B41FA5}">
                      <a16:colId xmlns:a16="http://schemas.microsoft.com/office/drawing/2014/main" xmlns="" val="20003"/>
                    </a:ext>
                  </a:extLst>
                </a:gridCol>
              </a:tblGrid>
              <a:tr h="844429">
                <a:tc>
                  <a:txBody>
                    <a:bodyPr/>
                    <a:lstStyle/>
                    <a:p>
                      <a:pPr marL="0" marR="0" algn="just">
                        <a:lnSpc>
                          <a:spcPct val="115000"/>
                        </a:lnSpc>
                        <a:spcBef>
                          <a:spcPts val="0"/>
                        </a:spcBef>
                        <a:spcAft>
                          <a:spcPts val="600"/>
                        </a:spcAft>
                      </a:pPr>
                      <a:r>
                        <a:rPr lang="vi-VN" sz="12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12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vi-VN" sz="2800" baseline="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Hậu quả</a:t>
                      </a:r>
                      <a:endParaRPr lang="en-US" sz="2800" baseline="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endParaRPr>
                    </a:p>
                    <a:p>
                      <a:pPr marL="0" marR="0" algn="just">
                        <a:lnSpc>
                          <a:spcPct val="115000"/>
                        </a:lnSpc>
                        <a:spcBef>
                          <a:spcPts val="0"/>
                        </a:spcBef>
                        <a:spcAft>
                          <a:spcPts val="600"/>
                        </a:spcAft>
                      </a:pPr>
                      <a:r>
                        <a:rPr lang="vi-VN"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Tệ nạn XH</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 Đối với bản thân</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 Đối với gia đình</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 Đối với xã</a:t>
                      </a:r>
                      <a:r>
                        <a:rPr lang="en-US" sz="2800" baseline="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aseline="0" dirty="0" err="1">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hội</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 Cờ bạc</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1"/>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 Ma túy</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2"/>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a:t>
                      </a:r>
                      <a:r>
                        <a:rPr lang="vi-VN" sz="2800"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Mại dâm</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3"/>
                  </a:ext>
                </a:extLst>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570028"/>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xmlns="" id="{49368C2B-08BB-4567-BA27-2402FAA3C31F}"/>
              </a:ext>
            </a:extLst>
          </p:cNvPr>
          <p:cNvSpPr/>
          <p:nvPr/>
        </p:nvSpPr>
        <p:spPr>
          <a:xfrm>
            <a:off x="2997642" y="225491"/>
            <a:ext cx="6861975" cy="744568"/>
          </a:xfrm>
          <a:prstGeom prst="roundRect">
            <a:avLst/>
          </a:prstGeom>
          <a:solidFill>
            <a:schemeClr val="accent2">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 </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 </a:t>
            </a: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sp>
        <p:nvSpPr>
          <p:cNvPr id="10" name="Rectangle 9"/>
          <p:cNvSpPr/>
          <p:nvPr/>
        </p:nvSpPr>
        <p:spPr>
          <a:xfrm>
            <a:off x="2523017" y="1253985"/>
            <a:ext cx="9467888" cy="1200329"/>
          </a:xfrm>
          <a:prstGeom prst="rect">
            <a:avLst/>
          </a:prstGeom>
        </p:spPr>
        <p:txBody>
          <a:bodyPr wrap="square">
            <a:spAutoFit/>
          </a:bodyPr>
          <a:lstStyle/>
          <a:p>
            <a:pPr marL="0" marR="0" lvl="0" indent="279400" algn="just" defTabSz="914400" rtl="0" eaLnBrk="1" fontAlgn="auto" latinLnBrk="0" hangingPunct="1">
              <a:spcBef>
                <a:spcPts val="0"/>
              </a:spcBef>
              <a:buClrTx/>
              <a:buSzTx/>
              <a:buFontTx/>
              <a:buNone/>
              <a:tabLst/>
              <a:defRPr/>
            </a:pPr>
            <a:r>
              <a:rPr kumimoji="0" lang="vi-VN" sz="36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 những hậu quả của tệ nạn xã hội mà em biết</a:t>
            </a:r>
            <a:r>
              <a:rPr kumimoji="0" lang="en-US" sz="36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36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36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36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thiện</a:t>
            </a:r>
            <a:r>
              <a:rPr kumimoji="0" lang="en-US" sz="36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a:t>
            </a:r>
            <a:r>
              <a:rPr kumimoji="0" lang="en-US" sz="36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36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432746" y="2374785"/>
            <a:ext cx="2090271" cy="989045"/>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94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87054768"/>
              </p:ext>
            </p:extLst>
          </p:nvPr>
        </p:nvGraphicFramePr>
        <p:xfrm>
          <a:off x="126610" y="437883"/>
          <a:ext cx="11830928" cy="6380336"/>
        </p:xfrm>
        <a:graphic>
          <a:graphicData uri="http://schemas.openxmlformats.org/drawingml/2006/table">
            <a:tbl>
              <a:tblPr firstRow="1" firstCol="1" bandRow="1"/>
              <a:tblGrid>
                <a:gridCol w="1879087">
                  <a:extLst>
                    <a:ext uri="{9D8B030D-6E8A-4147-A177-3AD203B41FA5}">
                      <a16:colId xmlns:a16="http://schemas.microsoft.com/office/drawing/2014/main" xmlns="" val="20000"/>
                    </a:ext>
                  </a:extLst>
                </a:gridCol>
                <a:gridCol w="3137629">
                  <a:extLst>
                    <a:ext uri="{9D8B030D-6E8A-4147-A177-3AD203B41FA5}">
                      <a16:colId xmlns:a16="http://schemas.microsoft.com/office/drawing/2014/main" xmlns="" val="20001"/>
                    </a:ext>
                  </a:extLst>
                </a:gridCol>
                <a:gridCol w="3561613">
                  <a:extLst>
                    <a:ext uri="{9D8B030D-6E8A-4147-A177-3AD203B41FA5}">
                      <a16:colId xmlns:a16="http://schemas.microsoft.com/office/drawing/2014/main" xmlns="" val="20002"/>
                    </a:ext>
                  </a:extLst>
                </a:gridCol>
                <a:gridCol w="3252599">
                  <a:extLst>
                    <a:ext uri="{9D8B030D-6E8A-4147-A177-3AD203B41FA5}">
                      <a16:colId xmlns:a16="http://schemas.microsoft.com/office/drawing/2014/main" xmlns="" val="20003"/>
                    </a:ext>
                  </a:extLst>
                </a:gridCol>
              </a:tblGrid>
              <a:tr h="1907570">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r>
                        <a:rPr lang="en-US" sz="1200" dirty="0">
                          <a:effectLst/>
                          <a:latin typeface="Courier New" panose="02070309020205020404" pitchFamily="49" charset="0"/>
                          <a:ea typeface="Courier New" panose="02070309020205020404" pitchFamily="49" charset="0"/>
                        </a:rPr>
                        <a:t>   </a:t>
                      </a:r>
                      <a:r>
                        <a:rPr lang="vi-VN" sz="2800" baseline="0" dirty="0" smtClean="0">
                          <a:solidFill>
                            <a:srgbClr val="FF0000"/>
                          </a:solidFill>
                          <a:effectLst/>
                          <a:latin typeface="#9Slide05 IcielSanelma" pitchFamily="2" charset="0"/>
                          <a:ea typeface="Courier New" panose="02070309020205020404" pitchFamily="49" charset="0"/>
                        </a:rPr>
                        <a:t>Hậu </a:t>
                      </a:r>
                      <a:r>
                        <a:rPr lang="vi-VN" sz="2800" baseline="0" dirty="0">
                          <a:solidFill>
                            <a:srgbClr val="FF0000"/>
                          </a:solidFill>
                          <a:effectLst/>
                          <a:latin typeface="#9Slide05 IcielSanelma" pitchFamily="2" charset="0"/>
                          <a:ea typeface="Courier New" panose="02070309020205020404" pitchFamily="49" charset="0"/>
                        </a:rPr>
                        <a:t>quả</a:t>
                      </a:r>
                      <a:endParaRPr lang="en-US" sz="2800" baseline="0" dirty="0">
                        <a:solidFill>
                          <a:srgbClr val="FF0000"/>
                        </a:solidFill>
                        <a:effectLst/>
                        <a:latin typeface="#9Slide05 IcielSanelma" pitchFamily="2" charset="0"/>
                        <a:ea typeface="Courier New" panose="02070309020205020404" pitchFamily="49" charset="0"/>
                      </a:endParaRPr>
                    </a:p>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Arial" panose="020B0604020202020204" pitchFamily="34" charset="0"/>
                        </a:rPr>
                        <a:t>Tệ </a:t>
                      </a:r>
                      <a:endParaRPr lang="en-US" sz="2800" dirty="0" smtClean="0">
                        <a:solidFill>
                          <a:srgbClr val="0000FF"/>
                        </a:solidFill>
                        <a:effectLst/>
                        <a:latin typeface="#9Slide05 IcielSanelma" pitchFamily="2" charset="0"/>
                        <a:ea typeface="Arial" panose="020B0604020202020204" pitchFamily="34" charset="0"/>
                      </a:endParaRPr>
                    </a:p>
                    <a:p>
                      <a:pPr marL="0" marR="0" algn="just">
                        <a:lnSpc>
                          <a:spcPct val="115000"/>
                        </a:lnSpc>
                        <a:spcBef>
                          <a:spcPts val="0"/>
                        </a:spcBef>
                        <a:spcAft>
                          <a:spcPts val="600"/>
                        </a:spcAft>
                      </a:pPr>
                      <a:r>
                        <a:rPr lang="vi-VN" sz="2800" dirty="0" smtClean="0">
                          <a:solidFill>
                            <a:srgbClr val="0000FF"/>
                          </a:solidFill>
                          <a:effectLst/>
                          <a:latin typeface="#9Slide05 IcielSanelma" pitchFamily="2" charset="0"/>
                          <a:ea typeface="Arial" panose="020B0604020202020204" pitchFamily="34" charset="0"/>
                        </a:rPr>
                        <a:t>nạn </a:t>
                      </a:r>
                      <a:r>
                        <a:rPr lang="vi-VN" sz="2800" dirty="0">
                          <a:solidFill>
                            <a:srgbClr val="0000FF"/>
                          </a:solidFill>
                          <a:effectLst/>
                          <a:latin typeface="#9Slide05 IcielSanelma" pitchFamily="2" charset="0"/>
                          <a:ea typeface="Arial" panose="020B0604020202020204" pitchFamily="34" charset="0"/>
                        </a:rPr>
                        <a:t>XH</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bản thân</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gia đình</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xã</a:t>
                      </a:r>
                      <a:r>
                        <a:rPr lang="en-US" sz="2800" baseline="0" dirty="0">
                          <a:solidFill>
                            <a:srgbClr val="FF0000"/>
                          </a:solidFill>
                          <a:effectLst/>
                          <a:latin typeface="#9Slide05 IcielSanelma" pitchFamily="2" charset="0"/>
                          <a:ea typeface="Courier New" panose="02070309020205020404" pitchFamily="49" charset="0"/>
                        </a:rPr>
                        <a:t> </a:t>
                      </a:r>
                      <a:r>
                        <a:rPr lang="en-US" sz="2800" baseline="0" dirty="0" err="1">
                          <a:solidFill>
                            <a:srgbClr val="FF0000"/>
                          </a:solidFill>
                          <a:effectLst/>
                          <a:latin typeface="#9Slide05 IcielSanelma" pitchFamily="2" charset="0"/>
                          <a:ea typeface="Courier New" panose="02070309020205020404" pitchFamily="49" charset="0"/>
                        </a:rPr>
                        <a:t>hội</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1040315">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Cờ bạc</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Nợ</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nần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đua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đòi</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r>
                        <a:rPr lang="en-US" sz="2400" dirty="0">
                          <a:solidFill>
                            <a:srgbClr val="000000"/>
                          </a:solidFill>
                          <a:effectLst/>
                          <a:latin typeface="Times New Roman" panose="02020603050405020304" pitchFamily="18" charset="0"/>
                          <a:cs typeface="Times New Roman" panose="02020603050405020304" pitchFamily="18" charset="0"/>
                        </a:rPr>
                        <a:t>Gia </a:t>
                      </a:r>
                      <a:r>
                        <a:rPr lang="en-US" sz="2400" dirty="0" err="1">
                          <a:solidFill>
                            <a:srgbClr val="000000"/>
                          </a:solidFill>
                          <a:effectLst/>
                          <a:latin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mất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nguồn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thu</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nhập</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nợ</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nần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Mất</a:t>
                      </a:r>
                      <a:r>
                        <a:rPr lang="en-US" sz="2400" dirty="0">
                          <a:solidFill>
                            <a:srgbClr val="000000"/>
                          </a:solidFill>
                          <a:effectLst/>
                          <a:latin typeface="Times New Roman" panose="02020603050405020304" pitchFamily="18" charset="0"/>
                          <a:cs typeface="Times New Roman" panose="02020603050405020304" pitchFamily="18" charset="0"/>
                        </a:rPr>
                        <a:t> an </a:t>
                      </a:r>
                      <a:r>
                        <a:rPr lang="en-US" sz="2400" dirty="0" err="1">
                          <a:solidFill>
                            <a:srgbClr val="000000"/>
                          </a:solidFill>
                          <a:effectLst/>
                          <a:latin typeface="Times New Roman" panose="02020603050405020304" pitchFamily="18" charset="0"/>
                          <a:cs typeface="Times New Roman" panose="02020603050405020304" pitchFamily="18" charset="0"/>
                        </a:rPr>
                        <a:t>ninh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trật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bạo</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lực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tăng</a:t>
                      </a:r>
                      <a:r>
                        <a:rPr lang="en-US" sz="2400" dirty="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1"/>
                  </a:ext>
                </a:extLst>
              </a:tr>
              <a:tr h="1351821">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Ma túy</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r>
                        <a:rPr lang="vi-VN" sz="2400" dirty="0">
                          <a:solidFill>
                            <a:srgbClr val="000000"/>
                          </a:solidFill>
                          <a:effectLst/>
                          <a:latin typeface="Times New Roman" panose="02020603050405020304" pitchFamily="18" charset="0"/>
                          <a:cs typeface="Times New Roman" panose="02020603050405020304" pitchFamily="18" charset="0"/>
                        </a:rPr>
                        <a:t>Phụ thuộc vào ma túy, dễ</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mắc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bệnh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truyền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nhiễm</a:t>
                      </a:r>
                      <a:r>
                        <a:rPr lang="en-US" sz="2400" dirty="0">
                          <a:solidFill>
                            <a:srgbClr val="000000"/>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Dễ</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mắc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bệnh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truyền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nhiễm</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Mất</a:t>
                      </a:r>
                      <a:r>
                        <a:rPr lang="en-US" sz="2400" dirty="0">
                          <a:solidFill>
                            <a:srgbClr val="000000"/>
                          </a:solidFill>
                          <a:effectLst/>
                          <a:latin typeface="Times New Roman" panose="02020603050405020304" pitchFamily="18" charset="0"/>
                          <a:cs typeface="Times New Roman" panose="02020603050405020304" pitchFamily="18" charset="0"/>
                        </a:rPr>
                        <a:t> an </a:t>
                      </a:r>
                      <a:r>
                        <a:rPr lang="en-US" sz="2400" dirty="0" err="1">
                          <a:solidFill>
                            <a:srgbClr val="000000"/>
                          </a:solidFill>
                          <a:effectLst/>
                          <a:latin typeface="Times New Roman" panose="02020603050405020304" pitchFamily="18" charset="0"/>
                          <a:cs typeface="Times New Roman" panose="02020603050405020304" pitchFamily="18" charset="0"/>
                        </a:rPr>
                        <a:t>ninh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trật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bạo</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lực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tăng</a:t>
                      </a:r>
                      <a:r>
                        <a:rPr lang="en-US" sz="2400" dirty="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2"/>
                  </a:ext>
                </a:extLst>
              </a:tr>
              <a:tr h="1040315">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Mại dâm</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3"/>
                  </a:ext>
                </a:extLst>
              </a:tr>
              <a:tr h="1040315">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cxnSp>
        <p:nvCxnSpPr>
          <p:cNvPr id="13" name="Straight Connector 12"/>
          <p:cNvCxnSpPr>
            <a:cxnSpLocks/>
          </p:cNvCxnSpPr>
          <p:nvPr/>
        </p:nvCxnSpPr>
        <p:spPr>
          <a:xfrm>
            <a:off x="126610" y="665930"/>
            <a:ext cx="1805528" cy="106172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092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63AE504E-37B8-B37F-0F58-82C2279BFD47}"/>
              </a:ext>
            </a:extLst>
          </p:cNvPr>
          <p:cNvSpPr txBox="1">
            <a:spLocks/>
          </p:cNvSpPr>
          <p:nvPr/>
        </p:nvSpPr>
        <p:spPr>
          <a:xfrm>
            <a:off x="7784645" y="2440875"/>
            <a:ext cx="4128313" cy="37293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thoái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giống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nòi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rối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trật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hưởng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đến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5621891D-AD21-DA30-FE36-378537DB52F3}"/>
              </a:ext>
            </a:extLst>
          </p:cNvPr>
          <p:cNvSpPr txBox="1"/>
          <p:nvPr/>
        </p:nvSpPr>
        <p:spPr>
          <a:xfrm>
            <a:off x="3243159" y="394235"/>
            <a:ext cx="5920283" cy="646331"/>
          </a:xfrm>
          <a:prstGeom prst="rect">
            <a:avLst/>
          </a:prstGeom>
          <a:noFill/>
        </p:spPr>
        <p:txBody>
          <a:bodyPr wrap="square">
            <a:spAutoFit/>
          </a:bodyPr>
          <a:lstStyle/>
          <a:p>
            <a:pPr>
              <a:buFont typeface="Arial" panose="020B0604020202020204" pitchFamily="34" charset="0"/>
              <a:buNone/>
              <a:defRPr/>
            </a:pPr>
            <a:r>
              <a:rPr lang="en-US" sz="3600" b="1" dirty="0" err="1">
                <a:solidFill>
                  <a:srgbClr val="00B050"/>
                </a:solidFill>
                <a:latin typeface="Times New Roman" panose="02020603050405020304" pitchFamily="18" charset="0"/>
                <a:cs typeface="Times New Roman" panose="02020603050405020304" pitchFamily="18" charset="0"/>
              </a:rPr>
              <a:t>Hậu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quả</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của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tệ</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nạn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xã</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hội</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A060965F-053D-2565-651D-96872845A080}"/>
              </a:ext>
            </a:extLst>
          </p:cNvPr>
          <p:cNvSpPr txBox="1"/>
          <p:nvPr/>
        </p:nvSpPr>
        <p:spPr>
          <a:xfrm>
            <a:off x="207265" y="2146451"/>
            <a:ext cx="3879959" cy="403187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eaLnBrk="1" fontAlgn="auto" latinLnBrk="0" hangingPunct="1">
              <a:spcBef>
                <a:spcPts val="0"/>
              </a:spcBef>
              <a:spcAft>
                <a:spcPts val="0"/>
              </a:spcAft>
              <a:buClrTx/>
              <a:buSzTx/>
              <a:buFont typeface="Arial" panose="020B0604020202020204" pitchFamily="34" charset="0"/>
              <a:buNone/>
              <a:tabLst/>
              <a:defRPr/>
            </a:pP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hưởng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đến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khoẻ</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hoá</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rối</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loạn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vi,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rơi</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lối</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buông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dễ</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vi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phạm</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pháp</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B89F727D-73DE-FCA7-9C94-FE6165A671F3}"/>
              </a:ext>
            </a:extLst>
          </p:cNvPr>
          <p:cNvSpPr txBox="1"/>
          <p:nvPr/>
        </p:nvSpPr>
        <p:spPr>
          <a:xfrm>
            <a:off x="4385027" y="2687856"/>
            <a:ext cx="3026083" cy="35394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eaLnBrk="1" fontAlgn="auto" latinLnBrk="0" hangingPunct="1">
              <a:spcBef>
                <a:spcPts val="0"/>
              </a:spcBef>
              <a:spcAft>
                <a:spcPts val="0"/>
              </a:spcAft>
              <a:buClrTx/>
              <a:buSzTx/>
              <a:buFont typeface="Arial" panose="020B0604020202020204" pitchFamily="34" charset="0"/>
              <a:buNone/>
              <a:tabLst/>
              <a:defRPr/>
            </a:pP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kiệt</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tài</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tan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vỡ</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hạnh</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phúc</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auto" latinLnBrk="0" hangingPunct="1">
              <a:spcBef>
                <a:spcPts val="0"/>
              </a:spcBef>
              <a:spcAft>
                <a:spcPts val="0"/>
              </a:spcAft>
              <a:buClrTx/>
              <a:buSzTx/>
              <a:buFont typeface="Arial" panose="020B0604020202020204" pitchFamily="34" charset="0"/>
              <a:buNone/>
              <a:tabLst/>
              <a:defRPr/>
            </a:pP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9" name="PA_组合 19">
            <a:extLst>
              <a:ext uri="{FF2B5EF4-FFF2-40B4-BE49-F238E27FC236}">
                <a16:creationId xmlns:a16="http://schemas.microsoft.com/office/drawing/2014/main" xmlns="" id="{10C357B7-594F-86CF-F872-CABE148A8749}"/>
              </a:ext>
            </a:extLst>
          </p:cNvPr>
          <p:cNvGrpSpPr/>
          <p:nvPr>
            <p:custDataLst>
              <p:tags r:id="rId1"/>
            </p:custDataLst>
          </p:nvPr>
        </p:nvGrpSpPr>
        <p:grpSpPr>
          <a:xfrm rot="19815611">
            <a:off x="2365437" y="1422736"/>
            <a:ext cx="1106644" cy="233668"/>
            <a:chOff x="4745516" y="3205684"/>
            <a:chExt cx="1534882" cy="324091"/>
          </a:xfrm>
        </p:grpSpPr>
        <p:sp>
          <p:nvSpPr>
            <p:cNvPr id="10" name="PA_椭圆 13">
              <a:extLst>
                <a:ext uri="{FF2B5EF4-FFF2-40B4-BE49-F238E27FC236}">
                  <a16:creationId xmlns:a16="http://schemas.microsoft.com/office/drawing/2014/main" xmlns="" id="{E21ADE14-DEAE-5B09-B786-587A57E0C746}"/>
                </a:ext>
              </a:extLst>
            </p:cNvPr>
            <p:cNvSpPr/>
            <p:nvPr>
              <p:custDataLst>
                <p:tags r:id="rId12"/>
              </p:custDataLst>
            </p:nvPr>
          </p:nvSpPr>
          <p:spPr>
            <a:xfrm>
              <a:off x="6086090" y="3270575"/>
              <a:ext cx="194308" cy="194308"/>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1" name="PA_椭圆 13">
              <a:extLst>
                <a:ext uri="{FF2B5EF4-FFF2-40B4-BE49-F238E27FC236}">
                  <a16:creationId xmlns:a16="http://schemas.microsoft.com/office/drawing/2014/main" xmlns="" id="{70FCA7FD-B8F1-EEC9-8C44-5A7BA59EBB2C}"/>
                </a:ext>
              </a:extLst>
            </p:cNvPr>
            <p:cNvSpPr/>
            <p:nvPr>
              <p:custDataLst>
                <p:tags r:id="rId13"/>
              </p:custDataLst>
            </p:nvPr>
          </p:nvSpPr>
          <p:spPr>
            <a:xfrm>
              <a:off x="5682493" y="3248945"/>
              <a:ext cx="237569" cy="237569"/>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2" name="PA_椭圆 13">
              <a:extLst>
                <a:ext uri="{FF2B5EF4-FFF2-40B4-BE49-F238E27FC236}">
                  <a16:creationId xmlns:a16="http://schemas.microsoft.com/office/drawing/2014/main" xmlns="" id="{EA6D34C0-1393-F000-B727-8C16C7BC0774}"/>
                </a:ext>
              </a:extLst>
            </p:cNvPr>
            <p:cNvSpPr/>
            <p:nvPr>
              <p:custDataLst>
                <p:tags r:id="rId14"/>
              </p:custDataLst>
            </p:nvPr>
          </p:nvSpPr>
          <p:spPr>
            <a:xfrm>
              <a:off x="5235635" y="3227314"/>
              <a:ext cx="280830" cy="280830"/>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3" name="PA_椭圆 13">
              <a:extLst>
                <a:ext uri="{FF2B5EF4-FFF2-40B4-BE49-F238E27FC236}">
                  <a16:creationId xmlns:a16="http://schemas.microsoft.com/office/drawing/2014/main" xmlns="" id="{F7B47E13-9BF0-FD7E-7F84-2A6E20679097}"/>
                </a:ext>
              </a:extLst>
            </p:cNvPr>
            <p:cNvSpPr/>
            <p:nvPr>
              <p:custDataLst>
                <p:tags r:id="rId15"/>
              </p:custDataLst>
            </p:nvPr>
          </p:nvSpPr>
          <p:spPr>
            <a:xfrm>
              <a:off x="4745516" y="3205684"/>
              <a:ext cx="324091" cy="324091"/>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grpSp>
      <p:grpSp>
        <p:nvGrpSpPr>
          <p:cNvPr id="14" name="PA_组合 19">
            <a:extLst>
              <a:ext uri="{FF2B5EF4-FFF2-40B4-BE49-F238E27FC236}">
                <a16:creationId xmlns:a16="http://schemas.microsoft.com/office/drawing/2014/main" xmlns="" id="{2F1E9DDC-AA3E-F2F6-6D00-B0C744817F5F}"/>
              </a:ext>
            </a:extLst>
          </p:cNvPr>
          <p:cNvGrpSpPr/>
          <p:nvPr>
            <p:custDataLst>
              <p:tags r:id="rId2"/>
            </p:custDataLst>
          </p:nvPr>
        </p:nvGrpSpPr>
        <p:grpSpPr>
          <a:xfrm rot="16686039">
            <a:off x="5348935" y="1881890"/>
            <a:ext cx="836917" cy="253659"/>
            <a:chOff x="4745516" y="3205684"/>
            <a:chExt cx="1534882" cy="324091"/>
          </a:xfrm>
        </p:grpSpPr>
        <p:sp>
          <p:nvSpPr>
            <p:cNvPr id="15" name="PA_椭圆 13">
              <a:extLst>
                <a:ext uri="{FF2B5EF4-FFF2-40B4-BE49-F238E27FC236}">
                  <a16:creationId xmlns:a16="http://schemas.microsoft.com/office/drawing/2014/main" xmlns="" id="{DF835612-18FC-065A-38EB-2E62A6374258}"/>
                </a:ext>
              </a:extLst>
            </p:cNvPr>
            <p:cNvSpPr/>
            <p:nvPr>
              <p:custDataLst>
                <p:tags r:id="rId8"/>
              </p:custDataLst>
            </p:nvPr>
          </p:nvSpPr>
          <p:spPr>
            <a:xfrm>
              <a:off x="6086090" y="3270575"/>
              <a:ext cx="194308" cy="194308"/>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6" name="PA_椭圆 13">
              <a:extLst>
                <a:ext uri="{FF2B5EF4-FFF2-40B4-BE49-F238E27FC236}">
                  <a16:creationId xmlns:a16="http://schemas.microsoft.com/office/drawing/2014/main" xmlns="" id="{7494254D-74B9-DA51-F369-A67BF38931AD}"/>
                </a:ext>
              </a:extLst>
            </p:cNvPr>
            <p:cNvSpPr/>
            <p:nvPr>
              <p:custDataLst>
                <p:tags r:id="rId9"/>
              </p:custDataLst>
            </p:nvPr>
          </p:nvSpPr>
          <p:spPr>
            <a:xfrm>
              <a:off x="5682493" y="3248945"/>
              <a:ext cx="237569" cy="237569"/>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7" name="PA_椭圆 13">
              <a:extLst>
                <a:ext uri="{FF2B5EF4-FFF2-40B4-BE49-F238E27FC236}">
                  <a16:creationId xmlns:a16="http://schemas.microsoft.com/office/drawing/2014/main" xmlns="" id="{0E77EE89-2717-2533-E75B-10C25E7F2D6E}"/>
                </a:ext>
              </a:extLst>
            </p:cNvPr>
            <p:cNvSpPr/>
            <p:nvPr>
              <p:custDataLst>
                <p:tags r:id="rId10"/>
              </p:custDataLst>
            </p:nvPr>
          </p:nvSpPr>
          <p:spPr>
            <a:xfrm>
              <a:off x="5235635" y="3227314"/>
              <a:ext cx="280830" cy="280830"/>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8" name="PA_椭圆 13">
              <a:extLst>
                <a:ext uri="{FF2B5EF4-FFF2-40B4-BE49-F238E27FC236}">
                  <a16:creationId xmlns:a16="http://schemas.microsoft.com/office/drawing/2014/main" xmlns="" id="{1EBE3CCA-1432-2DD1-702B-520A9AE2888B}"/>
                </a:ext>
              </a:extLst>
            </p:cNvPr>
            <p:cNvSpPr/>
            <p:nvPr>
              <p:custDataLst>
                <p:tags r:id="rId11"/>
              </p:custDataLst>
            </p:nvPr>
          </p:nvSpPr>
          <p:spPr>
            <a:xfrm>
              <a:off x="4745516" y="3205684"/>
              <a:ext cx="324091" cy="324091"/>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grpSp>
      <p:grpSp>
        <p:nvGrpSpPr>
          <p:cNvPr id="19" name="PA_组合 19">
            <a:extLst>
              <a:ext uri="{FF2B5EF4-FFF2-40B4-BE49-F238E27FC236}">
                <a16:creationId xmlns:a16="http://schemas.microsoft.com/office/drawing/2014/main" xmlns="" id="{00276B66-FEE6-8779-E7F5-4226154D370A}"/>
              </a:ext>
            </a:extLst>
          </p:cNvPr>
          <p:cNvGrpSpPr/>
          <p:nvPr>
            <p:custDataLst>
              <p:tags r:id="rId3"/>
            </p:custDataLst>
          </p:nvPr>
        </p:nvGrpSpPr>
        <p:grpSpPr>
          <a:xfrm rot="13569178">
            <a:off x="8250944" y="1312313"/>
            <a:ext cx="988409" cy="271506"/>
            <a:chOff x="4745516" y="3205684"/>
            <a:chExt cx="1534882" cy="324091"/>
          </a:xfrm>
        </p:grpSpPr>
        <p:sp>
          <p:nvSpPr>
            <p:cNvPr id="20" name="PA_椭圆 13">
              <a:extLst>
                <a:ext uri="{FF2B5EF4-FFF2-40B4-BE49-F238E27FC236}">
                  <a16:creationId xmlns:a16="http://schemas.microsoft.com/office/drawing/2014/main" xmlns="" id="{A9615A13-05C8-A834-5C8B-5363FEE8E446}"/>
                </a:ext>
              </a:extLst>
            </p:cNvPr>
            <p:cNvSpPr/>
            <p:nvPr>
              <p:custDataLst>
                <p:tags r:id="rId4"/>
              </p:custDataLst>
            </p:nvPr>
          </p:nvSpPr>
          <p:spPr>
            <a:xfrm>
              <a:off x="6086090" y="3270575"/>
              <a:ext cx="194308" cy="194308"/>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21" name="PA_椭圆 13">
              <a:extLst>
                <a:ext uri="{FF2B5EF4-FFF2-40B4-BE49-F238E27FC236}">
                  <a16:creationId xmlns:a16="http://schemas.microsoft.com/office/drawing/2014/main" xmlns="" id="{9B79C851-BAEF-8A9A-95F7-8A133763E99C}"/>
                </a:ext>
              </a:extLst>
            </p:cNvPr>
            <p:cNvSpPr/>
            <p:nvPr>
              <p:custDataLst>
                <p:tags r:id="rId5"/>
              </p:custDataLst>
            </p:nvPr>
          </p:nvSpPr>
          <p:spPr>
            <a:xfrm>
              <a:off x="5682493" y="3248945"/>
              <a:ext cx="237569" cy="237569"/>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22" name="PA_椭圆 13">
              <a:extLst>
                <a:ext uri="{FF2B5EF4-FFF2-40B4-BE49-F238E27FC236}">
                  <a16:creationId xmlns:a16="http://schemas.microsoft.com/office/drawing/2014/main" xmlns="" id="{DA6F737A-31F8-99EC-FBAA-57AE6BB73056}"/>
                </a:ext>
              </a:extLst>
            </p:cNvPr>
            <p:cNvSpPr/>
            <p:nvPr>
              <p:custDataLst>
                <p:tags r:id="rId6"/>
              </p:custDataLst>
            </p:nvPr>
          </p:nvSpPr>
          <p:spPr>
            <a:xfrm>
              <a:off x="5235635" y="3227314"/>
              <a:ext cx="280830" cy="280830"/>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23" name="PA_椭圆 13">
              <a:extLst>
                <a:ext uri="{FF2B5EF4-FFF2-40B4-BE49-F238E27FC236}">
                  <a16:creationId xmlns:a16="http://schemas.microsoft.com/office/drawing/2014/main" xmlns="" id="{D071C7F1-C675-7329-8ACF-951820C4980E}"/>
                </a:ext>
              </a:extLst>
            </p:cNvPr>
            <p:cNvSpPr/>
            <p:nvPr>
              <p:custDataLst>
                <p:tags r:id="rId7"/>
              </p:custDataLst>
            </p:nvPr>
          </p:nvSpPr>
          <p:spPr>
            <a:xfrm>
              <a:off x="4745516" y="3205684"/>
              <a:ext cx="324091" cy="324091"/>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grpSp>
      <p:grpSp>
        <p:nvGrpSpPr>
          <p:cNvPr id="24" name="Group 23">
            <a:extLst>
              <a:ext uri="{FF2B5EF4-FFF2-40B4-BE49-F238E27FC236}">
                <a16:creationId xmlns:a16="http://schemas.microsoft.com/office/drawing/2014/main" xmlns="" id="{4075F5E7-598C-5AAE-1F1C-05043E788687}"/>
              </a:ext>
            </a:extLst>
          </p:cNvPr>
          <p:cNvGrpSpPr>
            <a:grpSpLocks noChangeAspect="1"/>
          </p:cNvGrpSpPr>
          <p:nvPr/>
        </p:nvGrpSpPr>
        <p:grpSpPr bwMode="auto">
          <a:xfrm>
            <a:off x="1758462" y="180351"/>
            <a:ext cx="9017389" cy="957915"/>
            <a:chOff x="2403" y="187"/>
            <a:chExt cx="3090" cy="808"/>
          </a:xfrm>
          <a:solidFill>
            <a:schemeClr val="accent2">
              <a:lumMod val="20000"/>
              <a:lumOff val="80000"/>
            </a:schemeClr>
          </a:solidFill>
        </p:grpSpPr>
        <p:sp>
          <p:nvSpPr>
            <p:cNvPr id="25" name="Freeform 5">
              <a:extLst>
                <a:ext uri="{FF2B5EF4-FFF2-40B4-BE49-F238E27FC236}">
                  <a16:creationId xmlns:a16="http://schemas.microsoft.com/office/drawing/2014/main" xmlns="" id="{2F19A447-E5D4-59B0-5609-55E2AF442149}"/>
                </a:ext>
              </a:extLst>
            </p:cNvPr>
            <p:cNvSpPr>
              <a:spLocks noEditPoints="1"/>
            </p:cNvSpPr>
            <p:nvPr/>
          </p:nvSpPr>
          <p:spPr bwMode="auto">
            <a:xfrm>
              <a:off x="2403" y="187"/>
              <a:ext cx="3090" cy="808"/>
            </a:xfrm>
            <a:custGeom>
              <a:avLst/>
              <a:gdLst>
                <a:gd name="T0" fmla="*/ 1235 w 1305"/>
                <a:gd name="T1" fmla="*/ 116 h 339"/>
                <a:gd name="T2" fmla="*/ 1299 w 1305"/>
                <a:gd name="T3" fmla="*/ 11 h 339"/>
                <a:gd name="T4" fmla="*/ 868 w 1305"/>
                <a:gd name="T5" fmla="*/ 14 h 339"/>
                <a:gd name="T6" fmla="*/ 862 w 1305"/>
                <a:gd name="T7" fmla="*/ 70 h 339"/>
                <a:gd name="T8" fmla="*/ 408 w 1305"/>
                <a:gd name="T9" fmla="*/ 31 h 339"/>
                <a:gd name="T10" fmla="*/ 1 w 1305"/>
                <a:gd name="T11" fmla="*/ 36 h 339"/>
                <a:gd name="T12" fmla="*/ 20 w 1305"/>
                <a:gd name="T13" fmla="*/ 231 h 339"/>
                <a:gd name="T14" fmla="*/ 174 w 1305"/>
                <a:gd name="T15" fmla="*/ 250 h 339"/>
                <a:gd name="T16" fmla="*/ 61 w 1305"/>
                <a:gd name="T17" fmla="*/ 177 h 339"/>
                <a:gd name="T18" fmla="*/ 45 w 1305"/>
                <a:gd name="T19" fmla="*/ 90 h 339"/>
                <a:gd name="T20" fmla="*/ 44 w 1305"/>
                <a:gd name="T21" fmla="*/ 40 h 339"/>
                <a:gd name="T22" fmla="*/ 14 w 1305"/>
                <a:gd name="T23" fmla="*/ 37 h 339"/>
                <a:gd name="T24" fmla="*/ 189 w 1305"/>
                <a:gd name="T25" fmla="*/ 89 h 339"/>
                <a:gd name="T26" fmla="*/ 199 w 1305"/>
                <a:gd name="T27" fmla="*/ 335 h 339"/>
                <a:gd name="T28" fmla="*/ 778 w 1305"/>
                <a:gd name="T29" fmla="*/ 327 h 339"/>
                <a:gd name="T30" fmla="*/ 1061 w 1305"/>
                <a:gd name="T31" fmla="*/ 273 h 339"/>
                <a:gd name="T32" fmla="*/ 1076 w 1305"/>
                <a:gd name="T33" fmla="*/ 231 h 339"/>
                <a:gd name="T34" fmla="*/ 1299 w 1305"/>
                <a:gd name="T35" fmla="*/ 209 h 339"/>
                <a:gd name="T36" fmla="*/ 909 w 1305"/>
                <a:gd name="T37" fmla="*/ 71 h 339"/>
                <a:gd name="T38" fmla="*/ 925 w 1305"/>
                <a:gd name="T39" fmla="*/ 71 h 339"/>
                <a:gd name="T40" fmla="*/ 886 w 1305"/>
                <a:gd name="T41" fmla="*/ 30 h 339"/>
                <a:gd name="T42" fmla="*/ 870 w 1305"/>
                <a:gd name="T43" fmla="*/ 25 h 339"/>
                <a:gd name="T44" fmla="*/ 869 w 1305"/>
                <a:gd name="T45" fmla="*/ 70 h 339"/>
                <a:gd name="T46" fmla="*/ 399 w 1305"/>
                <a:gd name="T47" fmla="*/ 56 h 339"/>
                <a:gd name="T48" fmla="*/ 382 w 1305"/>
                <a:gd name="T49" fmla="*/ 47 h 339"/>
                <a:gd name="T50" fmla="*/ 382 w 1305"/>
                <a:gd name="T51" fmla="*/ 47 h 339"/>
                <a:gd name="T52" fmla="*/ 349 w 1305"/>
                <a:gd name="T53" fmla="*/ 70 h 339"/>
                <a:gd name="T54" fmla="*/ 325 w 1305"/>
                <a:gd name="T55" fmla="*/ 63 h 339"/>
                <a:gd name="T56" fmla="*/ 325 w 1305"/>
                <a:gd name="T57" fmla="*/ 76 h 339"/>
                <a:gd name="T58" fmla="*/ 318 w 1305"/>
                <a:gd name="T59" fmla="*/ 76 h 339"/>
                <a:gd name="T60" fmla="*/ 298 w 1305"/>
                <a:gd name="T61" fmla="*/ 70 h 339"/>
                <a:gd name="T62" fmla="*/ 1049 w 1305"/>
                <a:gd name="T63" fmla="*/ 289 h 339"/>
                <a:gd name="T64" fmla="*/ 1042 w 1305"/>
                <a:gd name="T65" fmla="*/ 297 h 339"/>
                <a:gd name="T66" fmla="*/ 762 w 1305"/>
                <a:gd name="T67" fmla="*/ 315 h 339"/>
                <a:gd name="T68" fmla="*/ 192 w 1305"/>
                <a:gd name="T69" fmla="*/ 310 h 339"/>
                <a:gd name="T70" fmla="*/ 213 w 1305"/>
                <a:gd name="T71" fmla="*/ 302 h 339"/>
                <a:gd name="T72" fmla="*/ 192 w 1305"/>
                <a:gd name="T73" fmla="*/ 236 h 339"/>
                <a:gd name="T74" fmla="*/ 223 w 1305"/>
                <a:gd name="T75" fmla="*/ 111 h 339"/>
                <a:gd name="T76" fmla="*/ 196 w 1305"/>
                <a:gd name="T77" fmla="*/ 104 h 339"/>
                <a:gd name="T78" fmla="*/ 1036 w 1305"/>
                <a:gd name="T79" fmla="*/ 88 h 339"/>
                <a:gd name="T80" fmla="*/ 1043 w 1305"/>
                <a:gd name="T81" fmla="*/ 99 h 339"/>
                <a:gd name="T82" fmla="*/ 1049 w 1305"/>
                <a:gd name="T83" fmla="*/ 289 h 339"/>
                <a:gd name="T84" fmla="*/ 947 w 1305"/>
                <a:gd name="T85" fmla="*/ 72 h 339"/>
                <a:gd name="T86" fmla="*/ 952 w 1305"/>
                <a:gd name="T87" fmla="*/ 62 h 339"/>
                <a:gd name="T88" fmla="*/ 968 w 1305"/>
                <a:gd name="T89" fmla="*/ 72 h 339"/>
                <a:gd name="T90" fmla="*/ 1004 w 1305"/>
                <a:gd name="T91" fmla="*/ 73 h 339"/>
                <a:gd name="T92" fmla="*/ 1176 w 1305"/>
                <a:gd name="T93" fmla="*/ 209 h 339"/>
                <a:gd name="T94" fmla="*/ 1059 w 1305"/>
                <a:gd name="T95" fmla="*/ 210 h 339"/>
                <a:gd name="T96" fmla="*/ 1071 w 1305"/>
                <a:gd name="T97" fmla="*/ 206 h 339"/>
                <a:gd name="T98" fmla="*/ 1044 w 1305"/>
                <a:gd name="T99" fmla="*/ 78 h 339"/>
                <a:gd name="T100" fmla="*/ 972 w 1305"/>
                <a:gd name="T101" fmla="*/ 44 h 339"/>
                <a:gd name="T102" fmla="*/ 949 w 1305"/>
                <a:gd name="T103" fmla="*/ 41 h 339"/>
                <a:gd name="T104" fmla="*/ 1232 w 1305"/>
                <a:gd name="T105" fmla="*/ 99 h 339"/>
                <a:gd name="T106" fmla="*/ 1269 w 1305"/>
                <a:gd name="T107" fmla="*/ 185 h 339"/>
                <a:gd name="T108" fmla="*/ 1280 w 1305"/>
                <a:gd name="T109" fmla="*/ 18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5" h="339">
                  <a:moveTo>
                    <a:pt x="1303" y="200"/>
                  </a:moveTo>
                  <a:cubicBezTo>
                    <a:pt x="1293" y="186"/>
                    <a:pt x="1281" y="173"/>
                    <a:pt x="1269" y="160"/>
                  </a:cubicBezTo>
                  <a:cubicBezTo>
                    <a:pt x="1263" y="152"/>
                    <a:pt x="1256" y="145"/>
                    <a:pt x="1250" y="138"/>
                  </a:cubicBezTo>
                  <a:cubicBezTo>
                    <a:pt x="1244" y="132"/>
                    <a:pt x="1233" y="124"/>
                    <a:pt x="1235" y="116"/>
                  </a:cubicBezTo>
                  <a:cubicBezTo>
                    <a:pt x="1236" y="109"/>
                    <a:pt x="1245" y="99"/>
                    <a:pt x="1249" y="93"/>
                  </a:cubicBezTo>
                  <a:cubicBezTo>
                    <a:pt x="1254" y="85"/>
                    <a:pt x="1260" y="77"/>
                    <a:pt x="1265" y="68"/>
                  </a:cubicBezTo>
                  <a:cubicBezTo>
                    <a:pt x="1276" y="50"/>
                    <a:pt x="1287" y="32"/>
                    <a:pt x="1298" y="14"/>
                  </a:cubicBezTo>
                  <a:cubicBezTo>
                    <a:pt x="1299" y="13"/>
                    <a:pt x="1299" y="12"/>
                    <a:pt x="1299" y="11"/>
                  </a:cubicBezTo>
                  <a:cubicBezTo>
                    <a:pt x="1303" y="8"/>
                    <a:pt x="1300" y="0"/>
                    <a:pt x="1294" y="1"/>
                  </a:cubicBezTo>
                  <a:cubicBezTo>
                    <a:pt x="1154" y="22"/>
                    <a:pt x="1012" y="26"/>
                    <a:pt x="872" y="13"/>
                  </a:cubicBezTo>
                  <a:cubicBezTo>
                    <a:pt x="870" y="13"/>
                    <a:pt x="869" y="14"/>
                    <a:pt x="868" y="15"/>
                  </a:cubicBezTo>
                  <a:cubicBezTo>
                    <a:pt x="868" y="15"/>
                    <a:pt x="868" y="14"/>
                    <a:pt x="868" y="14"/>
                  </a:cubicBezTo>
                  <a:cubicBezTo>
                    <a:pt x="867" y="11"/>
                    <a:pt x="862" y="12"/>
                    <a:pt x="862" y="15"/>
                  </a:cubicBezTo>
                  <a:cubicBezTo>
                    <a:pt x="861" y="24"/>
                    <a:pt x="862" y="34"/>
                    <a:pt x="862" y="44"/>
                  </a:cubicBezTo>
                  <a:cubicBezTo>
                    <a:pt x="862" y="52"/>
                    <a:pt x="860" y="61"/>
                    <a:pt x="862" y="69"/>
                  </a:cubicBezTo>
                  <a:cubicBezTo>
                    <a:pt x="862" y="70"/>
                    <a:pt x="862" y="70"/>
                    <a:pt x="862" y="70"/>
                  </a:cubicBezTo>
                  <a:cubicBezTo>
                    <a:pt x="710" y="68"/>
                    <a:pt x="559" y="69"/>
                    <a:pt x="407" y="73"/>
                  </a:cubicBezTo>
                  <a:cubicBezTo>
                    <a:pt x="408" y="68"/>
                    <a:pt x="408" y="62"/>
                    <a:pt x="409" y="57"/>
                  </a:cubicBezTo>
                  <a:cubicBezTo>
                    <a:pt x="409" y="49"/>
                    <a:pt x="410" y="41"/>
                    <a:pt x="409" y="33"/>
                  </a:cubicBezTo>
                  <a:cubicBezTo>
                    <a:pt x="409" y="32"/>
                    <a:pt x="409" y="31"/>
                    <a:pt x="408" y="31"/>
                  </a:cubicBezTo>
                  <a:cubicBezTo>
                    <a:pt x="407" y="30"/>
                    <a:pt x="406" y="29"/>
                    <a:pt x="404" y="29"/>
                  </a:cubicBezTo>
                  <a:cubicBezTo>
                    <a:pt x="338" y="26"/>
                    <a:pt x="272" y="26"/>
                    <a:pt x="206" y="26"/>
                  </a:cubicBezTo>
                  <a:cubicBezTo>
                    <a:pt x="141" y="26"/>
                    <a:pt x="74" y="24"/>
                    <a:pt x="9" y="30"/>
                  </a:cubicBezTo>
                  <a:cubicBezTo>
                    <a:pt x="6" y="27"/>
                    <a:pt x="0" y="31"/>
                    <a:pt x="1" y="36"/>
                  </a:cubicBezTo>
                  <a:cubicBezTo>
                    <a:pt x="10" y="71"/>
                    <a:pt x="38" y="103"/>
                    <a:pt x="63" y="128"/>
                  </a:cubicBezTo>
                  <a:cubicBezTo>
                    <a:pt x="73" y="138"/>
                    <a:pt x="73" y="139"/>
                    <a:pt x="65" y="151"/>
                  </a:cubicBezTo>
                  <a:cubicBezTo>
                    <a:pt x="59" y="159"/>
                    <a:pt x="53" y="167"/>
                    <a:pt x="48" y="176"/>
                  </a:cubicBezTo>
                  <a:cubicBezTo>
                    <a:pt x="37" y="193"/>
                    <a:pt x="26" y="211"/>
                    <a:pt x="20" y="231"/>
                  </a:cubicBezTo>
                  <a:cubicBezTo>
                    <a:pt x="19" y="234"/>
                    <a:pt x="22" y="236"/>
                    <a:pt x="24" y="235"/>
                  </a:cubicBezTo>
                  <a:cubicBezTo>
                    <a:pt x="24" y="237"/>
                    <a:pt x="24" y="239"/>
                    <a:pt x="27" y="239"/>
                  </a:cubicBezTo>
                  <a:cubicBezTo>
                    <a:pt x="50" y="243"/>
                    <a:pt x="74" y="244"/>
                    <a:pt x="98" y="246"/>
                  </a:cubicBezTo>
                  <a:cubicBezTo>
                    <a:pt x="123" y="248"/>
                    <a:pt x="149" y="252"/>
                    <a:pt x="174" y="250"/>
                  </a:cubicBezTo>
                  <a:cubicBezTo>
                    <a:pt x="179" y="249"/>
                    <a:pt x="181" y="242"/>
                    <a:pt x="176" y="241"/>
                  </a:cubicBezTo>
                  <a:cubicBezTo>
                    <a:pt x="152" y="236"/>
                    <a:pt x="128" y="236"/>
                    <a:pt x="104" y="235"/>
                  </a:cubicBezTo>
                  <a:cubicBezTo>
                    <a:pt x="79" y="233"/>
                    <a:pt x="53" y="231"/>
                    <a:pt x="28" y="232"/>
                  </a:cubicBezTo>
                  <a:cubicBezTo>
                    <a:pt x="40" y="214"/>
                    <a:pt x="50" y="195"/>
                    <a:pt x="61" y="177"/>
                  </a:cubicBezTo>
                  <a:cubicBezTo>
                    <a:pt x="68" y="167"/>
                    <a:pt x="77" y="157"/>
                    <a:pt x="83" y="147"/>
                  </a:cubicBezTo>
                  <a:cubicBezTo>
                    <a:pt x="86" y="142"/>
                    <a:pt x="87" y="139"/>
                    <a:pt x="84" y="133"/>
                  </a:cubicBezTo>
                  <a:cubicBezTo>
                    <a:pt x="81" y="126"/>
                    <a:pt x="73" y="121"/>
                    <a:pt x="67" y="115"/>
                  </a:cubicBezTo>
                  <a:cubicBezTo>
                    <a:pt x="60" y="107"/>
                    <a:pt x="52" y="99"/>
                    <a:pt x="45" y="90"/>
                  </a:cubicBezTo>
                  <a:cubicBezTo>
                    <a:pt x="35" y="77"/>
                    <a:pt x="27" y="62"/>
                    <a:pt x="19" y="48"/>
                  </a:cubicBezTo>
                  <a:cubicBezTo>
                    <a:pt x="23" y="48"/>
                    <a:pt x="27" y="48"/>
                    <a:pt x="31" y="48"/>
                  </a:cubicBezTo>
                  <a:cubicBezTo>
                    <a:pt x="35" y="48"/>
                    <a:pt x="40" y="49"/>
                    <a:pt x="44" y="47"/>
                  </a:cubicBezTo>
                  <a:cubicBezTo>
                    <a:pt x="48" y="46"/>
                    <a:pt x="48" y="42"/>
                    <a:pt x="44" y="40"/>
                  </a:cubicBezTo>
                  <a:cubicBezTo>
                    <a:pt x="40" y="39"/>
                    <a:pt x="35" y="39"/>
                    <a:pt x="31" y="40"/>
                  </a:cubicBezTo>
                  <a:cubicBezTo>
                    <a:pt x="26" y="40"/>
                    <a:pt x="21" y="40"/>
                    <a:pt x="17" y="40"/>
                  </a:cubicBezTo>
                  <a:cubicBezTo>
                    <a:pt x="16" y="40"/>
                    <a:pt x="16" y="40"/>
                    <a:pt x="15" y="40"/>
                  </a:cubicBezTo>
                  <a:cubicBezTo>
                    <a:pt x="15" y="39"/>
                    <a:pt x="14" y="38"/>
                    <a:pt x="14" y="37"/>
                  </a:cubicBezTo>
                  <a:cubicBezTo>
                    <a:pt x="78" y="39"/>
                    <a:pt x="142" y="36"/>
                    <a:pt x="206" y="36"/>
                  </a:cubicBezTo>
                  <a:cubicBezTo>
                    <a:pt x="263" y="36"/>
                    <a:pt x="320" y="37"/>
                    <a:pt x="377" y="38"/>
                  </a:cubicBezTo>
                  <a:cubicBezTo>
                    <a:pt x="317" y="58"/>
                    <a:pt x="254" y="69"/>
                    <a:pt x="191" y="81"/>
                  </a:cubicBezTo>
                  <a:cubicBezTo>
                    <a:pt x="187" y="81"/>
                    <a:pt x="187" y="86"/>
                    <a:pt x="189" y="89"/>
                  </a:cubicBezTo>
                  <a:cubicBezTo>
                    <a:pt x="188" y="90"/>
                    <a:pt x="187" y="91"/>
                    <a:pt x="187" y="93"/>
                  </a:cubicBezTo>
                  <a:cubicBezTo>
                    <a:pt x="183" y="143"/>
                    <a:pt x="182" y="192"/>
                    <a:pt x="180" y="242"/>
                  </a:cubicBezTo>
                  <a:cubicBezTo>
                    <a:pt x="179" y="263"/>
                    <a:pt x="177" y="284"/>
                    <a:pt x="178" y="304"/>
                  </a:cubicBezTo>
                  <a:cubicBezTo>
                    <a:pt x="179" y="318"/>
                    <a:pt x="185" y="330"/>
                    <a:pt x="199" y="335"/>
                  </a:cubicBezTo>
                  <a:cubicBezTo>
                    <a:pt x="217" y="339"/>
                    <a:pt x="238" y="336"/>
                    <a:pt x="255" y="336"/>
                  </a:cubicBezTo>
                  <a:cubicBezTo>
                    <a:pt x="282" y="335"/>
                    <a:pt x="309" y="335"/>
                    <a:pt x="335" y="335"/>
                  </a:cubicBezTo>
                  <a:cubicBezTo>
                    <a:pt x="384" y="334"/>
                    <a:pt x="433" y="333"/>
                    <a:pt x="482" y="333"/>
                  </a:cubicBezTo>
                  <a:cubicBezTo>
                    <a:pt x="581" y="331"/>
                    <a:pt x="679" y="329"/>
                    <a:pt x="778" y="327"/>
                  </a:cubicBezTo>
                  <a:cubicBezTo>
                    <a:pt x="828" y="326"/>
                    <a:pt x="878" y="324"/>
                    <a:pt x="928" y="323"/>
                  </a:cubicBezTo>
                  <a:cubicBezTo>
                    <a:pt x="950" y="322"/>
                    <a:pt x="972" y="322"/>
                    <a:pt x="995" y="321"/>
                  </a:cubicBezTo>
                  <a:cubicBezTo>
                    <a:pt x="1011" y="321"/>
                    <a:pt x="1036" y="325"/>
                    <a:pt x="1051" y="315"/>
                  </a:cubicBezTo>
                  <a:cubicBezTo>
                    <a:pt x="1064" y="305"/>
                    <a:pt x="1061" y="287"/>
                    <a:pt x="1061" y="273"/>
                  </a:cubicBezTo>
                  <a:cubicBezTo>
                    <a:pt x="1060" y="259"/>
                    <a:pt x="1060" y="245"/>
                    <a:pt x="1059" y="232"/>
                  </a:cubicBezTo>
                  <a:cubicBezTo>
                    <a:pt x="1061" y="232"/>
                    <a:pt x="1063" y="232"/>
                    <a:pt x="1065" y="232"/>
                  </a:cubicBezTo>
                  <a:cubicBezTo>
                    <a:pt x="1068" y="233"/>
                    <a:pt x="1072" y="234"/>
                    <a:pt x="1074" y="233"/>
                  </a:cubicBezTo>
                  <a:cubicBezTo>
                    <a:pt x="1075" y="232"/>
                    <a:pt x="1076" y="232"/>
                    <a:pt x="1076" y="231"/>
                  </a:cubicBezTo>
                  <a:cubicBezTo>
                    <a:pt x="1090" y="231"/>
                    <a:pt x="1104" y="229"/>
                    <a:pt x="1118" y="227"/>
                  </a:cubicBezTo>
                  <a:cubicBezTo>
                    <a:pt x="1138" y="225"/>
                    <a:pt x="1159" y="223"/>
                    <a:pt x="1180" y="221"/>
                  </a:cubicBezTo>
                  <a:cubicBezTo>
                    <a:pt x="1199" y="219"/>
                    <a:pt x="1219" y="217"/>
                    <a:pt x="1239" y="215"/>
                  </a:cubicBezTo>
                  <a:cubicBezTo>
                    <a:pt x="1258" y="213"/>
                    <a:pt x="1280" y="214"/>
                    <a:pt x="1299" y="209"/>
                  </a:cubicBezTo>
                  <a:cubicBezTo>
                    <a:pt x="1301" y="208"/>
                    <a:pt x="1302" y="206"/>
                    <a:pt x="1302" y="204"/>
                  </a:cubicBezTo>
                  <a:cubicBezTo>
                    <a:pt x="1304" y="204"/>
                    <a:pt x="1305" y="202"/>
                    <a:pt x="1303" y="200"/>
                  </a:cubicBezTo>
                  <a:close/>
                  <a:moveTo>
                    <a:pt x="925" y="71"/>
                  </a:moveTo>
                  <a:cubicBezTo>
                    <a:pt x="919" y="71"/>
                    <a:pt x="914" y="71"/>
                    <a:pt x="909" y="71"/>
                  </a:cubicBezTo>
                  <a:cubicBezTo>
                    <a:pt x="908" y="66"/>
                    <a:pt x="907" y="60"/>
                    <a:pt x="906" y="55"/>
                  </a:cubicBezTo>
                  <a:cubicBezTo>
                    <a:pt x="905" y="49"/>
                    <a:pt x="905" y="43"/>
                    <a:pt x="904" y="37"/>
                  </a:cubicBezTo>
                  <a:cubicBezTo>
                    <a:pt x="910" y="39"/>
                    <a:pt x="916" y="41"/>
                    <a:pt x="922" y="43"/>
                  </a:cubicBezTo>
                  <a:cubicBezTo>
                    <a:pt x="920" y="52"/>
                    <a:pt x="920" y="63"/>
                    <a:pt x="925" y="71"/>
                  </a:cubicBezTo>
                  <a:close/>
                  <a:moveTo>
                    <a:pt x="900" y="35"/>
                  </a:moveTo>
                  <a:cubicBezTo>
                    <a:pt x="899" y="46"/>
                    <a:pt x="898" y="60"/>
                    <a:pt x="901" y="71"/>
                  </a:cubicBezTo>
                  <a:cubicBezTo>
                    <a:pt x="897" y="71"/>
                    <a:pt x="894" y="71"/>
                    <a:pt x="890" y="71"/>
                  </a:cubicBezTo>
                  <a:cubicBezTo>
                    <a:pt x="889" y="57"/>
                    <a:pt x="886" y="44"/>
                    <a:pt x="886" y="30"/>
                  </a:cubicBezTo>
                  <a:cubicBezTo>
                    <a:pt x="890" y="32"/>
                    <a:pt x="895" y="34"/>
                    <a:pt x="900" y="35"/>
                  </a:cubicBezTo>
                  <a:close/>
                  <a:moveTo>
                    <a:pt x="869" y="69"/>
                  </a:moveTo>
                  <a:cubicBezTo>
                    <a:pt x="873" y="61"/>
                    <a:pt x="872" y="51"/>
                    <a:pt x="872" y="42"/>
                  </a:cubicBezTo>
                  <a:cubicBezTo>
                    <a:pt x="872" y="36"/>
                    <a:pt x="871" y="30"/>
                    <a:pt x="870" y="25"/>
                  </a:cubicBezTo>
                  <a:cubicBezTo>
                    <a:pt x="870" y="25"/>
                    <a:pt x="870" y="25"/>
                    <a:pt x="870" y="25"/>
                  </a:cubicBezTo>
                  <a:cubicBezTo>
                    <a:pt x="874" y="26"/>
                    <a:pt x="877" y="27"/>
                    <a:pt x="880" y="28"/>
                  </a:cubicBezTo>
                  <a:cubicBezTo>
                    <a:pt x="879" y="42"/>
                    <a:pt x="878" y="57"/>
                    <a:pt x="882" y="71"/>
                  </a:cubicBezTo>
                  <a:cubicBezTo>
                    <a:pt x="878" y="71"/>
                    <a:pt x="873" y="70"/>
                    <a:pt x="869" y="70"/>
                  </a:cubicBezTo>
                  <a:cubicBezTo>
                    <a:pt x="869" y="70"/>
                    <a:pt x="869" y="70"/>
                    <a:pt x="869" y="69"/>
                  </a:cubicBezTo>
                  <a:close/>
                  <a:moveTo>
                    <a:pt x="388" y="45"/>
                  </a:moveTo>
                  <a:cubicBezTo>
                    <a:pt x="392" y="43"/>
                    <a:pt x="397" y="42"/>
                    <a:pt x="402" y="40"/>
                  </a:cubicBezTo>
                  <a:cubicBezTo>
                    <a:pt x="401" y="45"/>
                    <a:pt x="400" y="51"/>
                    <a:pt x="399" y="56"/>
                  </a:cubicBezTo>
                  <a:cubicBezTo>
                    <a:pt x="398" y="62"/>
                    <a:pt x="397" y="68"/>
                    <a:pt x="397" y="73"/>
                  </a:cubicBezTo>
                  <a:cubicBezTo>
                    <a:pt x="395" y="73"/>
                    <a:pt x="392" y="74"/>
                    <a:pt x="389" y="74"/>
                  </a:cubicBezTo>
                  <a:cubicBezTo>
                    <a:pt x="387" y="64"/>
                    <a:pt x="386" y="55"/>
                    <a:pt x="388" y="45"/>
                  </a:cubicBezTo>
                  <a:close/>
                  <a:moveTo>
                    <a:pt x="382" y="47"/>
                  </a:moveTo>
                  <a:cubicBezTo>
                    <a:pt x="380" y="56"/>
                    <a:pt x="379" y="65"/>
                    <a:pt x="381" y="74"/>
                  </a:cubicBezTo>
                  <a:cubicBezTo>
                    <a:pt x="377" y="74"/>
                    <a:pt x="373" y="74"/>
                    <a:pt x="368" y="74"/>
                  </a:cubicBezTo>
                  <a:cubicBezTo>
                    <a:pt x="369" y="66"/>
                    <a:pt x="369" y="59"/>
                    <a:pt x="368" y="51"/>
                  </a:cubicBezTo>
                  <a:cubicBezTo>
                    <a:pt x="373" y="49"/>
                    <a:pt x="377" y="48"/>
                    <a:pt x="382" y="47"/>
                  </a:cubicBezTo>
                  <a:close/>
                  <a:moveTo>
                    <a:pt x="363" y="52"/>
                  </a:moveTo>
                  <a:cubicBezTo>
                    <a:pt x="363" y="60"/>
                    <a:pt x="362" y="67"/>
                    <a:pt x="361" y="74"/>
                  </a:cubicBezTo>
                  <a:cubicBezTo>
                    <a:pt x="357" y="75"/>
                    <a:pt x="353" y="75"/>
                    <a:pt x="349" y="75"/>
                  </a:cubicBezTo>
                  <a:cubicBezTo>
                    <a:pt x="350" y="73"/>
                    <a:pt x="349" y="72"/>
                    <a:pt x="349" y="70"/>
                  </a:cubicBezTo>
                  <a:cubicBezTo>
                    <a:pt x="349" y="66"/>
                    <a:pt x="349" y="61"/>
                    <a:pt x="348" y="57"/>
                  </a:cubicBezTo>
                  <a:cubicBezTo>
                    <a:pt x="353" y="55"/>
                    <a:pt x="358" y="54"/>
                    <a:pt x="363" y="52"/>
                  </a:cubicBezTo>
                  <a:close/>
                  <a:moveTo>
                    <a:pt x="325" y="71"/>
                  </a:moveTo>
                  <a:cubicBezTo>
                    <a:pt x="325" y="68"/>
                    <a:pt x="325" y="66"/>
                    <a:pt x="325" y="63"/>
                  </a:cubicBezTo>
                  <a:cubicBezTo>
                    <a:pt x="331" y="61"/>
                    <a:pt x="337" y="60"/>
                    <a:pt x="343" y="58"/>
                  </a:cubicBezTo>
                  <a:cubicBezTo>
                    <a:pt x="343" y="62"/>
                    <a:pt x="343" y="66"/>
                    <a:pt x="342" y="70"/>
                  </a:cubicBezTo>
                  <a:cubicBezTo>
                    <a:pt x="342" y="72"/>
                    <a:pt x="342" y="73"/>
                    <a:pt x="342" y="75"/>
                  </a:cubicBezTo>
                  <a:cubicBezTo>
                    <a:pt x="336" y="75"/>
                    <a:pt x="330" y="75"/>
                    <a:pt x="325" y="76"/>
                  </a:cubicBezTo>
                  <a:cubicBezTo>
                    <a:pt x="325" y="74"/>
                    <a:pt x="325" y="72"/>
                    <a:pt x="325" y="71"/>
                  </a:cubicBezTo>
                  <a:close/>
                  <a:moveTo>
                    <a:pt x="320" y="64"/>
                  </a:moveTo>
                  <a:cubicBezTo>
                    <a:pt x="320" y="66"/>
                    <a:pt x="319" y="68"/>
                    <a:pt x="319" y="70"/>
                  </a:cubicBezTo>
                  <a:cubicBezTo>
                    <a:pt x="319" y="72"/>
                    <a:pt x="318" y="74"/>
                    <a:pt x="318" y="76"/>
                  </a:cubicBezTo>
                  <a:cubicBezTo>
                    <a:pt x="313" y="76"/>
                    <a:pt x="309" y="76"/>
                    <a:pt x="304" y="76"/>
                  </a:cubicBezTo>
                  <a:cubicBezTo>
                    <a:pt x="303" y="74"/>
                    <a:pt x="302" y="71"/>
                    <a:pt x="302" y="69"/>
                  </a:cubicBezTo>
                  <a:cubicBezTo>
                    <a:pt x="308" y="67"/>
                    <a:pt x="314" y="66"/>
                    <a:pt x="320" y="64"/>
                  </a:cubicBezTo>
                  <a:close/>
                  <a:moveTo>
                    <a:pt x="298" y="70"/>
                  </a:moveTo>
                  <a:cubicBezTo>
                    <a:pt x="298" y="72"/>
                    <a:pt x="298" y="74"/>
                    <a:pt x="299" y="76"/>
                  </a:cubicBezTo>
                  <a:cubicBezTo>
                    <a:pt x="286" y="77"/>
                    <a:pt x="274" y="77"/>
                    <a:pt x="261" y="78"/>
                  </a:cubicBezTo>
                  <a:cubicBezTo>
                    <a:pt x="273" y="75"/>
                    <a:pt x="286" y="72"/>
                    <a:pt x="298" y="70"/>
                  </a:cubicBezTo>
                  <a:close/>
                  <a:moveTo>
                    <a:pt x="1049" y="289"/>
                  </a:moveTo>
                  <a:cubicBezTo>
                    <a:pt x="1047" y="288"/>
                    <a:pt x="1045" y="289"/>
                    <a:pt x="1042" y="289"/>
                  </a:cubicBezTo>
                  <a:cubicBezTo>
                    <a:pt x="1039" y="289"/>
                    <a:pt x="1037" y="289"/>
                    <a:pt x="1034" y="289"/>
                  </a:cubicBezTo>
                  <a:cubicBezTo>
                    <a:pt x="1031" y="290"/>
                    <a:pt x="1031" y="296"/>
                    <a:pt x="1034" y="297"/>
                  </a:cubicBezTo>
                  <a:cubicBezTo>
                    <a:pt x="1037" y="297"/>
                    <a:pt x="1039" y="297"/>
                    <a:pt x="1042" y="297"/>
                  </a:cubicBezTo>
                  <a:cubicBezTo>
                    <a:pt x="1044" y="297"/>
                    <a:pt x="1046" y="297"/>
                    <a:pt x="1048" y="297"/>
                  </a:cubicBezTo>
                  <a:cubicBezTo>
                    <a:pt x="1048" y="297"/>
                    <a:pt x="1048" y="297"/>
                    <a:pt x="1048" y="297"/>
                  </a:cubicBezTo>
                  <a:cubicBezTo>
                    <a:pt x="1044" y="311"/>
                    <a:pt x="1025" y="308"/>
                    <a:pt x="1015" y="308"/>
                  </a:cubicBezTo>
                  <a:cubicBezTo>
                    <a:pt x="930" y="311"/>
                    <a:pt x="846" y="313"/>
                    <a:pt x="762" y="315"/>
                  </a:cubicBezTo>
                  <a:cubicBezTo>
                    <a:pt x="593" y="319"/>
                    <a:pt x="424" y="321"/>
                    <a:pt x="255" y="323"/>
                  </a:cubicBezTo>
                  <a:cubicBezTo>
                    <a:pt x="244" y="323"/>
                    <a:pt x="233" y="323"/>
                    <a:pt x="222" y="323"/>
                  </a:cubicBezTo>
                  <a:cubicBezTo>
                    <a:pt x="217" y="323"/>
                    <a:pt x="212" y="324"/>
                    <a:pt x="207" y="323"/>
                  </a:cubicBezTo>
                  <a:cubicBezTo>
                    <a:pt x="198" y="321"/>
                    <a:pt x="194" y="316"/>
                    <a:pt x="192" y="310"/>
                  </a:cubicBezTo>
                  <a:cubicBezTo>
                    <a:pt x="192" y="310"/>
                    <a:pt x="193" y="310"/>
                    <a:pt x="193" y="310"/>
                  </a:cubicBezTo>
                  <a:cubicBezTo>
                    <a:pt x="195" y="310"/>
                    <a:pt x="198" y="310"/>
                    <a:pt x="200" y="310"/>
                  </a:cubicBezTo>
                  <a:cubicBezTo>
                    <a:pt x="204" y="311"/>
                    <a:pt x="209" y="311"/>
                    <a:pt x="213" y="310"/>
                  </a:cubicBezTo>
                  <a:cubicBezTo>
                    <a:pt x="217" y="309"/>
                    <a:pt x="217" y="303"/>
                    <a:pt x="213" y="302"/>
                  </a:cubicBezTo>
                  <a:cubicBezTo>
                    <a:pt x="209" y="301"/>
                    <a:pt x="204" y="302"/>
                    <a:pt x="200" y="302"/>
                  </a:cubicBezTo>
                  <a:cubicBezTo>
                    <a:pt x="197" y="302"/>
                    <a:pt x="193" y="302"/>
                    <a:pt x="191" y="304"/>
                  </a:cubicBezTo>
                  <a:cubicBezTo>
                    <a:pt x="190" y="303"/>
                    <a:pt x="190" y="301"/>
                    <a:pt x="190" y="299"/>
                  </a:cubicBezTo>
                  <a:cubicBezTo>
                    <a:pt x="189" y="278"/>
                    <a:pt x="192" y="257"/>
                    <a:pt x="192" y="236"/>
                  </a:cubicBezTo>
                  <a:cubicBezTo>
                    <a:pt x="194" y="195"/>
                    <a:pt x="195" y="154"/>
                    <a:pt x="196" y="112"/>
                  </a:cubicBezTo>
                  <a:cubicBezTo>
                    <a:pt x="196" y="113"/>
                    <a:pt x="197" y="113"/>
                    <a:pt x="198" y="113"/>
                  </a:cubicBezTo>
                  <a:cubicBezTo>
                    <a:pt x="202" y="113"/>
                    <a:pt x="207" y="113"/>
                    <a:pt x="211" y="113"/>
                  </a:cubicBezTo>
                  <a:cubicBezTo>
                    <a:pt x="215" y="113"/>
                    <a:pt x="219" y="113"/>
                    <a:pt x="223" y="111"/>
                  </a:cubicBezTo>
                  <a:cubicBezTo>
                    <a:pt x="225" y="110"/>
                    <a:pt x="225" y="107"/>
                    <a:pt x="223" y="106"/>
                  </a:cubicBezTo>
                  <a:cubicBezTo>
                    <a:pt x="219" y="103"/>
                    <a:pt x="215" y="104"/>
                    <a:pt x="211" y="104"/>
                  </a:cubicBezTo>
                  <a:cubicBezTo>
                    <a:pt x="207" y="104"/>
                    <a:pt x="202" y="104"/>
                    <a:pt x="197" y="104"/>
                  </a:cubicBezTo>
                  <a:cubicBezTo>
                    <a:pt x="197" y="104"/>
                    <a:pt x="196" y="104"/>
                    <a:pt x="196" y="104"/>
                  </a:cubicBezTo>
                  <a:cubicBezTo>
                    <a:pt x="196" y="100"/>
                    <a:pt x="196" y="97"/>
                    <a:pt x="196" y="93"/>
                  </a:cubicBezTo>
                  <a:cubicBezTo>
                    <a:pt x="196" y="92"/>
                    <a:pt x="196" y="91"/>
                    <a:pt x="196" y="91"/>
                  </a:cubicBezTo>
                  <a:cubicBezTo>
                    <a:pt x="475" y="80"/>
                    <a:pt x="754" y="78"/>
                    <a:pt x="1033" y="85"/>
                  </a:cubicBezTo>
                  <a:cubicBezTo>
                    <a:pt x="1034" y="86"/>
                    <a:pt x="1035" y="87"/>
                    <a:pt x="1036" y="88"/>
                  </a:cubicBezTo>
                  <a:cubicBezTo>
                    <a:pt x="1038" y="88"/>
                    <a:pt x="1039" y="90"/>
                    <a:pt x="1040" y="92"/>
                  </a:cubicBezTo>
                  <a:cubicBezTo>
                    <a:pt x="1039" y="92"/>
                    <a:pt x="1037" y="91"/>
                    <a:pt x="1035" y="90"/>
                  </a:cubicBezTo>
                  <a:cubicBezTo>
                    <a:pt x="1031" y="89"/>
                    <a:pt x="1028" y="93"/>
                    <a:pt x="1032" y="96"/>
                  </a:cubicBezTo>
                  <a:cubicBezTo>
                    <a:pt x="1035" y="98"/>
                    <a:pt x="1039" y="99"/>
                    <a:pt x="1043" y="99"/>
                  </a:cubicBezTo>
                  <a:cubicBezTo>
                    <a:pt x="1046" y="113"/>
                    <a:pt x="1044" y="135"/>
                    <a:pt x="1044" y="142"/>
                  </a:cubicBezTo>
                  <a:cubicBezTo>
                    <a:pt x="1045" y="164"/>
                    <a:pt x="1045" y="185"/>
                    <a:pt x="1046" y="207"/>
                  </a:cubicBezTo>
                  <a:cubicBezTo>
                    <a:pt x="1047" y="227"/>
                    <a:pt x="1047" y="247"/>
                    <a:pt x="1048" y="266"/>
                  </a:cubicBezTo>
                  <a:cubicBezTo>
                    <a:pt x="1048" y="272"/>
                    <a:pt x="1050" y="281"/>
                    <a:pt x="1049" y="289"/>
                  </a:cubicBezTo>
                  <a:close/>
                  <a:moveTo>
                    <a:pt x="928" y="45"/>
                  </a:moveTo>
                  <a:cubicBezTo>
                    <a:pt x="934" y="48"/>
                    <a:pt x="940" y="50"/>
                    <a:pt x="946" y="52"/>
                  </a:cubicBezTo>
                  <a:cubicBezTo>
                    <a:pt x="946" y="56"/>
                    <a:pt x="946" y="59"/>
                    <a:pt x="946" y="62"/>
                  </a:cubicBezTo>
                  <a:cubicBezTo>
                    <a:pt x="947" y="66"/>
                    <a:pt x="946" y="69"/>
                    <a:pt x="947" y="72"/>
                  </a:cubicBezTo>
                  <a:cubicBezTo>
                    <a:pt x="942" y="72"/>
                    <a:pt x="937" y="72"/>
                    <a:pt x="932" y="71"/>
                  </a:cubicBezTo>
                  <a:cubicBezTo>
                    <a:pt x="931" y="66"/>
                    <a:pt x="929" y="62"/>
                    <a:pt x="928" y="57"/>
                  </a:cubicBezTo>
                  <a:cubicBezTo>
                    <a:pt x="927" y="53"/>
                    <a:pt x="927" y="49"/>
                    <a:pt x="928" y="45"/>
                  </a:cubicBezTo>
                  <a:close/>
                  <a:moveTo>
                    <a:pt x="952" y="62"/>
                  </a:moveTo>
                  <a:cubicBezTo>
                    <a:pt x="952" y="59"/>
                    <a:pt x="952" y="57"/>
                    <a:pt x="951" y="54"/>
                  </a:cubicBezTo>
                  <a:cubicBezTo>
                    <a:pt x="957" y="56"/>
                    <a:pt x="962" y="58"/>
                    <a:pt x="967" y="60"/>
                  </a:cubicBezTo>
                  <a:cubicBezTo>
                    <a:pt x="968" y="62"/>
                    <a:pt x="968" y="64"/>
                    <a:pt x="968" y="67"/>
                  </a:cubicBezTo>
                  <a:cubicBezTo>
                    <a:pt x="968" y="68"/>
                    <a:pt x="968" y="70"/>
                    <a:pt x="968" y="72"/>
                  </a:cubicBezTo>
                  <a:cubicBezTo>
                    <a:pt x="963" y="72"/>
                    <a:pt x="958" y="72"/>
                    <a:pt x="953" y="72"/>
                  </a:cubicBezTo>
                  <a:cubicBezTo>
                    <a:pt x="954" y="68"/>
                    <a:pt x="953" y="65"/>
                    <a:pt x="952" y="62"/>
                  </a:cubicBezTo>
                  <a:close/>
                  <a:moveTo>
                    <a:pt x="974" y="62"/>
                  </a:moveTo>
                  <a:cubicBezTo>
                    <a:pt x="984" y="66"/>
                    <a:pt x="994" y="69"/>
                    <a:pt x="1004" y="73"/>
                  </a:cubicBezTo>
                  <a:cubicBezTo>
                    <a:pt x="994" y="73"/>
                    <a:pt x="984" y="72"/>
                    <a:pt x="975" y="72"/>
                  </a:cubicBezTo>
                  <a:cubicBezTo>
                    <a:pt x="975" y="69"/>
                    <a:pt x="975" y="66"/>
                    <a:pt x="974" y="62"/>
                  </a:cubicBezTo>
                  <a:close/>
                  <a:moveTo>
                    <a:pt x="1239" y="203"/>
                  </a:moveTo>
                  <a:cubicBezTo>
                    <a:pt x="1218" y="205"/>
                    <a:pt x="1197" y="207"/>
                    <a:pt x="1176" y="209"/>
                  </a:cubicBezTo>
                  <a:cubicBezTo>
                    <a:pt x="1156" y="211"/>
                    <a:pt x="1135" y="213"/>
                    <a:pt x="1114" y="216"/>
                  </a:cubicBezTo>
                  <a:cubicBezTo>
                    <a:pt x="1098" y="218"/>
                    <a:pt x="1080" y="219"/>
                    <a:pt x="1064" y="225"/>
                  </a:cubicBezTo>
                  <a:cubicBezTo>
                    <a:pt x="1062" y="225"/>
                    <a:pt x="1061" y="225"/>
                    <a:pt x="1059" y="225"/>
                  </a:cubicBezTo>
                  <a:cubicBezTo>
                    <a:pt x="1059" y="220"/>
                    <a:pt x="1059" y="215"/>
                    <a:pt x="1059" y="210"/>
                  </a:cubicBezTo>
                  <a:cubicBezTo>
                    <a:pt x="1062" y="212"/>
                    <a:pt x="1065" y="213"/>
                    <a:pt x="1069" y="214"/>
                  </a:cubicBezTo>
                  <a:cubicBezTo>
                    <a:pt x="1073" y="214"/>
                    <a:pt x="1078" y="215"/>
                    <a:pt x="1081" y="212"/>
                  </a:cubicBezTo>
                  <a:cubicBezTo>
                    <a:pt x="1082" y="211"/>
                    <a:pt x="1082" y="210"/>
                    <a:pt x="1081" y="209"/>
                  </a:cubicBezTo>
                  <a:cubicBezTo>
                    <a:pt x="1078" y="206"/>
                    <a:pt x="1075" y="207"/>
                    <a:pt x="1071" y="206"/>
                  </a:cubicBezTo>
                  <a:cubicBezTo>
                    <a:pt x="1067" y="206"/>
                    <a:pt x="1062" y="205"/>
                    <a:pt x="1058" y="204"/>
                  </a:cubicBezTo>
                  <a:cubicBezTo>
                    <a:pt x="1058" y="199"/>
                    <a:pt x="1058" y="193"/>
                    <a:pt x="1058" y="188"/>
                  </a:cubicBezTo>
                  <a:cubicBezTo>
                    <a:pt x="1057" y="161"/>
                    <a:pt x="1056" y="135"/>
                    <a:pt x="1055" y="109"/>
                  </a:cubicBezTo>
                  <a:cubicBezTo>
                    <a:pt x="1055" y="97"/>
                    <a:pt x="1054" y="84"/>
                    <a:pt x="1044" y="78"/>
                  </a:cubicBezTo>
                  <a:cubicBezTo>
                    <a:pt x="1043" y="76"/>
                    <a:pt x="1042" y="75"/>
                    <a:pt x="1040" y="74"/>
                  </a:cubicBezTo>
                  <a:cubicBezTo>
                    <a:pt x="1012" y="64"/>
                    <a:pt x="983" y="53"/>
                    <a:pt x="955" y="43"/>
                  </a:cubicBezTo>
                  <a:cubicBezTo>
                    <a:pt x="957" y="43"/>
                    <a:pt x="959" y="43"/>
                    <a:pt x="962" y="44"/>
                  </a:cubicBezTo>
                  <a:cubicBezTo>
                    <a:pt x="965" y="44"/>
                    <a:pt x="969" y="46"/>
                    <a:pt x="972" y="44"/>
                  </a:cubicBezTo>
                  <a:cubicBezTo>
                    <a:pt x="974" y="44"/>
                    <a:pt x="974" y="42"/>
                    <a:pt x="973" y="40"/>
                  </a:cubicBezTo>
                  <a:cubicBezTo>
                    <a:pt x="972" y="36"/>
                    <a:pt x="966" y="36"/>
                    <a:pt x="962" y="35"/>
                  </a:cubicBezTo>
                  <a:cubicBezTo>
                    <a:pt x="957" y="35"/>
                    <a:pt x="953" y="36"/>
                    <a:pt x="949" y="39"/>
                  </a:cubicBezTo>
                  <a:cubicBezTo>
                    <a:pt x="949" y="40"/>
                    <a:pt x="949" y="40"/>
                    <a:pt x="949" y="41"/>
                  </a:cubicBezTo>
                  <a:cubicBezTo>
                    <a:pt x="937" y="37"/>
                    <a:pt x="926" y="32"/>
                    <a:pt x="914" y="28"/>
                  </a:cubicBezTo>
                  <a:cubicBezTo>
                    <a:pt x="1038" y="37"/>
                    <a:pt x="1162" y="32"/>
                    <a:pt x="1285" y="14"/>
                  </a:cubicBezTo>
                  <a:cubicBezTo>
                    <a:pt x="1273" y="33"/>
                    <a:pt x="1261" y="52"/>
                    <a:pt x="1249" y="71"/>
                  </a:cubicBezTo>
                  <a:cubicBezTo>
                    <a:pt x="1244" y="80"/>
                    <a:pt x="1238" y="89"/>
                    <a:pt x="1232" y="99"/>
                  </a:cubicBezTo>
                  <a:cubicBezTo>
                    <a:pt x="1228" y="105"/>
                    <a:pt x="1222" y="111"/>
                    <a:pt x="1222" y="119"/>
                  </a:cubicBezTo>
                  <a:cubicBezTo>
                    <a:pt x="1221" y="132"/>
                    <a:pt x="1240" y="145"/>
                    <a:pt x="1248" y="153"/>
                  </a:cubicBezTo>
                  <a:cubicBezTo>
                    <a:pt x="1257" y="164"/>
                    <a:pt x="1267" y="174"/>
                    <a:pt x="1276" y="184"/>
                  </a:cubicBezTo>
                  <a:cubicBezTo>
                    <a:pt x="1274" y="184"/>
                    <a:pt x="1272" y="185"/>
                    <a:pt x="1269" y="185"/>
                  </a:cubicBezTo>
                  <a:cubicBezTo>
                    <a:pt x="1266" y="186"/>
                    <a:pt x="1262" y="186"/>
                    <a:pt x="1258" y="186"/>
                  </a:cubicBezTo>
                  <a:cubicBezTo>
                    <a:pt x="1255" y="186"/>
                    <a:pt x="1255" y="190"/>
                    <a:pt x="1257" y="191"/>
                  </a:cubicBezTo>
                  <a:cubicBezTo>
                    <a:pt x="1261" y="192"/>
                    <a:pt x="1265" y="192"/>
                    <a:pt x="1270" y="192"/>
                  </a:cubicBezTo>
                  <a:cubicBezTo>
                    <a:pt x="1273" y="192"/>
                    <a:pt x="1278" y="192"/>
                    <a:pt x="1280" y="189"/>
                  </a:cubicBezTo>
                  <a:cubicBezTo>
                    <a:pt x="1281" y="189"/>
                    <a:pt x="1281" y="189"/>
                    <a:pt x="1281" y="189"/>
                  </a:cubicBezTo>
                  <a:cubicBezTo>
                    <a:pt x="1284" y="192"/>
                    <a:pt x="1288" y="196"/>
                    <a:pt x="1292" y="199"/>
                  </a:cubicBezTo>
                  <a:cubicBezTo>
                    <a:pt x="1274" y="198"/>
                    <a:pt x="1256" y="201"/>
                    <a:pt x="1239"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6" name="Freeform 6">
              <a:extLst>
                <a:ext uri="{FF2B5EF4-FFF2-40B4-BE49-F238E27FC236}">
                  <a16:creationId xmlns:a16="http://schemas.microsoft.com/office/drawing/2014/main" xmlns="" id="{DCE0D01F-FDEF-2BD3-8C5E-43C349ED2C06}"/>
                </a:ext>
              </a:extLst>
            </p:cNvPr>
            <p:cNvSpPr/>
            <p:nvPr/>
          </p:nvSpPr>
          <p:spPr bwMode="auto">
            <a:xfrm>
              <a:off x="2519" y="705"/>
              <a:ext cx="64" cy="26"/>
            </a:xfrm>
            <a:custGeom>
              <a:avLst/>
              <a:gdLst>
                <a:gd name="T0" fmla="*/ 21 w 27"/>
                <a:gd name="T1" fmla="*/ 1 h 11"/>
                <a:gd name="T2" fmla="*/ 3 w 27"/>
                <a:gd name="T3" fmla="*/ 0 h 11"/>
                <a:gd name="T4" fmla="*/ 2 w 27"/>
                <a:gd name="T5" fmla="*/ 5 h 11"/>
                <a:gd name="T6" fmla="*/ 20 w 27"/>
                <a:gd name="T7" fmla="*/ 9 h 11"/>
                <a:gd name="T8" fmla="*/ 21 w 27"/>
                <a:gd name="T9" fmla="*/ 1 h 11"/>
              </a:gdLst>
              <a:ahLst/>
              <a:cxnLst>
                <a:cxn ang="0">
                  <a:pos x="T0" y="T1"/>
                </a:cxn>
                <a:cxn ang="0">
                  <a:pos x="T2" y="T3"/>
                </a:cxn>
                <a:cxn ang="0">
                  <a:pos x="T4" y="T5"/>
                </a:cxn>
                <a:cxn ang="0">
                  <a:pos x="T6" y="T7"/>
                </a:cxn>
                <a:cxn ang="0">
                  <a:pos x="T8" y="T9"/>
                </a:cxn>
              </a:cxnLst>
              <a:rect l="0" t="0" r="r" b="b"/>
              <a:pathLst>
                <a:path w="27" h="11">
                  <a:moveTo>
                    <a:pt x="21" y="1"/>
                  </a:moveTo>
                  <a:cubicBezTo>
                    <a:pt x="15" y="0"/>
                    <a:pt x="9" y="0"/>
                    <a:pt x="3" y="0"/>
                  </a:cubicBezTo>
                  <a:cubicBezTo>
                    <a:pt x="0" y="0"/>
                    <a:pt x="0" y="4"/>
                    <a:pt x="2" y="5"/>
                  </a:cubicBezTo>
                  <a:cubicBezTo>
                    <a:pt x="8" y="6"/>
                    <a:pt x="14" y="8"/>
                    <a:pt x="20" y="9"/>
                  </a:cubicBezTo>
                  <a:cubicBezTo>
                    <a:pt x="26" y="11"/>
                    <a:pt x="27" y="1"/>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7" name="Freeform 7">
              <a:extLst>
                <a:ext uri="{FF2B5EF4-FFF2-40B4-BE49-F238E27FC236}">
                  <a16:creationId xmlns:a16="http://schemas.microsoft.com/office/drawing/2014/main" xmlns="" id="{A9A9F20C-08F9-DD01-653A-F27F1E3169F0}"/>
                </a:ext>
              </a:extLst>
            </p:cNvPr>
            <p:cNvSpPr/>
            <p:nvPr/>
          </p:nvSpPr>
          <p:spPr bwMode="auto">
            <a:xfrm>
              <a:off x="2616" y="702"/>
              <a:ext cx="88" cy="24"/>
            </a:xfrm>
            <a:custGeom>
              <a:avLst/>
              <a:gdLst>
                <a:gd name="T0" fmla="*/ 32 w 37"/>
                <a:gd name="T1" fmla="*/ 2 h 10"/>
                <a:gd name="T2" fmla="*/ 4 w 37"/>
                <a:gd name="T3" fmla="*/ 0 h 10"/>
                <a:gd name="T4" fmla="*/ 4 w 37"/>
                <a:gd name="T5" fmla="*/ 6 h 10"/>
                <a:gd name="T6" fmla="*/ 31 w 37"/>
                <a:gd name="T7" fmla="*/ 10 h 10"/>
                <a:gd name="T8" fmla="*/ 32 w 37"/>
                <a:gd name="T9" fmla="*/ 2 h 10"/>
              </a:gdLst>
              <a:ahLst/>
              <a:cxnLst>
                <a:cxn ang="0">
                  <a:pos x="T0" y="T1"/>
                </a:cxn>
                <a:cxn ang="0">
                  <a:pos x="T2" y="T3"/>
                </a:cxn>
                <a:cxn ang="0">
                  <a:pos x="T4" y="T5"/>
                </a:cxn>
                <a:cxn ang="0">
                  <a:pos x="T6" y="T7"/>
                </a:cxn>
                <a:cxn ang="0">
                  <a:pos x="T8" y="T9"/>
                </a:cxn>
              </a:cxnLst>
              <a:rect l="0" t="0" r="r" b="b"/>
              <a:pathLst>
                <a:path w="37" h="10">
                  <a:moveTo>
                    <a:pt x="32" y="2"/>
                  </a:moveTo>
                  <a:cubicBezTo>
                    <a:pt x="23" y="0"/>
                    <a:pt x="14" y="0"/>
                    <a:pt x="4" y="0"/>
                  </a:cubicBezTo>
                  <a:cubicBezTo>
                    <a:pt x="1" y="0"/>
                    <a:pt x="0" y="5"/>
                    <a:pt x="4" y="6"/>
                  </a:cubicBezTo>
                  <a:cubicBezTo>
                    <a:pt x="13" y="8"/>
                    <a:pt x="22" y="10"/>
                    <a:pt x="31" y="10"/>
                  </a:cubicBezTo>
                  <a:cubicBezTo>
                    <a:pt x="36" y="10"/>
                    <a:pt x="37" y="2"/>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8" name="Freeform 8">
              <a:extLst>
                <a:ext uri="{FF2B5EF4-FFF2-40B4-BE49-F238E27FC236}">
                  <a16:creationId xmlns:a16="http://schemas.microsoft.com/office/drawing/2014/main" xmlns="" id="{7B714362-6332-53A7-312B-BA6854FF5124}"/>
                </a:ext>
              </a:extLst>
            </p:cNvPr>
            <p:cNvSpPr/>
            <p:nvPr/>
          </p:nvSpPr>
          <p:spPr bwMode="auto">
            <a:xfrm>
              <a:off x="2749" y="702"/>
              <a:ext cx="71" cy="26"/>
            </a:xfrm>
            <a:custGeom>
              <a:avLst/>
              <a:gdLst>
                <a:gd name="T0" fmla="*/ 28 w 30"/>
                <a:gd name="T1" fmla="*/ 3 h 11"/>
                <a:gd name="T2" fmla="*/ 17 w 30"/>
                <a:gd name="T3" fmla="*/ 1 h 11"/>
                <a:gd name="T4" fmla="*/ 4 w 30"/>
                <a:gd name="T5" fmla="*/ 3 h 11"/>
                <a:gd name="T6" fmla="*/ 4 w 30"/>
                <a:gd name="T7" fmla="*/ 9 h 11"/>
                <a:gd name="T8" fmla="*/ 17 w 30"/>
                <a:gd name="T9" fmla="*/ 10 h 11"/>
                <a:gd name="T10" fmla="*/ 28 w 30"/>
                <a:gd name="T11" fmla="*/ 9 h 11"/>
                <a:gd name="T12" fmla="*/ 28 w 30"/>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8" y="3"/>
                  </a:moveTo>
                  <a:cubicBezTo>
                    <a:pt x="25" y="0"/>
                    <a:pt x="21" y="1"/>
                    <a:pt x="17" y="1"/>
                  </a:cubicBezTo>
                  <a:cubicBezTo>
                    <a:pt x="13" y="2"/>
                    <a:pt x="8" y="2"/>
                    <a:pt x="4" y="3"/>
                  </a:cubicBezTo>
                  <a:cubicBezTo>
                    <a:pt x="0" y="3"/>
                    <a:pt x="0" y="8"/>
                    <a:pt x="4" y="9"/>
                  </a:cubicBezTo>
                  <a:cubicBezTo>
                    <a:pt x="8" y="9"/>
                    <a:pt x="13" y="10"/>
                    <a:pt x="17" y="10"/>
                  </a:cubicBezTo>
                  <a:cubicBezTo>
                    <a:pt x="21" y="11"/>
                    <a:pt x="25" y="11"/>
                    <a:pt x="28" y="9"/>
                  </a:cubicBezTo>
                  <a:cubicBezTo>
                    <a:pt x="30" y="7"/>
                    <a:pt x="30" y="4"/>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9" name="Freeform 9">
              <a:extLst>
                <a:ext uri="{FF2B5EF4-FFF2-40B4-BE49-F238E27FC236}">
                  <a16:creationId xmlns:a16="http://schemas.microsoft.com/office/drawing/2014/main" xmlns="" id="{BC350A58-11B2-9BBA-3DBB-16F8E1236834}"/>
                </a:ext>
              </a:extLst>
            </p:cNvPr>
            <p:cNvSpPr/>
            <p:nvPr/>
          </p:nvSpPr>
          <p:spPr bwMode="auto">
            <a:xfrm>
              <a:off x="2959" y="905"/>
              <a:ext cx="93" cy="33"/>
            </a:xfrm>
            <a:custGeom>
              <a:avLst/>
              <a:gdLst>
                <a:gd name="T0" fmla="*/ 36 w 39"/>
                <a:gd name="T1" fmla="*/ 2 h 14"/>
                <a:gd name="T2" fmla="*/ 22 w 39"/>
                <a:gd name="T3" fmla="*/ 1 h 14"/>
                <a:gd name="T4" fmla="*/ 6 w 39"/>
                <a:gd name="T5" fmla="*/ 2 h 14"/>
                <a:gd name="T6" fmla="*/ 5 w 39"/>
                <a:gd name="T7" fmla="*/ 11 h 14"/>
                <a:gd name="T8" fmla="*/ 37 w 39"/>
                <a:gd name="T9" fmla="*/ 7 h 14"/>
                <a:gd name="T10" fmla="*/ 36 w 39"/>
                <a:gd name="T11" fmla="*/ 2 h 14"/>
              </a:gdLst>
              <a:ahLst/>
              <a:cxnLst>
                <a:cxn ang="0">
                  <a:pos x="T0" y="T1"/>
                </a:cxn>
                <a:cxn ang="0">
                  <a:pos x="T2" y="T3"/>
                </a:cxn>
                <a:cxn ang="0">
                  <a:pos x="T4" y="T5"/>
                </a:cxn>
                <a:cxn ang="0">
                  <a:pos x="T6" y="T7"/>
                </a:cxn>
                <a:cxn ang="0">
                  <a:pos x="T8" y="T9"/>
                </a:cxn>
                <a:cxn ang="0">
                  <a:pos x="T10" y="T11"/>
                </a:cxn>
              </a:cxnLst>
              <a:rect l="0" t="0" r="r" b="b"/>
              <a:pathLst>
                <a:path w="39" h="14">
                  <a:moveTo>
                    <a:pt x="36" y="2"/>
                  </a:moveTo>
                  <a:cubicBezTo>
                    <a:pt x="31" y="0"/>
                    <a:pt x="27" y="1"/>
                    <a:pt x="22" y="1"/>
                  </a:cubicBezTo>
                  <a:cubicBezTo>
                    <a:pt x="17" y="2"/>
                    <a:pt x="11" y="2"/>
                    <a:pt x="6" y="2"/>
                  </a:cubicBezTo>
                  <a:cubicBezTo>
                    <a:pt x="2" y="2"/>
                    <a:pt x="0" y="10"/>
                    <a:pt x="5" y="11"/>
                  </a:cubicBezTo>
                  <a:cubicBezTo>
                    <a:pt x="15" y="12"/>
                    <a:pt x="28" y="14"/>
                    <a:pt x="37" y="7"/>
                  </a:cubicBezTo>
                  <a:cubicBezTo>
                    <a:pt x="39" y="5"/>
                    <a:pt x="38" y="3"/>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0" name="Freeform 10">
              <a:extLst>
                <a:ext uri="{FF2B5EF4-FFF2-40B4-BE49-F238E27FC236}">
                  <a16:creationId xmlns:a16="http://schemas.microsoft.com/office/drawing/2014/main" xmlns="" id="{A15798E2-7546-4FFE-276E-B1E79AF4EED8}"/>
                </a:ext>
              </a:extLst>
            </p:cNvPr>
            <p:cNvSpPr/>
            <p:nvPr/>
          </p:nvSpPr>
          <p:spPr bwMode="auto">
            <a:xfrm>
              <a:off x="3111" y="895"/>
              <a:ext cx="90" cy="34"/>
            </a:xfrm>
            <a:custGeom>
              <a:avLst/>
              <a:gdLst>
                <a:gd name="T0" fmla="*/ 34 w 38"/>
                <a:gd name="T1" fmla="*/ 3 h 14"/>
                <a:gd name="T2" fmla="*/ 4 w 38"/>
                <a:gd name="T3" fmla="*/ 4 h 14"/>
                <a:gd name="T4" fmla="*/ 4 w 38"/>
                <a:gd name="T5" fmla="*/ 11 h 14"/>
                <a:gd name="T6" fmla="*/ 34 w 38"/>
                <a:gd name="T7" fmla="*/ 11 h 14"/>
                <a:gd name="T8" fmla="*/ 34 w 38"/>
                <a:gd name="T9" fmla="*/ 3 h 14"/>
              </a:gdLst>
              <a:ahLst/>
              <a:cxnLst>
                <a:cxn ang="0">
                  <a:pos x="T0" y="T1"/>
                </a:cxn>
                <a:cxn ang="0">
                  <a:pos x="T2" y="T3"/>
                </a:cxn>
                <a:cxn ang="0">
                  <a:pos x="T4" y="T5"/>
                </a:cxn>
                <a:cxn ang="0">
                  <a:pos x="T6" y="T7"/>
                </a:cxn>
                <a:cxn ang="0">
                  <a:pos x="T8" y="T9"/>
                </a:cxn>
              </a:cxnLst>
              <a:rect l="0" t="0" r="r" b="b"/>
              <a:pathLst>
                <a:path w="38" h="14">
                  <a:moveTo>
                    <a:pt x="34" y="3"/>
                  </a:moveTo>
                  <a:cubicBezTo>
                    <a:pt x="26" y="0"/>
                    <a:pt x="14" y="3"/>
                    <a:pt x="4" y="4"/>
                  </a:cubicBezTo>
                  <a:cubicBezTo>
                    <a:pt x="0" y="4"/>
                    <a:pt x="0" y="10"/>
                    <a:pt x="4" y="11"/>
                  </a:cubicBezTo>
                  <a:cubicBezTo>
                    <a:pt x="14" y="11"/>
                    <a:pt x="26" y="14"/>
                    <a:pt x="34" y="11"/>
                  </a:cubicBezTo>
                  <a:cubicBezTo>
                    <a:pt x="38" y="10"/>
                    <a:pt x="38"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1" name="Freeform 11">
              <a:extLst>
                <a:ext uri="{FF2B5EF4-FFF2-40B4-BE49-F238E27FC236}">
                  <a16:creationId xmlns:a16="http://schemas.microsoft.com/office/drawing/2014/main" xmlns="" id="{4C1E21E0-B1AF-6755-CB61-F644E42FFC40}"/>
                </a:ext>
              </a:extLst>
            </p:cNvPr>
            <p:cNvSpPr/>
            <p:nvPr/>
          </p:nvSpPr>
          <p:spPr bwMode="auto">
            <a:xfrm>
              <a:off x="3258" y="898"/>
              <a:ext cx="80" cy="26"/>
            </a:xfrm>
            <a:custGeom>
              <a:avLst/>
              <a:gdLst>
                <a:gd name="T0" fmla="*/ 30 w 34"/>
                <a:gd name="T1" fmla="*/ 1 h 11"/>
                <a:gd name="T2" fmla="*/ 16 w 34"/>
                <a:gd name="T3" fmla="*/ 2 h 11"/>
                <a:gd name="T4" fmla="*/ 2 w 34"/>
                <a:gd name="T5" fmla="*/ 4 h 11"/>
                <a:gd name="T6" fmla="*/ 1 w 34"/>
                <a:gd name="T7" fmla="*/ 8 h 11"/>
                <a:gd name="T8" fmla="*/ 17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1" y="2"/>
                    <a:pt x="16" y="2"/>
                  </a:cubicBezTo>
                  <a:cubicBezTo>
                    <a:pt x="11" y="2"/>
                    <a:pt x="6" y="2"/>
                    <a:pt x="2" y="4"/>
                  </a:cubicBezTo>
                  <a:cubicBezTo>
                    <a:pt x="0" y="5"/>
                    <a:pt x="0" y="7"/>
                    <a:pt x="1" y="8"/>
                  </a:cubicBezTo>
                  <a:cubicBezTo>
                    <a:pt x="6" y="11"/>
                    <a:pt x="12" y="11"/>
                    <a:pt x="17" y="11"/>
                  </a:cubicBezTo>
                  <a:cubicBezTo>
                    <a:pt x="22" y="11"/>
                    <a:pt x="28" y="11"/>
                    <a:pt x="32" y="7"/>
                  </a:cubicBezTo>
                  <a:cubicBezTo>
                    <a:pt x="34"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2" name="Freeform 12">
              <a:extLst>
                <a:ext uri="{FF2B5EF4-FFF2-40B4-BE49-F238E27FC236}">
                  <a16:creationId xmlns:a16="http://schemas.microsoft.com/office/drawing/2014/main" xmlns="" id="{B4738C72-BEDF-E359-7940-EE04439F3437}"/>
                </a:ext>
              </a:extLst>
            </p:cNvPr>
            <p:cNvSpPr/>
            <p:nvPr/>
          </p:nvSpPr>
          <p:spPr bwMode="auto">
            <a:xfrm>
              <a:off x="3371" y="900"/>
              <a:ext cx="81" cy="24"/>
            </a:xfrm>
            <a:custGeom>
              <a:avLst/>
              <a:gdLst>
                <a:gd name="T0" fmla="*/ 28 w 34"/>
                <a:gd name="T1" fmla="*/ 0 h 10"/>
                <a:gd name="T2" fmla="*/ 3 w 34"/>
                <a:gd name="T3" fmla="*/ 3 h 10"/>
                <a:gd name="T4" fmla="*/ 3 w 34"/>
                <a:gd name="T5" fmla="*/ 8 h 10"/>
                <a:gd name="T6" fmla="*/ 28 w 34"/>
                <a:gd name="T7" fmla="*/ 10 h 10"/>
                <a:gd name="T8" fmla="*/ 28 w 34"/>
                <a:gd name="T9" fmla="*/ 0 h 10"/>
              </a:gdLst>
              <a:ahLst/>
              <a:cxnLst>
                <a:cxn ang="0">
                  <a:pos x="T0" y="T1"/>
                </a:cxn>
                <a:cxn ang="0">
                  <a:pos x="T2" y="T3"/>
                </a:cxn>
                <a:cxn ang="0">
                  <a:pos x="T4" y="T5"/>
                </a:cxn>
                <a:cxn ang="0">
                  <a:pos x="T6" y="T7"/>
                </a:cxn>
                <a:cxn ang="0">
                  <a:pos x="T8" y="T9"/>
                </a:cxn>
              </a:cxnLst>
              <a:rect l="0" t="0" r="r" b="b"/>
              <a:pathLst>
                <a:path w="34" h="10">
                  <a:moveTo>
                    <a:pt x="28" y="0"/>
                  </a:moveTo>
                  <a:cubicBezTo>
                    <a:pt x="20" y="0"/>
                    <a:pt x="12" y="2"/>
                    <a:pt x="3" y="3"/>
                  </a:cubicBezTo>
                  <a:cubicBezTo>
                    <a:pt x="0" y="3"/>
                    <a:pt x="0" y="7"/>
                    <a:pt x="3" y="8"/>
                  </a:cubicBezTo>
                  <a:cubicBezTo>
                    <a:pt x="12" y="9"/>
                    <a:pt x="20" y="10"/>
                    <a:pt x="28" y="10"/>
                  </a:cubicBezTo>
                  <a:cubicBezTo>
                    <a:pt x="34" y="10"/>
                    <a:pt x="34" y="1"/>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3" name="Freeform 13">
              <a:extLst>
                <a:ext uri="{FF2B5EF4-FFF2-40B4-BE49-F238E27FC236}">
                  <a16:creationId xmlns:a16="http://schemas.microsoft.com/office/drawing/2014/main" xmlns="" id="{3E94F5D4-8C40-779C-2F94-3FEDEC9E870F}"/>
                </a:ext>
              </a:extLst>
            </p:cNvPr>
            <p:cNvSpPr/>
            <p:nvPr/>
          </p:nvSpPr>
          <p:spPr bwMode="auto">
            <a:xfrm>
              <a:off x="3502" y="893"/>
              <a:ext cx="83" cy="31"/>
            </a:xfrm>
            <a:custGeom>
              <a:avLst/>
              <a:gdLst>
                <a:gd name="T0" fmla="*/ 32 w 35"/>
                <a:gd name="T1" fmla="*/ 1 h 13"/>
                <a:gd name="T2" fmla="*/ 19 w 35"/>
                <a:gd name="T3" fmla="*/ 2 h 13"/>
                <a:gd name="T4" fmla="*/ 4 w 35"/>
                <a:gd name="T5" fmla="*/ 3 h 13"/>
                <a:gd name="T6" fmla="*/ 3 w 35"/>
                <a:gd name="T7" fmla="*/ 8 h 13"/>
                <a:gd name="T8" fmla="*/ 33 w 35"/>
                <a:gd name="T9" fmla="*/ 7 h 13"/>
                <a:gd name="T10" fmla="*/ 32 w 35"/>
                <a:gd name="T11" fmla="*/ 1 h 13"/>
              </a:gdLst>
              <a:ahLst/>
              <a:cxnLst>
                <a:cxn ang="0">
                  <a:pos x="T0" y="T1"/>
                </a:cxn>
                <a:cxn ang="0">
                  <a:pos x="T2" y="T3"/>
                </a:cxn>
                <a:cxn ang="0">
                  <a:pos x="T4" y="T5"/>
                </a:cxn>
                <a:cxn ang="0">
                  <a:pos x="T6" y="T7"/>
                </a:cxn>
                <a:cxn ang="0">
                  <a:pos x="T8" y="T9"/>
                </a:cxn>
                <a:cxn ang="0">
                  <a:pos x="T10" y="T11"/>
                </a:cxn>
              </a:cxnLst>
              <a:rect l="0" t="0" r="r" b="b"/>
              <a:pathLst>
                <a:path w="35" h="13">
                  <a:moveTo>
                    <a:pt x="32" y="1"/>
                  </a:moveTo>
                  <a:cubicBezTo>
                    <a:pt x="28" y="0"/>
                    <a:pt x="23" y="2"/>
                    <a:pt x="19" y="2"/>
                  </a:cubicBezTo>
                  <a:cubicBezTo>
                    <a:pt x="14" y="3"/>
                    <a:pt x="9" y="3"/>
                    <a:pt x="4" y="3"/>
                  </a:cubicBezTo>
                  <a:cubicBezTo>
                    <a:pt x="1" y="3"/>
                    <a:pt x="0" y="8"/>
                    <a:pt x="3" y="8"/>
                  </a:cubicBezTo>
                  <a:cubicBezTo>
                    <a:pt x="12" y="10"/>
                    <a:pt x="26" y="13"/>
                    <a:pt x="33" y="7"/>
                  </a:cubicBezTo>
                  <a:cubicBezTo>
                    <a:pt x="35" y="5"/>
                    <a:pt x="34"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4" name="Freeform 14">
              <a:extLst>
                <a:ext uri="{FF2B5EF4-FFF2-40B4-BE49-F238E27FC236}">
                  <a16:creationId xmlns:a16="http://schemas.microsoft.com/office/drawing/2014/main" xmlns="" id="{DD239B36-2032-5053-6AF4-9B61868BC6E9}"/>
                </a:ext>
              </a:extLst>
            </p:cNvPr>
            <p:cNvSpPr/>
            <p:nvPr/>
          </p:nvSpPr>
          <p:spPr bwMode="auto">
            <a:xfrm>
              <a:off x="3637" y="895"/>
              <a:ext cx="92" cy="36"/>
            </a:xfrm>
            <a:custGeom>
              <a:avLst/>
              <a:gdLst>
                <a:gd name="T0" fmla="*/ 32 w 39"/>
                <a:gd name="T1" fmla="*/ 0 h 15"/>
                <a:gd name="T2" fmla="*/ 5 w 39"/>
                <a:gd name="T3" fmla="*/ 2 h 15"/>
                <a:gd name="T4" fmla="*/ 3 w 39"/>
                <a:gd name="T5" fmla="*/ 7 h 15"/>
                <a:gd name="T6" fmla="*/ 35 w 39"/>
                <a:gd name="T7" fmla="*/ 7 h 15"/>
                <a:gd name="T8" fmla="*/ 32 w 39"/>
                <a:gd name="T9" fmla="*/ 0 h 15"/>
              </a:gdLst>
              <a:ahLst/>
              <a:cxnLst>
                <a:cxn ang="0">
                  <a:pos x="T0" y="T1"/>
                </a:cxn>
                <a:cxn ang="0">
                  <a:pos x="T2" y="T3"/>
                </a:cxn>
                <a:cxn ang="0">
                  <a:pos x="T4" y="T5"/>
                </a:cxn>
                <a:cxn ang="0">
                  <a:pos x="T6" y="T7"/>
                </a:cxn>
                <a:cxn ang="0">
                  <a:pos x="T8" y="T9"/>
                </a:cxn>
              </a:cxnLst>
              <a:rect l="0" t="0" r="r" b="b"/>
              <a:pathLst>
                <a:path w="39" h="15">
                  <a:moveTo>
                    <a:pt x="32" y="0"/>
                  </a:moveTo>
                  <a:cubicBezTo>
                    <a:pt x="23" y="2"/>
                    <a:pt x="14" y="4"/>
                    <a:pt x="5" y="2"/>
                  </a:cubicBezTo>
                  <a:cubicBezTo>
                    <a:pt x="2" y="1"/>
                    <a:pt x="0" y="5"/>
                    <a:pt x="3" y="7"/>
                  </a:cubicBezTo>
                  <a:cubicBezTo>
                    <a:pt x="13" y="12"/>
                    <a:pt x="26" y="15"/>
                    <a:pt x="35" y="7"/>
                  </a:cubicBezTo>
                  <a:cubicBezTo>
                    <a:pt x="39" y="5"/>
                    <a:pt x="37"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5" name="Freeform 15">
              <a:extLst>
                <a:ext uri="{FF2B5EF4-FFF2-40B4-BE49-F238E27FC236}">
                  <a16:creationId xmlns:a16="http://schemas.microsoft.com/office/drawing/2014/main" xmlns="" id="{88A1526F-CB7C-9A6A-39E8-5E1E7A33C0DA}"/>
                </a:ext>
              </a:extLst>
            </p:cNvPr>
            <p:cNvSpPr/>
            <p:nvPr/>
          </p:nvSpPr>
          <p:spPr bwMode="auto">
            <a:xfrm>
              <a:off x="3779" y="888"/>
              <a:ext cx="94" cy="31"/>
            </a:xfrm>
            <a:custGeom>
              <a:avLst/>
              <a:gdLst>
                <a:gd name="T0" fmla="*/ 34 w 40"/>
                <a:gd name="T1" fmla="*/ 1 h 13"/>
                <a:gd name="T2" fmla="*/ 19 w 40"/>
                <a:gd name="T3" fmla="*/ 1 h 13"/>
                <a:gd name="T4" fmla="*/ 5 w 40"/>
                <a:gd name="T5" fmla="*/ 1 h 13"/>
                <a:gd name="T6" fmla="*/ 4 w 40"/>
                <a:gd name="T7" fmla="*/ 7 h 13"/>
                <a:gd name="T8" fmla="*/ 35 w 40"/>
                <a:gd name="T9" fmla="*/ 10 h 13"/>
                <a:gd name="T10" fmla="*/ 34 w 40"/>
                <a:gd name="T11" fmla="*/ 1 h 13"/>
              </a:gdLst>
              <a:ahLst/>
              <a:cxnLst>
                <a:cxn ang="0">
                  <a:pos x="T0" y="T1"/>
                </a:cxn>
                <a:cxn ang="0">
                  <a:pos x="T2" y="T3"/>
                </a:cxn>
                <a:cxn ang="0">
                  <a:pos x="T4" y="T5"/>
                </a:cxn>
                <a:cxn ang="0">
                  <a:pos x="T6" y="T7"/>
                </a:cxn>
                <a:cxn ang="0">
                  <a:pos x="T8" y="T9"/>
                </a:cxn>
                <a:cxn ang="0">
                  <a:pos x="T10" y="T11"/>
                </a:cxn>
              </a:cxnLst>
              <a:rect l="0" t="0" r="r" b="b"/>
              <a:pathLst>
                <a:path w="40" h="13">
                  <a:moveTo>
                    <a:pt x="34" y="1"/>
                  </a:moveTo>
                  <a:cubicBezTo>
                    <a:pt x="29" y="1"/>
                    <a:pt x="24" y="1"/>
                    <a:pt x="19" y="1"/>
                  </a:cubicBezTo>
                  <a:cubicBezTo>
                    <a:pt x="14" y="1"/>
                    <a:pt x="10" y="1"/>
                    <a:pt x="5" y="1"/>
                  </a:cubicBezTo>
                  <a:cubicBezTo>
                    <a:pt x="1" y="0"/>
                    <a:pt x="0" y="6"/>
                    <a:pt x="4" y="7"/>
                  </a:cubicBezTo>
                  <a:cubicBezTo>
                    <a:pt x="13" y="10"/>
                    <a:pt x="26" y="13"/>
                    <a:pt x="35" y="10"/>
                  </a:cubicBezTo>
                  <a:cubicBezTo>
                    <a:pt x="40" y="8"/>
                    <a:pt x="39" y="2"/>
                    <a:pt x="3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6" name="Freeform 16">
              <a:extLst>
                <a:ext uri="{FF2B5EF4-FFF2-40B4-BE49-F238E27FC236}">
                  <a16:creationId xmlns:a16="http://schemas.microsoft.com/office/drawing/2014/main" xmlns="" id="{8675CDB6-4292-E5CD-6767-577F8D32ACA5}"/>
                </a:ext>
              </a:extLst>
            </p:cNvPr>
            <p:cNvSpPr/>
            <p:nvPr/>
          </p:nvSpPr>
          <p:spPr bwMode="auto">
            <a:xfrm>
              <a:off x="3918" y="886"/>
              <a:ext cx="95" cy="31"/>
            </a:xfrm>
            <a:custGeom>
              <a:avLst/>
              <a:gdLst>
                <a:gd name="T0" fmla="*/ 36 w 40"/>
                <a:gd name="T1" fmla="*/ 3 h 13"/>
                <a:gd name="T2" fmla="*/ 4 w 40"/>
                <a:gd name="T3" fmla="*/ 4 h 13"/>
                <a:gd name="T4" fmla="*/ 4 w 40"/>
                <a:gd name="T5" fmla="*/ 10 h 13"/>
                <a:gd name="T6" fmla="*/ 36 w 40"/>
                <a:gd name="T7" fmla="*/ 11 h 13"/>
                <a:gd name="T8" fmla="*/ 36 w 40"/>
                <a:gd name="T9" fmla="*/ 3 h 13"/>
              </a:gdLst>
              <a:ahLst/>
              <a:cxnLst>
                <a:cxn ang="0">
                  <a:pos x="T0" y="T1"/>
                </a:cxn>
                <a:cxn ang="0">
                  <a:pos x="T2" y="T3"/>
                </a:cxn>
                <a:cxn ang="0">
                  <a:pos x="T4" y="T5"/>
                </a:cxn>
                <a:cxn ang="0">
                  <a:pos x="T6" y="T7"/>
                </a:cxn>
                <a:cxn ang="0">
                  <a:pos x="T8" y="T9"/>
                </a:cxn>
              </a:cxnLst>
              <a:rect l="0" t="0" r="r" b="b"/>
              <a:pathLst>
                <a:path w="40" h="13">
                  <a:moveTo>
                    <a:pt x="36" y="3"/>
                  </a:moveTo>
                  <a:cubicBezTo>
                    <a:pt x="26" y="0"/>
                    <a:pt x="14" y="2"/>
                    <a:pt x="4" y="4"/>
                  </a:cubicBezTo>
                  <a:cubicBezTo>
                    <a:pt x="0" y="4"/>
                    <a:pt x="0" y="9"/>
                    <a:pt x="4" y="10"/>
                  </a:cubicBezTo>
                  <a:cubicBezTo>
                    <a:pt x="14" y="11"/>
                    <a:pt x="26" y="13"/>
                    <a:pt x="36" y="11"/>
                  </a:cubicBezTo>
                  <a:cubicBezTo>
                    <a:pt x="40" y="10"/>
                    <a:pt x="40" y="4"/>
                    <a:pt x="3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7" name="Freeform 17">
              <a:extLst>
                <a:ext uri="{FF2B5EF4-FFF2-40B4-BE49-F238E27FC236}">
                  <a16:creationId xmlns:a16="http://schemas.microsoft.com/office/drawing/2014/main" xmlns="" id="{4C4017C3-E944-A802-E29F-426253AEAFD7}"/>
                </a:ext>
              </a:extLst>
            </p:cNvPr>
            <p:cNvSpPr/>
            <p:nvPr/>
          </p:nvSpPr>
          <p:spPr bwMode="auto">
            <a:xfrm>
              <a:off x="4065" y="888"/>
              <a:ext cx="90" cy="26"/>
            </a:xfrm>
            <a:custGeom>
              <a:avLst/>
              <a:gdLst>
                <a:gd name="T0" fmla="*/ 34 w 38"/>
                <a:gd name="T1" fmla="*/ 2 h 11"/>
                <a:gd name="T2" fmla="*/ 20 w 38"/>
                <a:gd name="T3" fmla="*/ 1 h 11"/>
                <a:gd name="T4" fmla="*/ 4 w 38"/>
                <a:gd name="T5" fmla="*/ 2 h 11"/>
                <a:gd name="T6" fmla="*/ 4 w 38"/>
                <a:gd name="T7" fmla="*/ 9 h 11"/>
                <a:gd name="T8" fmla="*/ 20 w 38"/>
                <a:gd name="T9" fmla="*/ 10 h 11"/>
                <a:gd name="T10" fmla="*/ 34 w 38"/>
                <a:gd name="T11" fmla="*/ 10 h 11"/>
                <a:gd name="T12" fmla="*/ 34 w 38"/>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8" h="11">
                  <a:moveTo>
                    <a:pt x="34" y="2"/>
                  </a:moveTo>
                  <a:cubicBezTo>
                    <a:pt x="30" y="0"/>
                    <a:pt x="24" y="1"/>
                    <a:pt x="20" y="1"/>
                  </a:cubicBezTo>
                  <a:cubicBezTo>
                    <a:pt x="15" y="2"/>
                    <a:pt x="9" y="2"/>
                    <a:pt x="4" y="2"/>
                  </a:cubicBezTo>
                  <a:cubicBezTo>
                    <a:pt x="0" y="3"/>
                    <a:pt x="0" y="9"/>
                    <a:pt x="4" y="9"/>
                  </a:cubicBezTo>
                  <a:cubicBezTo>
                    <a:pt x="9" y="9"/>
                    <a:pt x="15" y="10"/>
                    <a:pt x="20" y="10"/>
                  </a:cubicBezTo>
                  <a:cubicBezTo>
                    <a:pt x="24" y="10"/>
                    <a:pt x="30" y="11"/>
                    <a:pt x="34" y="10"/>
                  </a:cubicBezTo>
                  <a:cubicBezTo>
                    <a:pt x="38" y="8"/>
                    <a:pt x="38" y="3"/>
                    <a:pt x="3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8" name="Freeform 18">
              <a:extLst>
                <a:ext uri="{FF2B5EF4-FFF2-40B4-BE49-F238E27FC236}">
                  <a16:creationId xmlns:a16="http://schemas.microsoft.com/office/drawing/2014/main" xmlns="" id="{7A1397F6-ADC9-FBE4-FC0B-D69F823D7CC9}"/>
                </a:ext>
              </a:extLst>
            </p:cNvPr>
            <p:cNvSpPr/>
            <p:nvPr/>
          </p:nvSpPr>
          <p:spPr bwMode="auto">
            <a:xfrm>
              <a:off x="4203" y="888"/>
              <a:ext cx="71" cy="31"/>
            </a:xfrm>
            <a:custGeom>
              <a:avLst/>
              <a:gdLst>
                <a:gd name="T0" fmla="*/ 27 w 30"/>
                <a:gd name="T1" fmla="*/ 3 h 13"/>
                <a:gd name="T2" fmla="*/ 17 w 30"/>
                <a:gd name="T3" fmla="*/ 2 h 13"/>
                <a:gd name="T4" fmla="*/ 5 w 30"/>
                <a:gd name="T5" fmla="*/ 1 h 13"/>
                <a:gd name="T6" fmla="*/ 3 w 30"/>
                <a:gd name="T7" fmla="*/ 7 h 13"/>
                <a:gd name="T8" fmla="*/ 28 w 30"/>
                <a:gd name="T9" fmla="*/ 8 h 13"/>
                <a:gd name="T10" fmla="*/ 27 w 30"/>
                <a:gd name="T11" fmla="*/ 3 h 13"/>
              </a:gdLst>
              <a:ahLst/>
              <a:cxnLst>
                <a:cxn ang="0">
                  <a:pos x="T0" y="T1"/>
                </a:cxn>
                <a:cxn ang="0">
                  <a:pos x="T2" y="T3"/>
                </a:cxn>
                <a:cxn ang="0">
                  <a:pos x="T4" y="T5"/>
                </a:cxn>
                <a:cxn ang="0">
                  <a:pos x="T6" y="T7"/>
                </a:cxn>
                <a:cxn ang="0">
                  <a:pos x="T8" y="T9"/>
                </a:cxn>
                <a:cxn ang="0">
                  <a:pos x="T10" y="T11"/>
                </a:cxn>
              </a:cxnLst>
              <a:rect l="0" t="0" r="r" b="b"/>
              <a:pathLst>
                <a:path w="30" h="13">
                  <a:moveTo>
                    <a:pt x="27" y="3"/>
                  </a:moveTo>
                  <a:cubicBezTo>
                    <a:pt x="24" y="2"/>
                    <a:pt x="20" y="2"/>
                    <a:pt x="17" y="2"/>
                  </a:cubicBezTo>
                  <a:cubicBezTo>
                    <a:pt x="13" y="2"/>
                    <a:pt x="9" y="2"/>
                    <a:pt x="5" y="1"/>
                  </a:cubicBezTo>
                  <a:cubicBezTo>
                    <a:pt x="1" y="0"/>
                    <a:pt x="0" y="5"/>
                    <a:pt x="3" y="7"/>
                  </a:cubicBezTo>
                  <a:cubicBezTo>
                    <a:pt x="10" y="9"/>
                    <a:pt x="21" y="13"/>
                    <a:pt x="28" y="8"/>
                  </a:cubicBezTo>
                  <a:cubicBezTo>
                    <a:pt x="30" y="7"/>
                    <a:pt x="30" y="3"/>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9" name="Freeform 19">
              <a:extLst>
                <a:ext uri="{FF2B5EF4-FFF2-40B4-BE49-F238E27FC236}">
                  <a16:creationId xmlns:a16="http://schemas.microsoft.com/office/drawing/2014/main" xmlns="" id="{52E03D60-5CDD-C949-97A1-3992D2B345D9}"/>
                </a:ext>
              </a:extLst>
            </p:cNvPr>
            <p:cNvSpPr/>
            <p:nvPr/>
          </p:nvSpPr>
          <p:spPr bwMode="auto">
            <a:xfrm>
              <a:off x="4316" y="879"/>
              <a:ext cx="85" cy="26"/>
            </a:xfrm>
            <a:custGeom>
              <a:avLst/>
              <a:gdLst>
                <a:gd name="T0" fmla="*/ 32 w 36"/>
                <a:gd name="T1" fmla="*/ 2 h 11"/>
                <a:gd name="T2" fmla="*/ 19 w 36"/>
                <a:gd name="T3" fmla="*/ 2 h 11"/>
                <a:gd name="T4" fmla="*/ 4 w 36"/>
                <a:gd name="T5" fmla="*/ 5 h 11"/>
                <a:gd name="T6" fmla="*/ 5 w 36"/>
                <a:gd name="T7" fmla="*/ 11 h 11"/>
                <a:gd name="T8" fmla="*/ 20 w 36"/>
                <a:gd name="T9" fmla="*/ 11 h 11"/>
                <a:gd name="T10" fmla="*/ 33 w 36"/>
                <a:gd name="T11" fmla="*/ 8 h 11"/>
                <a:gd name="T12" fmla="*/ 32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2" y="2"/>
                  </a:moveTo>
                  <a:cubicBezTo>
                    <a:pt x="28" y="0"/>
                    <a:pt x="24" y="1"/>
                    <a:pt x="19" y="2"/>
                  </a:cubicBezTo>
                  <a:cubicBezTo>
                    <a:pt x="14" y="3"/>
                    <a:pt x="9" y="4"/>
                    <a:pt x="4" y="5"/>
                  </a:cubicBezTo>
                  <a:cubicBezTo>
                    <a:pt x="0" y="5"/>
                    <a:pt x="1" y="11"/>
                    <a:pt x="5" y="11"/>
                  </a:cubicBezTo>
                  <a:cubicBezTo>
                    <a:pt x="10" y="11"/>
                    <a:pt x="15" y="11"/>
                    <a:pt x="20" y="11"/>
                  </a:cubicBezTo>
                  <a:cubicBezTo>
                    <a:pt x="25" y="10"/>
                    <a:pt x="30" y="11"/>
                    <a:pt x="33" y="8"/>
                  </a:cubicBezTo>
                  <a:cubicBezTo>
                    <a:pt x="36" y="6"/>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0" name="Freeform 20">
              <a:extLst>
                <a:ext uri="{FF2B5EF4-FFF2-40B4-BE49-F238E27FC236}">
                  <a16:creationId xmlns:a16="http://schemas.microsoft.com/office/drawing/2014/main" xmlns="" id="{4CBE877D-ACC1-2E17-B3FE-9EBCFC3577F0}"/>
                </a:ext>
              </a:extLst>
            </p:cNvPr>
            <p:cNvSpPr/>
            <p:nvPr/>
          </p:nvSpPr>
          <p:spPr bwMode="auto">
            <a:xfrm>
              <a:off x="4458" y="879"/>
              <a:ext cx="78" cy="31"/>
            </a:xfrm>
            <a:custGeom>
              <a:avLst/>
              <a:gdLst>
                <a:gd name="T0" fmla="*/ 32 w 33"/>
                <a:gd name="T1" fmla="*/ 6 h 13"/>
                <a:gd name="T2" fmla="*/ 4 w 33"/>
                <a:gd name="T3" fmla="*/ 6 h 13"/>
                <a:gd name="T4" fmla="*/ 6 w 33"/>
                <a:gd name="T5" fmla="*/ 12 h 13"/>
                <a:gd name="T6" fmla="*/ 20 w 33"/>
                <a:gd name="T7" fmla="*/ 11 h 13"/>
                <a:gd name="T8" fmla="*/ 31 w 33"/>
                <a:gd name="T9" fmla="*/ 10 h 13"/>
                <a:gd name="T10" fmla="*/ 32 w 33"/>
                <a:gd name="T11" fmla="*/ 6 h 13"/>
              </a:gdLst>
              <a:ahLst/>
              <a:cxnLst>
                <a:cxn ang="0">
                  <a:pos x="T0" y="T1"/>
                </a:cxn>
                <a:cxn ang="0">
                  <a:pos x="T2" y="T3"/>
                </a:cxn>
                <a:cxn ang="0">
                  <a:pos x="T4" y="T5"/>
                </a:cxn>
                <a:cxn ang="0">
                  <a:pos x="T6" y="T7"/>
                </a:cxn>
                <a:cxn ang="0">
                  <a:pos x="T8" y="T9"/>
                </a:cxn>
                <a:cxn ang="0">
                  <a:pos x="T10" y="T11"/>
                </a:cxn>
              </a:cxnLst>
              <a:rect l="0" t="0" r="r" b="b"/>
              <a:pathLst>
                <a:path w="33" h="13">
                  <a:moveTo>
                    <a:pt x="32" y="6"/>
                  </a:moveTo>
                  <a:cubicBezTo>
                    <a:pt x="25" y="0"/>
                    <a:pt x="11" y="3"/>
                    <a:pt x="4" y="6"/>
                  </a:cubicBezTo>
                  <a:cubicBezTo>
                    <a:pt x="0" y="7"/>
                    <a:pt x="2" y="13"/>
                    <a:pt x="6" y="12"/>
                  </a:cubicBezTo>
                  <a:cubicBezTo>
                    <a:pt x="10" y="11"/>
                    <a:pt x="15" y="11"/>
                    <a:pt x="20" y="11"/>
                  </a:cubicBezTo>
                  <a:cubicBezTo>
                    <a:pt x="24" y="11"/>
                    <a:pt x="27" y="12"/>
                    <a:pt x="31" y="10"/>
                  </a:cubicBezTo>
                  <a:cubicBezTo>
                    <a:pt x="33" y="9"/>
                    <a:pt x="33" y="7"/>
                    <a:pt x="3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1" name="Freeform 21">
              <a:extLst>
                <a:ext uri="{FF2B5EF4-FFF2-40B4-BE49-F238E27FC236}">
                  <a16:creationId xmlns:a16="http://schemas.microsoft.com/office/drawing/2014/main" xmlns="" id="{A42B9B64-7D6D-BFF2-707D-0695807418F1}"/>
                </a:ext>
              </a:extLst>
            </p:cNvPr>
            <p:cNvSpPr/>
            <p:nvPr/>
          </p:nvSpPr>
          <p:spPr bwMode="auto">
            <a:xfrm>
              <a:off x="4588" y="879"/>
              <a:ext cx="81" cy="26"/>
            </a:xfrm>
            <a:custGeom>
              <a:avLst/>
              <a:gdLst>
                <a:gd name="T0" fmla="*/ 32 w 34"/>
                <a:gd name="T1" fmla="*/ 3 h 11"/>
                <a:gd name="T2" fmla="*/ 19 w 34"/>
                <a:gd name="T3" fmla="*/ 1 h 11"/>
                <a:gd name="T4" fmla="*/ 3 w 34"/>
                <a:gd name="T5" fmla="*/ 2 h 11"/>
                <a:gd name="T6" fmla="*/ 3 w 34"/>
                <a:gd name="T7" fmla="*/ 8 h 11"/>
                <a:gd name="T8" fmla="*/ 19 w 34"/>
                <a:gd name="T9" fmla="*/ 10 h 11"/>
                <a:gd name="T10" fmla="*/ 32 w 34"/>
                <a:gd name="T11" fmla="*/ 7 h 11"/>
                <a:gd name="T12" fmla="*/ 32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2" y="3"/>
                  </a:moveTo>
                  <a:cubicBezTo>
                    <a:pt x="28" y="0"/>
                    <a:pt x="24" y="1"/>
                    <a:pt x="19" y="1"/>
                  </a:cubicBezTo>
                  <a:cubicBezTo>
                    <a:pt x="13" y="1"/>
                    <a:pt x="8" y="2"/>
                    <a:pt x="3" y="2"/>
                  </a:cubicBezTo>
                  <a:cubicBezTo>
                    <a:pt x="0" y="3"/>
                    <a:pt x="0" y="8"/>
                    <a:pt x="3" y="8"/>
                  </a:cubicBezTo>
                  <a:cubicBezTo>
                    <a:pt x="8" y="9"/>
                    <a:pt x="13" y="9"/>
                    <a:pt x="19" y="10"/>
                  </a:cubicBezTo>
                  <a:cubicBezTo>
                    <a:pt x="24" y="10"/>
                    <a:pt x="28" y="11"/>
                    <a:pt x="32" y="7"/>
                  </a:cubicBezTo>
                  <a:cubicBezTo>
                    <a:pt x="34" y="6"/>
                    <a:pt x="34"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2" name="Freeform 22">
              <a:extLst>
                <a:ext uri="{FF2B5EF4-FFF2-40B4-BE49-F238E27FC236}">
                  <a16:creationId xmlns:a16="http://schemas.microsoft.com/office/drawing/2014/main" xmlns="" id="{71777B63-CCC4-FB32-217F-564B0AA49908}"/>
                </a:ext>
              </a:extLst>
            </p:cNvPr>
            <p:cNvSpPr/>
            <p:nvPr/>
          </p:nvSpPr>
          <p:spPr bwMode="auto">
            <a:xfrm>
              <a:off x="4721" y="869"/>
              <a:ext cx="90" cy="36"/>
            </a:xfrm>
            <a:custGeom>
              <a:avLst/>
              <a:gdLst>
                <a:gd name="T0" fmla="*/ 32 w 38"/>
                <a:gd name="T1" fmla="*/ 1 h 15"/>
                <a:gd name="T2" fmla="*/ 19 w 38"/>
                <a:gd name="T3" fmla="*/ 3 h 15"/>
                <a:gd name="T4" fmla="*/ 6 w 38"/>
                <a:gd name="T5" fmla="*/ 2 h 15"/>
                <a:gd name="T6" fmla="*/ 4 w 38"/>
                <a:gd name="T7" fmla="*/ 8 h 15"/>
                <a:gd name="T8" fmla="*/ 35 w 38"/>
                <a:gd name="T9" fmla="*/ 8 h 15"/>
                <a:gd name="T10" fmla="*/ 32 w 38"/>
                <a:gd name="T11" fmla="*/ 1 h 15"/>
              </a:gdLst>
              <a:ahLst/>
              <a:cxnLst>
                <a:cxn ang="0">
                  <a:pos x="T0" y="T1"/>
                </a:cxn>
                <a:cxn ang="0">
                  <a:pos x="T2" y="T3"/>
                </a:cxn>
                <a:cxn ang="0">
                  <a:pos x="T4" y="T5"/>
                </a:cxn>
                <a:cxn ang="0">
                  <a:pos x="T6" y="T7"/>
                </a:cxn>
                <a:cxn ang="0">
                  <a:pos x="T8" y="T9"/>
                </a:cxn>
                <a:cxn ang="0">
                  <a:pos x="T10" y="T11"/>
                </a:cxn>
              </a:cxnLst>
              <a:rect l="0" t="0" r="r" b="b"/>
              <a:pathLst>
                <a:path w="38" h="15">
                  <a:moveTo>
                    <a:pt x="32" y="1"/>
                  </a:moveTo>
                  <a:cubicBezTo>
                    <a:pt x="28" y="0"/>
                    <a:pt x="24" y="2"/>
                    <a:pt x="19" y="3"/>
                  </a:cubicBezTo>
                  <a:cubicBezTo>
                    <a:pt x="15" y="3"/>
                    <a:pt x="10" y="3"/>
                    <a:pt x="6" y="2"/>
                  </a:cubicBezTo>
                  <a:cubicBezTo>
                    <a:pt x="3" y="2"/>
                    <a:pt x="0" y="6"/>
                    <a:pt x="4" y="8"/>
                  </a:cubicBezTo>
                  <a:cubicBezTo>
                    <a:pt x="12" y="12"/>
                    <a:pt x="27" y="15"/>
                    <a:pt x="35" y="8"/>
                  </a:cubicBezTo>
                  <a:cubicBezTo>
                    <a:pt x="38" y="5"/>
                    <a:pt x="35"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3" name="Freeform 23">
              <a:extLst>
                <a:ext uri="{FF2B5EF4-FFF2-40B4-BE49-F238E27FC236}">
                  <a16:creationId xmlns:a16="http://schemas.microsoft.com/office/drawing/2014/main" xmlns="" id="{A10DE04C-7B95-D138-D1A6-A0DB99071F69}"/>
                </a:ext>
              </a:extLst>
            </p:cNvPr>
            <p:cNvSpPr/>
            <p:nvPr/>
          </p:nvSpPr>
          <p:spPr bwMode="auto">
            <a:xfrm>
              <a:off x="5000" y="664"/>
              <a:ext cx="79" cy="22"/>
            </a:xfrm>
            <a:custGeom>
              <a:avLst/>
              <a:gdLst>
                <a:gd name="T0" fmla="*/ 30 w 33"/>
                <a:gd name="T1" fmla="*/ 1 h 9"/>
                <a:gd name="T2" fmla="*/ 17 w 33"/>
                <a:gd name="T3" fmla="*/ 1 h 9"/>
                <a:gd name="T4" fmla="*/ 2 w 33"/>
                <a:gd name="T5" fmla="*/ 4 h 9"/>
                <a:gd name="T6" fmla="*/ 3 w 33"/>
                <a:gd name="T7" fmla="*/ 9 h 9"/>
                <a:gd name="T8" fmla="*/ 18 w 33"/>
                <a:gd name="T9" fmla="*/ 9 h 9"/>
                <a:gd name="T10" fmla="*/ 31 w 33"/>
                <a:gd name="T11" fmla="*/ 6 h 9"/>
                <a:gd name="T12" fmla="*/ 30 w 33"/>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3" h="9">
                  <a:moveTo>
                    <a:pt x="30" y="1"/>
                  </a:moveTo>
                  <a:cubicBezTo>
                    <a:pt x="26" y="0"/>
                    <a:pt x="22" y="1"/>
                    <a:pt x="17" y="1"/>
                  </a:cubicBezTo>
                  <a:cubicBezTo>
                    <a:pt x="12" y="2"/>
                    <a:pt x="7" y="3"/>
                    <a:pt x="2" y="4"/>
                  </a:cubicBezTo>
                  <a:cubicBezTo>
                    <a:pt x="0" y="5"/>
                    <a:pt x="0" y="9"/>
                    <a:pt x="3" y="9"/>
                  </a:cubicBezTo>
                  <a:cubicBezTo>
                    <a:pt x="8" y="9"/>
                    <a:pt x="13" y="9"/>
                    <a:pt x="18" y="9"/>
                  </a:cubicBezTo>
                  <a:cubicBezTo>
                    <a:pt x="23" y="9"/>
                    <a:pt x="27" y="9"/>
                    <a:pt x="31" y="6"/>
                  </a:cubicBezTo>
                  <a:cubicBezTo>
                    <a:pt x="33"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4" name="Freeform 24">
              <a:extLst>
                <a:ext uri="{FF2B5EF4-FFF2-40B4-BE49-F238E27FC236}">
                  <a16:creationId xmlns:a16="http://schemas.microsoft.com/office/drawing/2014/main" xmlns="" id="{BA603A6E-3427-9DCF-02FB-D16F4351C679}"/>
                </a:ext>
              </a:extLst>
            </p:cNvPr>
            <p:cNvSpPr/>
            <p:nvPr/>
          </p:nvSpPr>
          <p:spPr bwMode="auto">
            <a:xfrm>
              <a:off x="5124" y="645"/>
              <a:ext cx="75" cy="26"/>
            </a:xfrm>
            <a:custGeom>
              <a:avLst/>
              <a:gdLst>
                <a:gd name="T0" fmla="*/ 30 w 32"/>
                <a:gd name="T1" fmla="*/ 2 h 11"/>
                <a:gd name="T2" fmla="*/ 18 w 32"/>
                <a:gd name="T3" fmla="*/ 2 h 11"/>
                <a:gd name="T4" fmla="*/ 4 w 32"/>
                <a:gd name="T5" fmla="*/ 5 h 11"/>
                <a:gd name="T6" fmla="*/ 4 w 32"/>
                <a:gd name="T7" fmla="*/ 11 h 11"/>
                <a:gd name="T8" fmla="*/ 19 w 32"/>
                <a:gd name="T9" fmla="*/ 10 h 11"/>
                <a:gd name="T10" fmla="*/ 31 w 32"/>
                <a:gd name="T11" fmla="*/ 7 h 11"/>
                <a:gd name="T12" fmla="*/ 30 w 32"/>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2" h="11">
                  <a:moveTo>
                    <a:pt x="30" y="2"/>
                  </a:moveTo>
                  <a:cubicBezTo>
                    <a:pt x="26" y="0"/>
                    <a:pt x="22" y="2"/>
                    <a:pt x="18" y="2"/>
                  </a:cubicBezTo>
                  <a:cubicBezTo>
                    <a:pt x="13" y="3"/>
                    <a:pt x="8" y="4"/>
                    <a:pt x="4" y="5"/>
                  </a:cubicBezTo>
                  <a:cubicBezTo>
                    <a:pt x="0" y="6"/>
                    <a:pt x="1" y="10"/>
                    <a:pt x="4" y="11"/>
                  </a:cubicBezTo>
                  <a:cubicBezTo>
                    <a:pt x="9" y="11"/>
                    <a:pt x="14" y="10"/>
                    <a:pt x="19" y="10"/>
                  </a:cubicBezTo>
                  <a:cubicBezTo>
                    <a:pt x="23" y="10"/>
                    <a:pt x="28" y="10"/>
                    <a:pt x="31" y="7"/>
                  </a:cubicBezTo>
                  <a:cubicBezTo>
                    <a:pt x="32" y="6"/>
                    <a:pt x="32" y="3"/>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5" name="Freeform 25">
              <a:extLst>
                <a:ext uri="{FF2B5EF4-FFF2-40B4-BE49-F238E27FC236}">
                  <a16:creationId xmlns:a16="http://schemas.microsoft.com/office/drawing/2014/main" xmlns="" id="{67C3DAAE-46A6-145E-1968-ED1D42F86E4A}"/>
                </a:ext>
              </a:extLst>
            </p:cNvPr>
            <p:cNvSpPr/>
            <p:nvPr/>
          </p:nvSpPr>
          <p:spPr bwMode="auto">
            <a:xfrm>
              <a:off x="5240" y="628"/>
              <a:ext cx="99" cy="27"/>
            </a:xfrm>
            <a:custGeom>
              <a:avLst/>
              <a:gdLst>
                <a:gd name="T0" fmla="*/ 39 w 42"/>
                <a:gd name="T1" fmla="*/ 1 h 11"/>
                <a:gd name="T2" fmla="*/ 22 w 42"/>
                <a:gd name="T3" fmla="*/ 2 h 11"/>
                <a:gd name="T4" fmla="*/ 3 w 42"/>
                <a:gd name="T5" fmla="*/ 5 h 11"/>
                <a:gd name="T6" fmla="*/ 4 w 42"/>
                <a:gd name="T7" fmla="*/ 11 h 11"/>
                <a:gd name="T8" fmla="*/ 24 w 42"/>
                <a:gd name="T9" fmla="*/ 10 h 11"/>
                <a:gd name="T10" fmla="*/ 40 w 42"/>
                <a:gd name="T11" fmla="*/ 7 h 11"/>
                <a:gd name="T12" fmla="*/ 39 w 42"/>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42" h="11">
                  <a:moveTo>
                    <a:pt x="39" y="1"/>
                  </a:moveTo>
                  <a:cubicBezTo>
                    <a:pt x="33" y="0"/>
                    <a:pt x="28" y="1"/>
                    <a:pt x="22" y="2"/>
                  </a:cubicBezTo>
                  <a:cubicBezTo>
                    <a:pt x="16" y="3"/>
                    <a:pt x="10" y="4"/>
                    <a:pt x="3" y="5"/>
                  </a:cubicBezTo>
                  <a:cubicBezTo>
                    <a:pt x="0" y="6"/>
                    <a:pt x="1" y="11"/>
                    <a:pt x="4" y="11"/>
                  </a:cubicBezTo>
                  <a:cubicBezTo>
                    <a:pt x="11" y="11"/>
                    <a:pt x="17" y="10"/>
                    <a:pt x="24" y="10"/>
                  </a:cubicBezTo>
                  <a:cubicBezTo>
                    <a:pt x="29" y="10"/>
                    <a:pt x="34" y="10"/>
                    <a:pt x="40" y="7"/>
                  </a:cubicBezTo>
                  <a:cubicBezTo>
                    <a:pt x="42" y="6"/>
                    <a:pt x="42" y="2"/>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6" name="Freeform 26">
              <a:extLst>
                <a:ext uri="{FF2B5EF4-FFF2-40B4-BE49-F238E27FC236}">
                  <a16:creationId xmlns:a16="http://schemas.microsoft.com/office/drawing/2014/main" xmlns="" id="{88996EA7-1B42-0E2D-AB61-09E8BE562668}"/>
                </a:ext>
              </a:extLst>
            </p:cNvPr>
            <p:cNvSpPr/>
            <p:nvPr/>
          </p:nvSpPr>
          <p:spPr bwMode="auto">
            <a:xfrm>
              <a:off x="2547" y="285"/>
              <a:ext cx="67" cy="24"/>
            </a:xfrm>
            <a:custGeom>
              <a:avLst/>
              <a:gdLst>
                <a:gd name="T0" fmla="*/ 27 w 28"/>
                <a:gd name="T1" fmla="*/ 3 h 10"/>
                <a:gd name="T2" fmla="*/ 17 w 28"/>
                <a:gd name="T3" fmla="*/ 1 h 10"/>
                <a:gd name="T4" fmla="*/ 4 w 28"/>
                <a:gd name="T5" fmla="*/ 2 h 10"/>
                <a:gd name="T6" fmla="*/ 4 w 28"/>
                <a:gd name="T7" fmla="*/ 8 h 10"/>
                <a:gd name="T8" fmla="*/ 17 w 28"/>
                <a:gd name="T9" fmla="*/ 9 h 10"/>
                <a:gd name="T10" fmla="*/ 27 w 28"/>
                <a:gd name="T11" fmla="*/ 7 h 10"/>
                <a:gd name="T12" fmla="*/ 27 w 28"/>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7" y="3"/>
                  </a:moveTo>
                  <a:cubicBezTo>
                    <a:pt x="24" y="0"/>
                    <a:pt x="20" y="1"/>
                    <a:pt x="17" y="1"/>
                  </a:cubicBezTo>
                  <a:cubicBezTo>
                    <a:pt x="13" y="1"/>
                    <a:pt x="9" y="1"/>
                    <a:pt x="4" y="2"/>
                  </a:cubicBezTo>
                  <a:cubicBezTo>
                    <a:pt x="0" y="2"/>
                    <a:pt x="0" y="8"/>
                    <a:pt x="4" y="8"/>
                  </a:cubicBezTo>
                  <a:cubicBezTo>
                    <a:pt x="9" y="9"/>
                    <a:pt x="13" y="9"/>
                    <a:pt x="17" y="9"/>
                  </a:cubicBezTo>
                  <a:cubicBezTo>
                    <a:pt x="20" y="9"/>
                    <a:pt x="24" y="10"/>
                    <a:pt x="27" y="7"/>
                  </a:cubicBezTo>
                  <a:cubicBezTo>
                    <a:pt x="28" y="6"/>
                    <a:pt x="28" y="4"/>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7" name="Freeform 27">
              <a:extLst>
                <a:ext uri="{FF2B5EF4-FFF2-40B4-BE49-F238E27FC236}">
                  <a16:creationId xmlns:a16="http://schemas.microsoft.com/office/drawing/2014/main" xmlns="" id="{821858A7-6C91-D32D-2600-A74CE5EC18A0}"/>
                </a:ext>
              </a:extLst>
            </p:cNvPr>
            <p:cNvSpPr/>
            <p:nvPr/>
          </p:nvSpPr>
          <p:spPr bwMode="auto">
            <a:xfrm>
              <a:off x="2663" y="290"/>
              <a:ext cx="79" cy="24"/>
            </a:xfrm>
            <a:custGeom>
              <a:avLst/>
              <a:gdLst>
                <a:gd name="T0" fmla="*/ 31 w 33"/>
                <a:gd name="T1" fmla="*/ 2 h 10"/>
                <a:gd name="T2" fmla="*/ 19 w 33"/>
                <a:gd name="T3" fmla="*/ 1 h 10"/>
                <a:gd name="T4" fmla="*/ 4 w 33"/>
                <a:gd name="T5" fmla="*/ 2 h 10"/>
                <a:gd name="T6" fmla="*/ 4 w 33"/>
                <a:gd name="T7" fmla="*/ 9 h 10"/>
                <a:gd name="T8" fmla="*/ 19 w 33"/>
                <a:gd name="T9" fmla="*/ 10 h 10"/>
                <a:gd name="T10" fmla="*/ 31 w 33"/>
                <a:gd name="T11" fmla="*/ 8 h 10"/>
                <a:gd name="T12" fmla="*/ 31 w 3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31" y="2"/>
                  </a:moveTo>
                  <a:cubicBezTo>
                    <a:pt x="27" y="0"/>
                    <a:pt x="23" y="1"/>
                    <a:pt x="19" y="1"/>
                  </a:cubicBezTo>
                  <a:cubicBezTo>
                    <a:pt x="14" y="1"/>
                    <a:pt x="9" y="1"/>
                    <a:pt x="4" y="2"/>
                  </a:cubicBezTo>
                  <a:cubicBezTo>
                    <a:pt x="0" y="2"/>
                    <a:pt x="0" y="8"/>
                    <a:pt x="4" y="9"/>
                  </a:cubicBezTo>
                  <a:cubicBezTo>
                    <a:pt x="9" y="9"/>
                    <a:pt x="14" y="9"/>
                    <a:pt x="19" y="10"/>
                  </a:cubicBezTo>
                  <a:cubicBezTo>
                    <a:pt x="23" y="10"/>
                    <a:pt x="27" y="10"/>
                    <a:pt x="31" y="8"/>
                  </a:cubicBezTo>
                  <a:cubicBezTo>
                    <a:pt x="33" y="7"/>
                    <a:pt x="33" y="3"/>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8" name="Freeform 28">
              <a:extLst>
                <a:ext uri="{FF2B5EF4-FFF2-40B4-BE49-F238E27FC236}">
                  <a16:creationId xmlns:a16="http://schemas.microsoft.com/office/drawing/2014/main" xmlns="" id="{958A782B-25BC-E82A-CFED-81535B1012DC}"/>
                </a:ext>
              </a:extLst>
            </p:cNvPr>
            <p:cNvSpPr/>
            <p:nvPr/>
          </p:nvSpPr>
          <p:spPr bwMode="auto">
            <a:xfrm>
              <a:off x="2784" y="290"/>
              <a:ext cx="83" cy="28"/>
            </a:xfrm>
            <a:custGeom>
              <a:avLst/>
              <a:gdLst>
                <a:gd name="T0" fmla="*/ 32 w 35"/>
                <a:gd name="T1" fmla="*/ 1 h 12"/>
                <a:gd name="T2" fmla="*/ 19 w 35"/>
                <a:gd name="T3" fmla="*/ 2 h 12"/>
                <a:gd name="T4" fmla="*/ 5 w 35"/>
                <a:gd name="T5" fmla="*/ 2 h 12"/>
                <a:gd name="T6" fmla="*/ 4 w 35"/>
                <a:gd name="T7" fmla="*/ 8 h 12"/>
                <a:gd name="T8" fmla="*/ 33 w 35"/>
                <a:gd name="T9" fmla="*/ 7 h 12"/>
                <a:gd name="T10" fmla="*/ 32 w 35"/>
                <a:gd name="T11" fmla="*/ 1 h 12"/>
              </a:gdLst>
              <a:ahLst/>
              <a:cxnLst>
                <a:cxn ang="0">
                  <a:pos x="T0" y="T1"/>
                </a:cxn>
                <a:cxn ang="0">
                  <a:pos x="T2" y="T3"/>
                </a:cxn>
                <a:cxn ang="0">
                  <a:pos x="T4" y="T5"/>
                </a:cxn>
                <a:cxn ang="0">
                  <a:pos x="T6" y="T7"/>
                </a:cxn>
                <a:cxn ang="0">
                  <a:pos x="T8" y="T9"/>
                </a:cxn>
                <a:cxn ang="0">
                  <a:pos x="T10" y="T11"/>
                </a:cxn>
              </a:cxnLst>
              <a:rect l="0" t="0" r="r" b="b"/>
              <a:pathLst>
                <a:path w="35" h="12">
                  <a:moveTo>
                    <a:pt x="32" y="1"/>
                  </a:moveTo>
                  <a:cubicBezTo>
                    <a:pt x="28" y="0"/>
                    <a:pt x="23" y="1"/>
                    <a:pt x="19" y="2"/>
                  </a:cubicBezTo>
                  <a:cubicBezTo>
                    <a:pt x="14" y="2"/>
                    <a:pt x="9" y="2"/>
                    <a:pt x="5" y="2"/>
                  </a:cubicBezTo>
                  <a:cubicBezTo>
                    <a:pt x="1" y="2"/>
                    <a:pt x="0" y="7"/>
                    <a:pt x="4" y="8"/>
                  </a:cubicBezTo>
                  <a:cubicBezTo>
                    <a:pt x="12" y="10"/>
                    <a:pt x="25" y="12"/>
                    <a:pt x="33" y="7"/>
                  </a:cubicBezTo>
                  <a:cubicBezTo>
                    <a:pt x="35" y="5"/>
                    <a:pt x="35"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9" name="Freeform 29">
              <a:extLst>
                <a:ext uri="{FF2B5EF4-FFF2-40B4-BE49-F238E27FC236}">
                  <a16:creationId xmlns:a16="http://schemas.microsoft.com/office/drawing/2014/main" xmlns="" id="{94930585-4F0E-C959-BEAA-0A8E2FECB4A8}"/>
                </a:ext>
              </a:extLst>
            </p:cNvPr>
            <p:cNvSpPr/>
            <p:nvPr/>
          </p:nvSpPr>
          <p:spPr bwMode="auto">
            <a:xfrm>
              <a:off x="2907" y="283"/>
              <a:ext cx="76" cy="28"/>
            </a:xfrm>
            <a:custGeom>
              <a:avLst/>
              <a:gdLst>
                <a:gd name="T0" fmla="*/ 29 w 32"/>
                <a:gd name="T1" fmla="*/ 1 h 12"/>
                <a:gd name="T2" fmla="*/ 18 w 32"/>
                <a:gd name="T3" fmla="*/ 2 h 12"/>
                <a:gd name="T4" fmla="*/ 4 w 32"/>
                <a:gd name="T5" fmla="*/ 3 h 12"/>
                <a:gd name="T6" fmla="*/ 3 w 32"/>
                <a:gd name="T7" fmla="*/ 9 h 12"/>
                <a:gd name="T8" fmla="*/ 31 w 32"/>
                <a:gd name="T9" fmla="*/ 6 h 12"/>
                <a:gd name="T10" fmla="*/ 29 w 32"/>
                <a:gd name="T11" fmla="*/ 1 h 12"/>
              </a:gdLst>
              <a:ahLst/>
              <a:cxnLst>
                <a:cxn ang="0">
                  <a:pos x="T0" y="T1"/>
                </a:cxn>
                <a:cxn ang="0">
                  <a:pos x="T2" y="T3"/>
                </a:cxn>
                <a:cxn ang="0">
                  <a:pos x="T4" y="T5"/>
                </a:cxn>
                <a:cxn ang="0">
                  <a:pos x="T6" y="T7"/>
                </a:cxn>
                <a:cxn ang="0">
                  <a:pos x="T8" y="T9"/>
                </a:cxn>
                <a:cxn ang="0">
                  <a:pos x="T10" y="T11"/>
                </a:cxn>
              </a:cxnLst>
              <a:rect l="0" t="0" r="r" b="b"/>
              <a:pathLst>
                <a:path w="32" h="12">
                  <a:moveTo>
                    <a:pt x="29" y="1"/>
                  </a:moveTo>
                  <a:cubicBezTo>
                    <a:pt x="25" y="0"/>
                    <a:pt x="22" y="1"/>
                    <a:pt x="18" y="2"/>
                  </a:cubicBezTo>
                  <a:cubicBezTo>
                    <a:pt x="13" y="3"/>
                    <a:pt x="8" y="3"/>
                    <a:pt x="4" y="3"/>
                  </a:cubicBezTo>
                  <a:cubicBezTo>
                    <a:pt x="0" y="3"/>
                    <a:pt x="0" y="8"/>
                    <a:pt x="3" y="9"/>
                  </a:cubicBezTo>
                  <a:cubicBezTo>
                    <a:pt x="10" y="11"/>
                    <a:pt x="24" y="12"/>
                    <a:pt x="31" y="6"/>
                  </a:cubicBezTo>
                  <a:cubicBezTo>
                    <a:pt x="32" y="5"/>
                    <a:pt x="32" y="1"/>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0" name="Freeform 30">
              <a:extLst>
                <a:ext uri="{FF2B5EF4-FFF2-40B4-BE49-F238E27FC236}">
                  <a16:creationId xmlns:a16="http://schemas.microsoft.com/office/drawing/2014/main" xmlns="" id="{6D3C6845-F98D-5449-F674-2B78D8551F3F}"/>
                </a:ext>
              </a:extLst>
            </p:cNvPr>
            <p:cNvSpPr/>
            <p:nvPr/>
          </p:nvSpPr>
          <p:spPr bwMode="auto">
            <a:xfrm>
              <a:off x="3009" y="278"/>
              <a:ext cx="81" cy="26"/>
            </a:xfrm>
            <a:custGeom>
              <a:avLst/>
              <a:gdLst>
                <a:gd name="T0" fmla="*/ 31 w 34"/>
                <a:gd name="T1" fmla="*/ 1 h 11"/>
                <a:gd name="T2" fmla="*/ 19 w 34"/>
                <a:gd name="T3" fmla="*/ 2 h 11"/>
                <a:gd name="T4" fmla="*/ 5 w 34"/>
                <a:gd name="T5" fmla="*/ 2 h 11"/>
                <a:gd name="T6" fmla="*/ 4 w 34"/>
                <a:gd name="T7" fmla="*/ 9 h 11"/>
                <a:gd name="T8" fmla="*/ 19 w 34"/>
                <a:gd name="T9" fmla="*/ 10 h 11"/>
                <a:gd name="T10" fmla="*/ 32 w 34"/>
                <a:gd name="T11" fmla="*/ 7 h 11"/>
                <a:gd name="T12" fmla="*/ 31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1"/>
                  </a:moveTo>
                  <a:cubicBezTo>
                    <a:pt x="27" y="0"/>
                    <a:pt x="23" y="1"/>
                    <a:pt x="19" y="2"/>
                  </a:cubicBezTo>
                  <a:cubicBezTo>
                    <a:pt x="14" y="2"/>
                    <a:pt x="10" y="2"/>
                    <a:pt x="5" y="2"/>
                  </a:cubicBezTo>
                  <a:cubicBezTo>
                    <a:pt x="1" y="2"/>
                    <a:pt x="0" y="8"/>
                    <a:pt x="4" y="9"/>
                  </a:cubicBezTo>
                  <a:cubicBezTo>
                    <a:pt x="9" y="10"/>
                    <a:pt x="14" y="11"/>
                    <a:pt x="19" y="10"/>
                  </a:cubicBezTo>
                  <a:cubicBezTo>
                    <a:pt x="24" y="10"/>
                    <a:pt x="29" y="10"/>
                    <a:pt x="32" y="7"/>
                  </a:cubicBezTo>
                  <a:cubicBezTo>
                    <a:pt x="34" y="5"/>
                    <a:pt x="33" y="2"/>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1" name="Freeform 31">
              <a:extLst>
                <a:ext uri="{FF2B5EF4-FFF2-40B4-BE49-F238E27FC236}">
                  <a16:creationId xmlns:a16="http://schemas.microsoft.com/office/drawing/2014/main" xmlns="" id="{D4916BE2-5F82-2A78-EAFD-0A978A825C2C}"/>
                </a:ext>
              </a:extLst>
            </p:cNvPr>
            <p:cNvSpPr/>
            <p:nvPr/>
          </p:nvSpPr>
          <p:spPr bwMode="auto">
            <a:xfrm>
              <a:off x="3135" y="280"/>
              <a:ext cx="66" cy="24"/>
            </a:xfrm>
            <a:custGeom>
              <a:avLst/>
              <a:gdLst>
                <a:gd name="T0" fmla="*/ 25 w 28"/>
                <a:gd name="T1" fmla="*/ 2 h 10"/>
                <a:gd name="T2" fmla="*/ 14 w 28"/>
                <a:gd name="T3" fmla="*/ 1 h 10"/>
                <a:gd name="T4" fmla="*/ 3 w 28"/>
                <a:gd name="T5" fmla="*/ 2 h 10"/>
                <a:gd name="T6" fmla="*/ 3 w 28"/>
                <a:gd name="T7" fmla="*/ 8 h 10"/>
                <a:gd name="T8" fmla="*/ 14 w 28"/>
                <a:gd name="T9" fmla="*/ 9 h 10"/>
                <a:gd name="T10" fmla="*/ 25 w 28"/>
                <a:gd name="T11" fmla="*/ 8 h 10"/>
                <a:gd name="T12" fmla="*/ 25 w 2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5" y="2"/>
                  </a:moveTo>
                  <a:cubicBezTo>
                    <a:pt x="22" y="0"/>
                    <a:pt x="18" y="0"/>
                    <a:pt x="14" y="1"/>
                  </a:cubicBezTo>
                  <a:cubicBezTo>
                    <a:pt x="10" y="1"/>
                    <a:pt x="6" y="1"/>
                    <a:pt x="3" y="2"/>
                  </a:cubicBezTo>
                  <a:cubicBezTo>
                    <a:pt x="0" y="2"/>
                    <a:pt x="0" y="7"/>
                    <a:pt x="3" y="8"/>
                  </a:cubicBezTo>
                  <a:cubicBezTo>
                    <a:pt x="6" y="8"/>
                    <a:pt x="10" y="9"/>
                    <a:pt x="14" y="9"/>
                  </a:cubicBezTo>
                  <a:cubicBezTo>
                    <a:pt x="18" y="9"/>
                    <a:pt x="22" y="10"/>
                    <a:pt x="25" y="8"/>
                  </a:cubicBezTo>
                  <a:cubicBezTo>
                    <a:pt x="28" y="7"/>
                    <a:pt x="28" y="3"/>
                    <a:pt x="2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2" name="Freeform 32">
              <a:extLst>
                <a:ext uri="{FF2B5EF4-FFF2-40B4-BE49-F238E27FC236}">
                  <a16:creationId xmlns:a16="http://schemas.microsoft.com/office/drawing/2014/main" xmlns="" id="{7B24A6C3-5582-4172-E358-F29BB14D1C05}"/>
                </a:ext>
              </a:extLst>
            </p:cNvPr>
            <p:cNvSpPr/>
            <p:nvPr/>
          </p:nvSpPr>
          <p:spPr bwMode="auto">
            <a:xfrm>
              <a:off x="4752" y="283"/>
              <a:ext cx="68" cy="19"/>
            </a:xfrm>
            <a:custGeom>
              <a:avLst/>
              <a:gdLst>
                <a:gd name="T0" fmla="*/ 27 w 29"/>
                <a:gd name="T1" fmla="*/ 1 h 8"/>
                <a:gd name="T2" fmla="*/ 16 w 29"/>
                <a:gd name="T3" fmla="*/ 0 h 8"/>
                <a:gd name="T4" fmla="*/ 3 w 29"/>
                <a:gd name="T5" fmla="*/ 1 h 8"/>
                <a:gd name="T6" fmla="*/ 3 w 29"/>
                <a:gd name="T7" fmla="*/ 7 h 8"/>
                <a:gd name="T8" fmla="*/ 16 w 29"/>
                <a:gd name="T9" fmla="*/ 7 h 8"/>
                <a:gd name="T10" fmla="*/ 27 w 29"/>
                <a:gd name="T11" fmla="*/ 6 h 8"/>
                <a:gd name="T12" fmla="*/ 27 w 2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7" y="1"/>
                  </a:moveTo>
                  <a:cubicBezTo>
                    <a:pt x="24" y="0"/>
                    <a:pt x="20" y="0"/>
                    <a:pt x="16" y="0"/>
                  </a:cubicBezTo>
                  <a:cubicBezTo>
                    <a:pt x="12" y="1"/>
                    <a:pt x="8" y="1"/>
                    <a:pt x="3" y="1"/>
                  </a:cubicBezTo>
                  <a:cubicBezTo>
                    <a:pt x="0" y="1"/>
                    <a:pt x="0" y="6"/>
                    <a:pt x="3" y="7"/>
                  </a:cubicBezTo>
                  <a:cubicBezTo>
                    <a:pt x="8" y="7"/>
                    <a:pt x="12" y="7"/>
                    <a:pt x="16" y="7"/>
                  </a:cubicBezTo>
                  <a:cubicBezTo>
                    <a:pt x="20" y="7"/>
                    <a:pt x="24" y="8"/>
                    <a:pt x="27" y="6"/>
                  </a:cubicBezTo>
                  <a:cubicBezTo>
                    <a:pt x="29" y="5"/>
                    <a:pt x="29" y="2"/>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3" name="Freeform 33">
              <a:extLst>
                <a:ext uri="{FF2B5EF4-FFF2-40B4-BE49-F238E27FC236}">
                  <a16:creationId xmlns:a16="http://schemas.microsoft.com/office/drawing/2014/main" xmlns="" id="{0D565917-2ED8-2A0F-877E-F22FCEEA484F}"/>
                </a:ext>
              </a:extLst>
            </p:cNvPr>
            <p:cNvSpPr/>
            <p:nvPr/>
          </p:nvSpPr>
          <p:spPr bwMode="auto">
            <a:xfrm>
              <a:off x="4865" y="280"/>
              <a:ext cx="83" cy="24"/>
            </a:xfrm>
            <a:custGeom>
              <a:avLst/>
              <a:gdLst>
                <a:gd name="T0" fmla="*/ 32 w 35"/>
                <a:gd name="T1" fmla="*/ 1 h 10"/>
                <a:gd name="T2" fmla="*/ 19 w 35"/>
                <a:gd name="T3" fmla="*/ 1 h 10"/>
                <a:gd name="T4" fmla="*/ 4 w 35"/>
                <a:gd name="T5" fmla="*/ 2 h 10"/>
                <a:gd name="T6" fmla="*/ 4 w 35"/>
                <a:gd name="T7" fmla="*/ 8 h 10"/>
                <a:gd name="T8" fmla="*/ 19 w 35"/>
                <a:gd name="T9" fmla="*/ 9 h 10"/>
                <a:gd name="T10" fmla="*/ 32 w 35"/>
                <a:gd name="T11" fmla="*/ 8 h 10"/>
                <a:gd name="T12" fmla="*/ 32 w 35"/>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5" h="10">
                  <a:moveTo>
                    <a:pt x="32" y="1"/>
                  </a:moveTo>
                  <a:cubicBezTo>
                    <a:pt x="28" y="0"/>
                    <a:pt x="23" y="1"/>
                    <a:pt x="19" y="1"/>
                  </a:cubicBezTo>
                  <a:cubicBezTo>
                    <a:pt x="14" y="1"/>
                    <a:pt x="9" y="2"/>
                    <a:pt x="4" y="2"/>
                  </a:cubicBezTo>
                  <a:cubicBezTo>
                    <a:pt x="0" y="2"/>
                    <a:pt x="0" y="8"/>
                    <a:pt x="4" y="8"/>
                  </a:cubicBezTo>
                  <a:cubicBezTo>
                    <a:pt x="9" y="8"/>
                    <a:pt x="14" y="8"/>
                    <a:pt x="19" y="9"/>
                  </a:cubicBezTo>
                  <a:cubicBezTo>
                    <a:pt x="23" y="9"/>
                    <a:pt x="28" y="10"/>
                    <a:pt x="32" y="8"/>
                  </a:cubicBezTo>
                  <a:cubicBezTo>
                    <a:pt x="35" y="7"/>
                    <a:pt x="35" y="3"/>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4" name="Freeform 34">
              <a:extLst>
                <a:ext uri="{FF2B5EF4-FFF2-40B4-BE49-F238E27FC236}">
                  <a16:creationId xmlns:a16="http://schemas.microsoft.com/office/drawing/2014/main" xmlns="" id="{D65C8A87-6F8F-D187-24FC-E705E1B34034}"/>
                </a:ext>
              </a:extLst>
            </p:cNvPr>
            <p:cNvSpPr/>
            <p:nvPr/>
          </p:nvSpPr>
          <p:spPr bwMode="auto">
            <a:xfrm>
              <a:off x="4989" y="276"/>
              <a:ext cx="75" cy="21"/>
            </a:xfrm>
            <a:custGeom>
              <a:avLst/>
              <a:gdLst>
                <a:gd name="T0" fmla="*/ 29 w 32"/>
                <a:gd name="T1" fmla="*/ 1 h 9"/>
                <a:gd name="T2" fmla="*/ 17 w 32"/>
                <a:gd name="T3" fmla="*/ 1 h 9"/>
                <a:gd name="T4" fmla="*/ 3 w 32"/>
                <a:gd name="T5" fmla="*/ 2 h 9"/>
                <a:gd name="T6" fmla="*/ 3 w 32"/>
                <a:gd name="T7" fmla="*/ 8 h 9"/>
                <a:gd name="T8" fmla="*/ 17 w 32"/>
                <a:gd name="T9" fmla="*/ 8 h 9"/>
                <a:gd name="T10" fmla="*/ 29 w 32"/>
                <a:gd name="T11" fmla="*/ 8 h 9"/>
                <a:gd name="T12" fmla="*/ 29 w 3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29" y="1"/>
                  </a:moveTo>
                  <a:cubicBezTo>
                    <a:pt x="25" y="0"/>
                    <a:pt x="21" y="1"/>
                    <a:pt x="17" y="1"/>
                  </a:cubicBezTo>
                  <a:cubicBezTo>
                    <a:pt x="12" y="1"/>
                    <a:pt x="8" y="1"/>
                    <a:pt x="3" y="2"/>
                  </a:cubicBezTo>
                  <a:cubicBezTo>
                    <a:pt x="0" y="2"/>
                    <a:pt x="0" y="7"/>
                    <a:pt x="3" y="8"/>
                  </a:cubicBezTo>
                  <a:cubicBezTo>
                    <a:pt x="8" y="8"/>
                    <a:pt x="12" y="8"/>
                    <a:pt x="17" y="8"/>
                  </a:cubicBezTo>
                  <a:cubicBezTo>
                    <a:pt x="21" y="9"/>
                    <a:pt x="25" y="9"/>
                    <a:pt x="29" y="8"/>
                  </a:cubicBezTo>
                  <a:cubicBezTo>
                    <a:pt x="32" y="7"/>
                    <a:pt x="32" y="2"/>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5" name="Freeform 35">
              <a:extLst>
                <a:ext uri="{FF2B5EF4-FFF2-40B4-BE49-F238E27FC236}">
                  <a16:creationId xmlns:a16="http://schemas.microsoft.com/office/drawing/2014/main" xmlns="" id="{4EC61CA4-32CE-AC54-ADB3-E2804199C1C0}"/>
                </a:ext>
              </a:extLst>
            </p:cNvPr>
            <p:cNvSpPr/>
            <p:nvPr/>
          </p:nvSpPr>
          <p:spPr bwMode="auto">
            <a:xfrm>
              <a:off x="5116" y="264"/>
              <a:ext cx="81" cy="26"/>
            </a:xfrm>
            <a:custGeom>
              <a:avLst/>
              <a:gdLst>
                <a:gd name="T0" fmla="*/ 30 w 34"/>
                <a:gd name="T1" fmla="*/ 1 h 11"/>
                <a:gd name="T2" fmla="*/ 19 w 34"/>
                <a:gd name="T3" fmla="*/ 3 h 11"/>
                <a:gd name="T4" fmla="*/ 6 w 34"/>
                <a:gd name="T5" fmla="*/ 2 h 11"/>
                <a:gd name="T6" fmla="*/ 4 w 34"/>
                <a:gd name="T7" fmla="*/ 9 h 11"/>
                <a:gd name="T8" fmla="*/ 19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3" y="2"/>
                    <a:pt x="19" y="3"/>
                  </a:cubicBezTo>
                  <a:cubicBezTo>
                    <a:pt x="15" y="3"/>
                    <a:pt x="10" y="3"/>
                    <a:pt x="6" y="2"/>
                  </a:cubicBezTo>
                  <a:cubicBezTo>
                    <a:pt x="2" y="2"/>
                    <a:pt x="0" y="7"/>
                    <a:pt x="4" y="9"/>
                  </a:cubicBezTo>
                  <a:cubicBezTo>
                    <a:pt x="9" y="10"/>
                    <a:pt x="14" y="11"/>
                    <a:pt x="19" y="11"/>
                  </a:cubicBezTo>
                  <a:cubicBezTo>
                    <a:pt x="23" y="11"/>
                    <a:pt x="29" y="11"/>
                    <a:pt x="32" y="7"/>
                  </a:cubicBezTo>
                  <a:cubicBezTo>
                    <a:pt x="34" y="5"/>
                    <a:pt x="33" y="1"/>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6" name="Freeform 36">
              <a:extLst>
                <a:ext uri="{FF2B5EF4-FFF2-40B4-BE49-F238E27FC236}">
                  <a16:creationId xmlns:a16="http://schemas.microsoft.com/office/drawing/2014/main" xmlns="" id="{CE019816-5CF4-CD10-D4C2-42383C0BC37D}"/>
                </a:ext>
              </a:extLst>
            </p:cNvPr>
            <p:cNvSpPr/>
            <p:nvPr/>
          </p:nvSpPr>
          <p:spPr bwMode="auto">
            <a:xfrm>
              <a:off x="5240" y="252"/>
              <a:ext cx="82" cy="26"/>
            </a:xfrm>
            <a:custGeom>
              <a:avLst/>
              <a:gdLst>
                <a:gd name="T0" fmla="*/ 32 w 35"/>
                <a:gd name="T1" fmla="*/ 2 h 11"/>
                <a:gd name="T2" fmla="*/ 19 w 35"/>
                <a:gd name="T3" fmla="*/ 3 h 11"/>
                <a:gd name="T4" fmla="*/ 3 w 35"/>
                <a:gd name="T5" fmla="*/ 5 h 11"/>
                <a:gd name="T6" fmla="*/ 4 w 35"/>
                <a:gd name="T7" fmla="*/ 11 h 11"/>
                <a:gd name="T8" fmla="*/ 20 w 35"/>
                <a:gd name="T9" fmla="*/ 11 h 11"/>
                <a:gd name="T10" fmla="*/ 33 w 35"/>
                <a:gd name="T11" fmla="*/ 8 h 11"/>
                <a:gd name="T12" fmla="*/ 32 w 35"/>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5" h="11">
                  <a:moveTo>
                    <a:pt x="32" y="2"/>
                  </a:moveTo>
                  <a:cubicBezTo>
                    <a:pt x="28" y="0"/>
                    <a:pt x="23" y="2"/>
                    <a:pt x="19" y="3"/>
                  </a:cubicBezTo>
                  <a:cubicBezTo>
                    <a:pt x="13" y="3"/>
                    <a:pt x="8" y="4"/>
                    <a:pt x="3" y="5"/>
                  </a:cubicBezTo>
                  <a:cubicBezTo>
                    <a:pt x="0" y="6"/>
                    <a:pt x="1" y="11"/>
                    <a:pt x="4" y="11"/>
                  </a:cubicBezTo>
                  <a:cubicBezTo>
                    <a:pt x="9" y="11"/>
                    <a:pt x="14" y="11"/>
                    <a:pt x="20" y="11"/>
                  </a:cubicBezTo>
                  <a:cubicBezTo>
                    <a:pt x="24" y="10"/>
                    <a:pt x="29" y="11"/>
                    <a:pt x="33" y="8"/>
                  </a:cubicBezTo>
                  <a:cubicBezTo>
                    <a:pt x="35" y="7"/>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7" name="Freeform 37">
              <a:extLst>
                <a:ext uri="{FF2B5EF4-FFF2-40B4-BE49-F238E27FC236}">
                  <a16:creationId xmlns:a16="http://schemas.microsoft.com/office/drawing/2014/main" xmlns="" id="{B094BFEC-EC49-A626-1C63-62B75B935192}"/>
                </a:ext>
              </a:extLst>
            </p:cNvPr>
            <p:cNvSpPr/>
            <p:nvPr/>
          </p:nvSpPr>
          <p:spPr bwMode="auto">
            <a:xfrm>
              <a:off x="5356" y="245"/>
              <a:ext cx="66" cy="21"/>
            </a:xfrm>
            <a:custGeom>
              <a:avLst/>
              <a:gdLst>
                <a:gd name="T0" fmla="*/ 26 w 28"/>
                <a:gd name="T1" fmla="*/ 1 h 9"/>
                <a:gd name="T2" fmla="*/ 16 w 28"/>
                <a:gd name="T3" fmla="*/ 1 h 9"/>
                <a:gd name="T4" fmla="*/ 4 w 28"/>
                <a:gd name="T5" fmla="*/ 1 h 9"/>
                <a:gd name="T6" fmla="*/ 4 w 28"/>
                <a:gd name="T7" fmla="*/ 7 h 9"/>
                <a:gd name="T8" fmla="*/ 16 w 28"/>
                <a:gd name="T9" fmla="*/ 8 h 9"/>
                <a:gd name="T10" fmla="*/ 26 w 28"/>
                <a:gd name="T11" fmla="*/ 7 h 9"/>
                <a:gd name="T12" fmla="*/ 26 w 2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8" h="9">
                  <a:moveTo>
                    <a:pt x="26" y="1"/>
                  </a:moveTo>
                  <a:cubicBezTo>
                    <a:pt x="23" y="0"/>
                    <a:pt x="19" y="0"/>
                    <a:pt x="16" y="1"/>
                  </a:cubicBezTo>
                  <a:cubicBezTo>
                    <a:pt x="12" y="1"/>
                    <a:pt x="8" y="1"/>
                    <a:pt x="4" y="1"/>
                  </a:cubicBezTo>
                  <a:cubicBezTo>
                    <a:pt x="0" y="1"/>
                    <a:pt x="0" y="7"/>
                    <a:pt x="4" y="7"/>
                  </a:cubicBezTo>
                  <a:cubicBezTo>
                    <a:pt x="8" y="8"/>
                    <a:pt x="12" y="8"/>
                    <a:pt x="16" y="8"/>
                  </a:cubicBezTo>
                  <a:cubicBezTo>
                    <a:pt x="19" y="8"/>
                    <a:pt x="23" y="9"/>
                    <a:pt x="26" y="7"/>
                  </a:cubicBezTo>
                  <a:cubicBezTo>
                    <a:pt x="28" y="6"/>
                    <a:pt x="28"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8" name="Freeform 38">
              <a:extLst>
                <a:ext uri="{FF2B5EF4-FFF2-40B4-BE49-F238E27FC236}">
                  <a16:creationId xmlns:a16="http://schemas.microsoft.com/office/drawing/2014/main" xmlns="" id="{AFA674C1-585F-2DFF-FD5D-2EE165375DA2}"/>
                </a:ext>
              </a:extLst>
            </p:cNvPr>
            <p:cNvSpPr/>
            <p:nvPr/>
          </p:nvSpPr>
          <p:spPr bwMode="auto">
            <a:xfrm>
              <a:off x="2988" y="440"/>
              <a:ext cx="71" cy="24"/>
            </a:xfrm>
            <a:custGeom>
              <a:avLst/>
              <a:gdLst>
                <a:gd name="T0" fmla="*/ 26 w 30"/>
                <a:gd name="T1" fmla="*/ 1 h 10"/>
                <a:gd name="T2" fmla="*/ 13 w 30"/>
                <a:gd name="T3" fmla="*/ 1 h 10"/>
                <a:gd name="T4" fmla="*/ 2 w 30"/>
                <a:gd name="T5" fmla="*/ 2 h 10"/>
                <a:gd name="T6" fmla="*/ 1 w 30"/>
                <a:gd name="T7" fmla="*/ 5 h 10"/>
                <a:gd name="T8" fmla="*/ 13 w 30"/>
                <a:gd name="T9" fmla="*/ 9 h 10"/>
                <a:gd name="T10" fmla="*/ 27 w 30"/>
                <a:gd name="T11" fmla="*/ 7 h 10"/>
                <a:gd name="T12" fmla="*/ 26 w 3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0" h="10">
                  <a:moveTo>
                    <a:pt x="26" y="1"/>
                  </a:moveTo>
                  <a:cubicBezTo>
                    <a:pt x="22" y="0"/>
                    <a:pt x="17" y="1"/>
                    <a:pt x="13" y="1"/>
                  </a:cubicBezTo>
                  <a:cubicBezTo>
                    <a:pt x="9" y="1"/>
                    <a:pt x="5" y="0"/>
                    <a:pt x="2" y="2"/>
                  </a:cubicBezTo>
                  <a:cubicBezTo>
                    <a:pt x="1" y="2"/>
                    <a:pt x="0" y="4"/>
                    <a:pt x="1" y="5"/>
                  </a:cubicBezTo>
                  <a:cubicBezTo>
                    <a:pt x="4" y="8"/>
                    <a:pt x="9" y="8"/>
                    <a:pt x="13" y="9"/>
                  </a:cubicBezTo>
                  <a:cubicBezTo>
                    <a:pt x="18" y="9"/>
                    <a:pt x="23" y="10"/>
                    <a:pt x="27" y="7"/>
                  </a:cubicBezTo>
                  <a:cubicBezTo>
                    <a:pt x="30" y="6"/>
                    <a:pt x="29"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9" name="Freeform 39">
              <a:extLst>
                <a:ext uri="{FF2B5EF4-FFF2-40B4-BE49-F238E27FC236}">
                  <a16:creationId xmlns:a16="http://schemas.microsoft.com/office/drawing/2014/main" xmlns="" id="{89A7EFAC-1510-1DD7-E38C-DC94D05D47D8}"/>
                </a:ext>
              </a:extLst>
            </p:cNvPr>
            <p:cNvSpPr/>
            <p:nvPr/>
          </p:nvSpPr>
          <p:spPr bwMode="auto">
            <a:xfrm>
              <a:off x="3113" y="431"/>
              <a:ext cx="88" cy="28"/>
            </a:xfrm>
            <a:custGeom>
              <a:avLst/>
              <a:gdLst>
                <a:gd name="T0" fmla="*/ 33 w 37"/>
                <a:gd name="T1" fmla="*/ 3 h 12"/>
                <a:gd name="T2" fmla="*/ 3 w 37"/>
                <a:gd name="T3" fmla="*/ 6 h 12"/>
                <a:gd name="T4" fmla="*/ 4 w 37"/>
                <a:gd name="T5" fmla="*/ 11 h 12"/>
                <a:gd name="T6" fmla="*/ 19 w 37"/>
                <a:gd name="T7" fmla="*/ 10 h 12"/>
                <a:gd name="T8" fmla="*/ 33 w 37"/>
                <a:gd name="T9" fmla="*/ 9 h 12"/>
                <a:gd name="T10" fmla="*/ 33 w 37"/>
                <a:gd name="T11" fmla="*/ 3 h 12"/>
              </a:gdLst>
              <a:ahLst/>
              <a:cxnLst>
                <a:cxn ang="0">
                  <a:pos x="T0" y="T1"/>
                </a:cxn>
                <a:cxn ang="0">
                  <a:pos x="T2" y="T3"/>
                </a:cxn>
                <a:cxn ang="0">
                  <a:pos x="T4" y="T5"/>
                </a:cxn>
                <a:cxn ang="0">
                  <a:pos x="T6" y="T7"/>
                </a:cxn>
                <a:cxn ang="0">
                  <a:pos x="T8" y="T9"/>
                </a:cxn>
                <a:cxn ang="0">
                  <a:pos x="T10" y="T11"/>
                </a:cxn>
              </a:cxnLst>
              <a:rect l="0" t="0" r="r" b="b"/>
              <a:pathLst>
                <a:path w="37" h="12">
                  <a:moveTo>
                    <a:pt x="33" y="3"/>
                  </a:moveTo>
                  <a:cubicBezTo>
                    <a:pt x="25" y="0"/>
                    <a:pt x="11" y="4"/>
                    <a:pt x="3" y="6"/>
                  </a:cubicBezTo>
                  <a:cubicBezTo>
                    <a:pt x="0" y="7"/>
                    <a:pt x="1" y="12"/>
                    <a:pt x="4" y="11"/>
                  </a:cubicBezTo>
                  <a:cubicBezTo>
                    <a:pt x="9" y="11"/>
                    <a:pt x="14" y="10"/>
                    <a:pt x="19" y="10"/>
                  </a:cubicBezTo>
                  <a:cubicBezTo>
                    <a:pt x="24" y="10"/>
                    <a:pt x="29" y="11"/>
                    <a:pt x="33" y="9"/>
                  </a:cubicBezTo>
                  <a:cubicBezTo>
                    <a:pt x="37" y="9"/>
                    <a:pt x="36"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0" name="Freeform 40">
              <a:extLst>
                <a:ext uri="{FF2B5EF4-FFF2-40B4-BE49-F238E27FC236}">
                  <a16:creationId xmlns:a16="http://schemas.microsoft.com/office/drawing/2014/main" xmlns="" id="{AC8AF9CE-8A6E-30AC-2E37-0CB5F8FBDE93}"/>
                </a:ext>
              </a:extLst>
            </p:cNvPr>
            <p:cNvSpPr/>
            <p:nvPr/>
          </p:nvSpPr>
          <p:spPr bwMode="auto">
            <a:xfrm>
              <a:off x="3267" y="421"/>
              <a:ext cx="88" cy="29"/>
            </a:xfrm>
            <a:custGeom>
              <a:avLst/>
              <a:gdLst>
                <a:gd name="T0" fmla="*/ 34 w 37"/>
                <a:gd name="T1" fmla="*/ 3 h 12"/>
                <a:gd name="T2" fmla="*/ 15 w 37"/>
                <a:gd name="T3" fmla="*/ 1 h 12"/>
                <a:gd name="T4" fmla="*/ 1 w 37"/>
                <a:gd name="T5" fmla="*/ 4 h 12"/>
                <a:gd name="T6" fmla="*/ 0 w 37"/>
                <a:gd name="T7" fmla="*/ 8 h 12"/>
                <a:gd name="T8" fmla="*/ 4 w 37"/>
                <a:gd name="T9" fmla="*/ 10 h 12"/>
                <a:gd name="T10" fmla="*/ 4 w 37"/>
                <a:gd name="T11" fmla="*/ 10 h 12"/>
                <a:gd name="T12" fmla="*/ 15 w 37"/>
                <a:gd name="T13" fmla="*/ 10 h 12"/>
                <a:gd name="T14" fmla="*/ 33 w 37"/>
                <a:gd name="T15" fmla="*/ 10 h 12"/>
                <a:gd name="T16" fmla="*/ 34 w 37"/>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2">
                  <a:moveTo>
                    <a:pt x="34" y="3"/>
                  </a:moveTo>
                  <a:cubicBezTo>
                    <a:pt x="28" y="0"/>
                    <a:pt x="21" y="1"/>
                    <a:pt x="15" y="1"/>
                  </a:cubicBezTo>
                  <a:cubicBezTo>
                    <a:pt x="11" y="1"/>
                    <a:pt x="4" y="1"/>
                    <a:pt x="1" y="4"/>
                  </a:cubicBezTo>
                  <a:cubicBezTo>
                    <a:pt x="0" y="5"/>
                    <a:pt x="0" y="7"/>
                    <a:pt x="0" y="8"/>
                  </a:cubicBezTo>
                  <a:cubicBezTo>
                    <a:pt x="1" y="10"/>
                    <a:pt x="2" y="10"/>
                    <a:pt x="4" y="10"/>
                  </a:cubicBezTo>
                  <a:cubicBezTo>
                    <a:pt x="4" y="10"/>
                    <a:pt x="4" y="10"/>
                    <a:pt x="4" y="10"/>
                  </a:cubicBezTo>
                  <a:cubicBezTo>
                    <a:pt x="8" y="10"/>
                    <a:pt x="12" y="10"/>
                    <a:pt x="15" y="10"/>
                  </a:cubicBezTo>
                  <a:cubicBezTo>
                    <a:pt x="21" y="11"/>
                    <a:pt x="28" y="12"/>
                    <a:pt x="33" y="10"/>
                  </a:cubicBezTo>
                  <a:cubicBezTo>
                    <a:pt x="36" y="9"/>
                    <a:pt x="37"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1" name="Freeform 41">
              <a:extLst>
                <a:ext uri="{FF2B5EF4-FFF2-40B4-BE49-F238E27FC236}">
                  <a16:creationId xmlns:a16="http://schemas.microsoft.com/office/drawing/2014/main" xmlns="" id="{2B2B26FC-15EF-0273-8262-70C0E7D46295}"/>
                </a:ext>
              </a:extLst>
            </p:cNvPr>
            <p:cNvSpPr/>
            <p:nvPr/>
          </p:nvSpPr>
          <p:spPr bwMode="auto">
            <a:xfrm>
              <a:off x="3400" y="421"/>
              <a:ext cx="80" cy="26"/>
            </a:xfrm>
            <a:custGeom>
              <a:avLst/>
              <a:gdLst>
                <a:gd name="T0" fmla="*/ 31 w 34"/>
                <a:gd name="T1" fmla="*/ 3 h 11"/>
                <a:gd name="T2" fmla="*/ 19 w 34"/>
                <a:gd name="T3" fmla="*/ 1 h 11"/>
                <a:gd name="T4" fmla="*/ 5 w 34"/>
                <a:gd name="T5" fmla="*/ 0 h 11"/>
                <a:gd name="T6" fmla="*/ 4 w 34"/>
                <a:gd name="T7" fmla="*/ 6 h 11"/>
                <a:gd name="T8" fmla="*/ 18 w 34"/>
                <a:gd name="T9" fmla="*/ 9 h 11"/>
                <a:gd name="T10" fmla="*/ 30 w 34"/>
                <a:gd name="T11" fmla="*/ 9 h 11"/>
                <a:gd name="T12" fmla="*/ 31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3"/>
                  </a:moveTo>
                  <a:cubicBezTo>
                    <a:pt x="27" y="1"/>
                    <a:pt x="23" y="1"/>
                    <a:pt x="19" y="1"/>
                  </a:cubicBezTo>
                  <a:cubicBezTo>
                    <a:pt x="14" y="1"/>
                    <a:pt x="10" y="0"/>
                    <a:pt x="5" y="0"/>
                  </a:cubicBezTo>
                  <a:cubicBezTo>
                    <a:pt x="1" y="0"/>
                    <a:pt x="0" y="6"/>
                    <a:pt x="4" y="6"/>
                  </a:cubicBezTo>
                  <a:cubicBezTo>
                    <a:pt x="9" y="7"/>
                    <a:pt x="13" y="8"/>
                    <a:pt x="18" y="9"/>
                  </a:cubicBezTo>
                  <a:cubicBezTo>
                    <a:pt x="22" y="9"/>
                    <a:pt x="26" y="11"/>
                    <a:pt x="30" y="9"/>
                  </a:cubicBezTo>
                  <a:cubicBezTo>
                    <a:pt x="33" y="9"/>
                    <a:pt x="34" y="4"/>
                    <a:pt x="3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2" name="Freeform 42">
              <a:extLst>
                <a:ext uri="{FF2B5EF4-FFF2-40B4-BE49-F238E27FC236}">
                  <a16:creationId xmlns:a16="http://schemas.microsoft.com/office/drawing/2014/main" xmlns="" id="{8A55BE88-14D6-4A20-0D76-D5E7D0D44A33}"/>
                </a:ext>
              </a:extLst>
            </p:cNvPr>
            <p:cNvSpPr/>
            <p:nvPr/>
          </p:nvSpPr>
          <p:spPr bwMode="auto">
            <a:xfrm>
              <a:off x="3535" y="411"/>
              <a:ext cx="71" cy="27"/>
            </a:xfrm>
            <a:custGeom>
              <a:avLst/>
              <a:gdLst>
                <a:gd name="T0" fmla="*/ 27 w 30"/>
                <a:gd name="T1" fmla="*/ 2 h 11"/>
                <a:gd name="T2" fmla="*/ 13 w 30"/>
                <a:gd name="T3" fmla="*/ 2 h 11"/>
                <a:gd name="T4" fmla="*/ 0 w 30"/>
                <a:gd name="T5" fmla="*/ 4 h 11"/>
                <a:gd name="T6" fmla="*/ 0 w 30"/>
                <a:gd name="T7" fmla="*/ 7 h 11"/>
                <a:gd name="T8" fmla="*/ 13 w 30"/>
                <a:gd name="T9" fmla="*/ 9 h 11"/>
                <a:gd name="T10" fmla="*/ 27 w 30"/>
                <a:gd name="T11" fmla="*/ 8 h 11"/>
                <a:gd name="T12" fmla="*/ 27 w 30"/>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7" y="2"/>
                  </a:moveTo>
                  <a:cubicBezTo>
                    <a:pt x="23" y="0"/>
                    <a:pt x="18" y="1"/>
                    <a:pt x="13" y="2"/>
                  </a:cubicBezTo>
                  <a:cubicBezTo>
                    <a:pt x="9" y="2"/>
                    <a:pt x="4" y="2"/>
                    <a:pt x="0" y="4"/>
                  </a:cubicBezTo>
                  <a:cubicBezTo>
                    <a:pt x="0" y="5"/>
                    <a:pt x="0" y="6"/>
                    <a:pt x="0" y="7"/>
                  </a:cubicBezTo>
                  <a:cubicBezTo>
                    <a:pt x="4" y="9"/>
                    <a:pt x="9" y="9"/>
                    <a:pt x="13" y="9"/>
                  </a:cubicBezTo>
                  <a:cubicBezTo>
                    <a:pt x="18" y="10"/>
                    <a:pt x="23" y="11"/>
                    <a:pt x="27" y="8"/>
                  </a:cubicBezTo>
                  <a:cubicBezTo>
                    <a:pt x="30" y="7"/>
                    <a:pt x="30" y="4"/>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3" name="Freeform 43">
              <a:extLst>
                <a:ext uri="{FF2B5EF4-FFF2-40B4-BE49-F238E27FC236}">
                  <a16:creationId xmlns:a16="http://schemas.microsoft.com/office/drawing/2014/main" xmlns="" id="{00ABA68B-09CA-7B40-B0CC-20C586D47939}"/>
                </a:ext>
              </a:extLst>
            </p:cNvPr>
            <p:cNvSpPr/>
            <p:nvPr/>
          </p:nvSpPr>
          <p:spPr bwMode="auto">
            <a:xfrm>
              <a:off x="3672" y="407"/>
              <a:ext cx="71" cy="26"/>
            </a:xfrm>
            <a:custGeom>
              <a:avLst/>
              <a:gdLst>
                <a:gd name="T0" fmla="*/ 27 w 30"/>
                <a:gd name="T1" fmla="*/ 1 h 11"/>
                <a:gd name="T2" fmla="*/ 12 w 30"/>
                <a:gd name="T3" fmla="*/ 1 h 11"/>
                <a:gd name="T4" fmla="*/ 6 w 30"/>
                <a:gd name="T5" fmla="*/ 2 h 11"/>
                <a:gd name="T6" fmla="*/ 1 w 30"/>
                <a:gd name="T7" fmla="*/ 4 h 11"/>
                <a:gd name="T8" fmla="*/ 1 w 30"/>
                <a:gd name="T9" fmla="*/ 6 h 11"/>
                <a:gd name="T10" fmla="*/ 6 w 30"/>
                <a:gd name="T11" fmla="*/ 8 h 11"/>
                <a:gd name="T12" fmla="*/ 12 w 30"/>
                <a:gd name="T13" fmla="*/ 9 h 11"/>
                <a:gd name="T14" fmla="*/ 27 w 30"/>
                <a:gd name="T15" fmla="*/ 9 h 11"/>
                <a:gd name="T16" fmla="*/ 27 w 30"/>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27" y="1"/>
                  </a:moveTo>
                  <a:cubicBezTo>
                    <a:pt x="22" y="0"/>
                    <a:pt x="17" y="1"/>
                    <a:pt x="12" y="1"/>
                  </a:cubicBezTo>
                  <a:cubicBezTo>
                    <a:pt x="10" y="2"/>
                    <a:pt x="8" y="2"/>
                    <a:pt x="6" y="2"/>
                  </a:cubicBezTo>
                  <a:cubicBezTo>
                    <a:pt x="3" y="2"/>
                    <a:pt x="3" y="3"/>
                    <a:pt x="1" y="4"/>
                  </a:cubicBezTo>
                  <a:cubicBezTo>
                    <a:pt x="0" y="5"/>
                    <a:pt x="0" y="6"/>
                    <a:pt x="1" y="6"/>
                  </a:cubicBezTo>
                  <a:cubicBezTo>
                    <a:pt x="3" y="7"/>
                    <a:pt x="3" y="8"/>
                    <a:pt x="6" y="8"/>
                  </a:cubicBezTo>
                  <a:cubicBezTo>
                    <a:pt x="8" y="9"/>
                    <a:pt x="10" y="9"/>
                    <a:pt x="12" y="9"/>
                  </a:cubicBezTo>
                  <a:cubicBezTo>
                    <a:pt x="17" y="9"/>
                    <a:pt x="22" y="11"/>
                    <a:pt x="27" y="9"/>
                  </a:cubicBezTo>
                  <a:cubicBezTo>
                    <a:pt x="30" y="8"/>
                    <a:pt x="30" y="3"/>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4" name="Freeform 44">
              <a:extLst>
                <a:ext uri="{FF2B5EF4-FFF2-40B4-BE49-F238E27FC236}">
                  <a16:creationId xmlns:a16="http://schemas.microsoft.com/office/drawing/2014/main" xmlns="" id="{7FA6F22A-9937-C49F-80C7-41ACB84F529D}"/>
                </a:ext>
              </a:extLst>
            </p:cNvPr>
            <p:cNvSpPr/>
            <p:nvPr/>
          </p:nvSpPr>
          <p:spPr bwMode="auto">
            <a:xfrm>
              <a:off x="3791" y="397"/>
              <a:ext cx="94" cy="26"/>
            </a:xfrm>
            <a:custGeom>
              <a:avLst/>
              <a:gdLst>
                <a:gd name="T0" fmla="*/ 37 w 40"/>
                <a:gd name="T1" fmla="*/ 4 h 11"/>
                <a:gd name="T2" fmla="*/ 21 w 40"/>
                <a:gd name="T3" fmla="*/ 0 h 11"/>
                <a:gd name="T4" fmla="*/ 4 w 40"/>
                <a:gd name="T5" fmla="*/ 2 h 11"/>
                <a:gd name="T6" fmla="*/ 4 w 40"/>
                <a:gd name="T7" fmla="*/ 8 h 11"/>
                <a:gd name="T8" fmla="*/ 21 w 40"/>
                <a:gd name="T9" fmla="*/ 9 h 11"/>
                <a:gd name="T10" fmla="*/ 37 w 40"/>
                <a:gd name="T11" fmla="*/ 10 h 11"/>
                <a:gd name="T12" fmla="*/ 37 w 40"/>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40" h="11">
                  <a:moveTo>
                    <a:pt x="37" y="4"/>
                  </a:moveTo>
                  <a:cubicBezTo>
                    <a:pt x="33" y="1"/>
                    <a:pt x="26" y="1"/>
                    <a:pt x="21" y="0"/>
                  </a:cubicBezTo>
                  <a:cubicBezTo>
                    <a:pt x="15" y="0"/>
                    <a:pt x="9" y="1"/>
                    <a:pt x="4" y="2"/>
                  </a:cubicBezTo>
                  <a:cubicBezTo>
                    <a:pt x="0" y="2"/>
                    <a:pt x="1" y="8"/>
                    <a:pt x="4" y="8"/>
                  </a:cubicBezTo>
                  <a:cubicBezTo>
                    <a:pt x="10" y="8"/>
                    <a:pt x="16" y="8"/>
                    <a:pt x="21" y="9"/>
                  </a:cubicBezTo>
                  <a:cubicBezTo>
                    <a:pt x="26" y="9"/>
                    <a:pt x="31" y="11"/>
                    <a:pt x="37" y="10"/>
                  </a:cubicBezTo>
                  <a:cubicBezTo>
                    <a:pt x="40" y="9"/>
                    <a:pt x="40" y="5"/>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5" name="Freeform 45">
              <a:extLst>
                <a:ext uri="{FF2B5EF4-FFF2-40B4-BE49-F238E27FC236}">
                  <a16:creationId xmlns:a16="http://schemas.microsoft.com/office/drawing/2014/main" xmlns="" id="{B60F5975-30E9-B584-D99C-8A7356FB27E1}"/>
                </a:ext>
              </a:extLst>
            </p:cNvPr>
            <p:cNvSpPr/>
            <p:nvPr/>
          </p:nvSpPr>
          <p:spPr bwMode="auto">
            <a:xfrm>
              <a:off x="3937" y="402"/>
              <a:ext cx="86" cy="26"/>
            </a:xfrm>
            <a:custGeom>
              <a:avLst/>
              <a:gdLst>
                <a:gd name="T0" fmla="*/ 33 w 36"/>
                <a:gd name="T1" fmla="*/ 2 h 11"/>
                <a:gd name="T2" fmla="*/ 19 w 36"/>
                <a:gd name="T3" fmla="*/ 1 h 11"/>
                <a:gd name="T4" fmla="*/ 4 w 36"/>
                <a:gd name="T5" fmla="*/ 4 h 11"/>
                <a:gd name="T6" fmla="*/ 5 w 36"/>
                <a:gd name="T7" fmla="*/ 10 h 11"/>
                <a:gd name="T8" fmla="*/ 20 w 36"/>
                <a:gd name="T9" fmla="*/ 9 h 11"/>
                <a:gd name="T10" fmla="*/ 32 w 36"/>
                <a:gd name="T11" fmla="*/ 9 h 11"/>
                <a:gd name="T12" fmla="*/ 33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3" y="2"/>
                  </a:moveTo>
                  <a:cubicBezTo>
                    <a:pt x="29" y="0"/>
                    <a:pt x="24" y="0"/>
                    <a:pt x="19" y="1"/>
                  </a:cubicBezTo>
                  <a:cubicBezTo>
                    <a:pt x="14" y="1"/>
                    <a:pt x="9" y="2"/>
                    <a:pt x="4" y="4"/>
                  </a:cubicBezTo>
                  <a:cubicBezTo>
                    <a:pt x="0" y="5"/>
                    <a:pt x="2" y="11"/>
                    <a:pt x="5" y="10"/>
                  </a:cubicBezTo>
                  <a:cubicBezTo>
                    <a:pt x="10" y="9"/>
                    <a:pt x="15" y="9"/>
                    <a:pt x="20" y="9"/>
                  </a:cubicBezTo>
                  <a:cubicBezTo>
                    <a:pt x="24" y="9"/>
                    <a:pt x="28" y="10"/>
                    <a:pt x="32" y="9"/>
                  </a:cubicBezTo>
                  <a:cubicBezTo>
                    <a:pt x="35" y="8"/>
                    <a:pt x="36" y="4"/>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6" name="Freeform 46">
              <a:extLst>
                <a:ext uri="{FF2B5EF4-FFF2-40B4-BE49-F238E27FC236}">
                  <a16:creationId xmlns:a16="http://schemas.microsoft.com/office/drawing/2014/main" xmlns="" id="{F651857B-B960-3F5A-CEBC-6424CB67BEA6}"/>
                </a:ext>
              </a:extLst>
            </p:cNvPr>
            <p:cNvSpPr/>
            <p:nvPr/>
          </p:nvSpPr>
          <p:spPr bwMode="auto">
            <a:xfrm>
              <a:off x="4086" y="409"/>
              <a:ext cx="83" cy="29"/>
            </a:xfrm>
            <a:custGeom>
              <a:avLst/>
              <a:gdLst>
                <a:gd name="T0" fmla="*/ 32 w 35"/>
                <a:gd name="T1" fmla="*/ 4 h 12"/>
                <a:gd name="T2" fmla="*/ 16 w 35"/>
                <a:gd name="T3" fmla="*/ 1 h 12"/>
                <a:gd name="T4" fmla="*/ 1 w 35"/>
                <a:gd name="T5" fmla="*/ 3 h 12"/>
                <a:gd name="T6" fmla="*/ 1 w 35"/>
                <a:gd name="T7" fmla="*/ 5 h 12"/>
                <a:gd name="T8" fmla="*/ 14 w 35"/>
                <a:gd name="T9" fmla="*/ 9 h 12"/>
                <a:gd name="T10" fmla="*/ 32 w 35"/>
                <a:gd name="T11" fmla="*/ 10 h 12"/>
                <a:gd name="T12" fmla="*/ 32 w 35"/>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35" h="12">
                  <a:moveTo>
                    <a:pt x="32" y="4"/>
                  </a:moveTo>
                  <a:cubicBezTo>
                    <a:pt x="28" y="1"/>
                    <a:pt x="22" y="2"/>
                    <a:pt x="16" y="1"/>
                  </a:cubicBezTo>
                  <a:cubicBezTo>
                    <a:pt x="11" y="1"/>
                    <a:pt x="5" y="0"/>
                    <a:pt x="1" y="3"/>
                  </a:cubicBezTo>
                  <a:cubicBezTo>
                    <a:pt x="0" y="3"/>
                    <a:pt x="0" y="4"/>
                    <a:pt x="1" y="5"/>
                  </a:cubicBezTo>
                  <a:cubicBezTo>
                    <a:pt x="4" y="9"/>
                    <a:pt x="9" y="8"/>
                    <a:pt x="14" y="9"/>
                  </a:cubicBezTo>
                  <a:cubicBezTo>
                    <a:pt x="20" y="10"/>
                    <a:pt x="26" y="12"/>
                    <a:pt x="32" y="10"/>
                  </a:cubicBezTo>
                  <a:cubicBezTo>
                    <a:pt x="34" y="9"/>
                    <a:pt x="35" y="5"/>
                    <a:pt x="3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7" name="Freeform 47">
              <a:extLst>
                <a:ext uri="{FF2B5EF4-FFF2-40B4-BE49-F238E27FC236}">
                  <a16:creationId xmlns:a16="http://schemas.microsoft.com/office/drawing/2014/main" xmlns="" id="{BF1285E9-2674-A007-D6CA-376E78CEDFCD}"/>
                </a:ext>
              </a:extLst>
            </p:cNvPr>
            <p:cNvSpPr/>
            <p:nvPr/>
          </p:nvSpPr>
          <p:spPr bwMode="auto">
            <a:xfrm>
              <a:off x="4217" y="404"/>
              <a:ext cx="80" cy="22"/>
            </a:xfrm>
            <a:custGeom>
              <a:avLst/>
              <a:gdLst>
                <a:gd name="T0" fmla="*/ 33 w 34"/>
                <a:gd name="T1" fmla="*/ 3 h 9"/>
                <a:gd name="T2" fmla="*/ 19 w 34"/>
                <a:gd name="T3" fmla="*/ 2 h 9"/>
                <a:gd name="T4" fmla="*/ 2 w 34"/>
                <a:gd name="T5" fmla="*/ 3 h 9"/>
                <a:gd name="T6" fmla="*/ 2 w 34"/>
                <a:gd name="T7" fmla="*/ 7 h 9"/>
                <a:gd name="T8" fmla="*/ 19 w 34"/>
                <a:gd name="T9" fmla="*/ 8 h 9"/>
                <a:gd name="T10" fmla="*/ 33 w 34"/>
                <a:gd name="T11" fmla="*/ 7 h 9"/>
                <a:gd name="T12" fmla="*/ 33 w 34"/>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34" h="9">
                  <a:moveTo>
                    <a:pt x="33" y="3"/>
                  </a:moveTo>
                  <a:cubicBezTo>
                    <a:pt x="28" y="0"/>
                    <a:pt x="24" y="1"/>
                    <a:pt x="19" y="2"/>
                  </a:cubicBezTo>
                  <a:cubicBezTo>
                    <a:pt x="14" y="2"/>
                    <a:pt x="8" y="2"/>
                    <a:pt x="2" y="3"/>
                  </a:cubicBezTo>
                  <a:cubicBezTo>
                    <a:pt x="0" y="3"/>
                    <a:pt x="0" y="7"/>
                    <a:pt x="2" y="7"/>
                  </a:cubicBezTo>
                  <a:cubicBezTo>
                    <a:pt x="8" y="8"/>
                    <a:pt x="14" y="8"/>
                    <a:pt x="19" y="8"/>
                  </a:cubicBezTo>
                  <a:cubicBezTo>
                    <a:pt x="24" y="9"/>
                    <a:pt x="28" y="9"/>
                    <a:pt x="33" y="7"/>
                  </a:cubicBezTo>
                  <a:cubicBezTo>
                    <a:pt x="34" y="6"/>
                    <a:pt x="34"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8" name="Freeform 48">
              <a:extLst>
                <a:ext uri="{FF2B5EF4-FFF2-40B4-BE49-F238E27FC236}">
                  <a16:creationId xmlns:a16="http://schemas.microsoft.com/office/drawing/2014/main" xmlns="" id="{7E496E48-F634-608D-EDD6-50803134B92C}"/>
                </a:ext>
              </a:extLst>
            </p:cNvPr>
            <p:cNvSpPr/>
            <p:nvPr/>
          </p:nvSpPr>
          <p:spPr bwMode="auto">
            <a:xfrm>
              <a:off x="4340" y="402"/>
              <a:ext cx="92" cy="26"/>
            </a:xfrm>
            <a:custGeom>
              <a:avLst/>
              <a:gdLst>
                <a:gd name="T0" fmla="*/ 36 w 39"/>
                <a:gd name="T1" fmla="*/ 2 h 11"/>
                <a:gd name="T2" fmla="*/ 22 w 39"/>
                <a:gd name="T3" fmla="*/ 2 h 11"/>
                <a:gd name="T4" fmla="*/ 4 w 39"/>
                <a:gd name="T5" fmla="*/ 0 h 11"/>
                <a:gd name="T6" fmla="*/ 3 w 39"/>
                <a:gd name="T7" fmla="*/ 6 h 11"/>
                <a:gd name="T8" fmla="*/ 36 w 39"/>
                <a:gd name="T9" fmla="*/ 8 h 11"/>
                <a:gd name="T10" fmla="*/ 36 w 39"/>
                <a:gd name="T11" fmla="*/ 2 h 11"/>
              </a:gdLst>
              <a:ahLst/>
              <a:cxnLst>
                <a:cxn ang="0">
                  <a:pos x="T0" y="T1"/>
                </a:cxn>
                <a:cxn ang="0">
                  <a:pos x="T2" y="T3"/>
                </a:cxn>
                <a:cxn ang="0">
                  <a:pos x="T4" y="T5"/>
                </a:cxn>
                <a:cxn ang="0">
                  <a:pos x="T6" y="T7"/>
                </a:cxn>
                <a:cxn ang="0">
                  <a:pos x="T8" y="T9"/>
                </a:cxn>
                <a:cxn ang="0">
                  <a:pos x="T10" y="T11"/>
                </a:cxn>
              </a:cxnLst>
              <a:rect l="0" t="0" r="r" b="b"/>
              <a:pathLst>
                <a:path w="39" h="11">
                  <a:moveTo>
                    <a:pt x="36" y="2"/>
                  </a:moveTo>
                  <a:cubicBezTo>
                    <a:pt x="31" y="1"/>
                    <a:pt x="26" y="2"/>
                    <a:pt x="22" y="2"/>
                  </a:cubicBezTo>
                  <a:cubicBezTo>
                    <a:pt x="16" y="2"/>
                    <a:pt x="10" y="1"/>
                    <a:pt x="4" y="0"/>
                  </a:cubicBezTo>
                  <a:cubicBezTo>
                    <a:pt x="1" y="0"/>
                    <a:pt x="0" y="5"/>
                    <a:pt x="3" y="6"/>
                  </a:cubicBezTo>
                  <a:cubicBezTo>
                    <a:pt x="13" y="9"/>
                    <a:pt x="26" y="11"/>
                    <a:pt x="36" y="8"/>
                  </a:cubicBezTo>
                  <a:cubicBezTo>
                    <a:pt x="39" y="7"/>
                    <a:pt x="39" y="2"/>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9" name="Freeform 49">
              <a:extLst>
                <a:ext uri="{FF2B5EF4-FFF2-40B4-BE49-F238E27FC236}">
                  <a16:creationId xmlns:a16="http://schemas.microsoft.com/office/drawing/2014/main" xmlns="" id="{34358C66-B8F7-6799-A114-36DA12C23C20}"/>
                </a:ext>
              </a:extLst>
            </p:cNvPr>
            <p:cNvSpPr/>
            <p:nvPr/>
          </p:nvSpPr>
          <p:spPr bwMode="auto">
            <a:xfrm>
              <a:off x="4468" y="404"/>
              <a:ext cx="75" cy="24"/>
            </a:xfrm>
            <a:custGeom>
              <a:avLst/>
              <a:gdLst>
                <a:gd name="T0" fmla="*/ 28 w 32"/>
                <a:gd name="T1" fmla="*/ 1 h 10"/>
                <a:gd name="T2" fmla="*/ 15 w 32"/>
                <a:gd name="T3" fmla="*/ 2 h 10"/>
                <a:gd name="T4" fmla="*/ 3 w 32"/>
                <a:gd name="T5" fmla="*/ 4 h 10"/>
                <a:gd name="T6" fmla="*/ 3 w 32"/>
                <a:gd name="T7" fmla="*/ 9 h 10"/>
                <a:gd name="T8" fmla="*/ 29 w 32"/>
                <a:gd name="T9" fmla="*/ 7 h 10"/>
                <a:gd name="T10" fmla="*/ 28 w 32"/>
                <a:gd name="T11" fmla="*/ 1 h 10"/>
              </a:gdLst>
              <a:ahLst/>
              <a:cxnLst>
                <a:cxn ang="0">
                  <a:pos x="T0" y="T1"/>
                </a:cxn>
                <a:cxn ang="0">
                  <a:pos x="T2" y="T3"/>
                </a:cxn>
                <a:cxn ang="0">
                  <a:pos x="T4" y="T5"/>
                </a:cxn>
                <a:cxn ang="0">
                  <a:pos x="T6" y="T7"/>
                </a:cxn>
                <a:cxn ang="0">
                  <a:pos x="T8" y="T9"/>
                </a:cxn>
                <a:cxn ang="0">
                  <a:pos x="T10" y="T11"/>
                </a:cxn>
              </a:cxnLst>
              <a:rect l="0" t="0" r="r" b="b"/>
              <a:pathLst>
                <a:path w="32" h="10">
                  <a:moveTo>
                    <a:pt x="28" y="1"/>
                  </a:moveTo>
                  <a:cubicBezTo>
                    <a:pt x="24" y="0"/>
                    <a:pt x="20" y="1"/>
                    <a:pt x="15" y="2"/>
                  </a:cubicBezTo>
                  <a:cubicBezTo>
                    <a:pt x="11" y="3"/>
                    <a:pt x="7" y="3"/>
                    <a:pt x="3" y="4"/>
                  </a:cubicBezTo>
                  <a:cubicBezTo>
                    <a:pt x="0" y="5"/>
                    <a:pt x="0" y="9"/>
                    <a:pt x="3" y="9"/>
                  </a:cubicBezTo>
                  <a:cubicBezTo>
                    <a:pt x="11" y="10"/>
                    <a:pt x="21" y="10"/>
                    <a:pt x="29" y="7"/>
                  </a:cubicBezTo>
                  <a:cubicBezTo>
                    <a:pt x="32" y="6"/>
                    <a:pt x="31" y="1"/>
                    <a:pt x="2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70" name="Freeform 50">
              <a:extLst>
                <a:ext uri="{FF2B5EF4-FFF2-40B4-BE49-F238E27FC236}">
                  <a16:creationId xmlns:a16="http://schemas.microsoft.com/office/drawing/2014/main" xmlns="" id="{E5143FFA-5A0A-9B70-8B17-F3D011FD91AA}"/>
                </a:ext>
              </a:extLst>
            </p:cNvPr>
            <p:cNvSpPr/>
            <p:nvPr/>
          </p:nvSpPr>
          <p:spPr bwMode="auto">
            <a:xfrm>
              <a:off x="4598" y="407"/>
              <a:ext cx="76" cy="24"/>
            </a:xfrm>
            <a:custGeom>
              <a:avLst/>
              <a:gdLst>
                <a:gd name="T0" fmla="*/ 30 w 32"/>
                <a:gd name="T1" fmla="*/ 2 h 10"/>
                <a:gd name="T2" fmla="*/ 18 w 32"/>
                <a:gd name="T3" fmla="*/ 1 h 10"/>
                <a:gd name="T4" fmla="*/ 4 w 32"/>
                <a:gd name="T5" fmla="*/ 2 h 10"/>
                <a:gd name="T6" fmla="*/ 4 w 32"/>
                <a:gd name="T7" fmla="*/ 8 h 10"/>
                <a:gd name="T8" fmla="*/ 18 w 32"/>
                <a:gd name="T9" fmla="*/ 9 h 10"/>
                <a:gd name="T10" fmla="*/ 30 w 32"/>
                <a:gd name="T11" fmla="*/ 8 h 10"/>
                <a:gd name="T12" fmla="*/ 30 w 32"/>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30" y="2"/>
                  </a:moveTo>
                  <a:cubicBezTo>
                    <a:pt x="26" y="0"/>
                    <a:pt x="22" y="1"/>
                    <a:pt x="18" y="1"/>
                  </a:cubicBezTo>
                  <a:cubicBezTo>
                    <a:pt x="13" y="2"/>
                    <a:pt x="9" y="2"/>
                    <a:pt x="4" y="2"/>
                  </a:cubicBezTo>
                  <a:cubicBezTo>
                    <a:pt x="0" y="2"/>
                    <a:pt x="0" y="8"/>
                    <a:pt x="4" y="8"/>
                  </a:cubicBezTo>
                  <a:cubicBezTo>
                    <a:pt x="9" y="8"/>
                    <a:pt x="13" y="9"/>
                    <a:pt x="18" y="9"/>
                  </a:cubicBezTo>
                  <a:cubicBezTo>
                    <a:pt x="22" y="9"/>
                    <a:pt x="26" y="10"/>
                    <a:pt x="30" y="8"/>
                  </a:cubicBezTo>
                  <a:cubicBezTo>
                    <a:pt x="32" y="7"/>
                    <a:pt x="32" y="4"/>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71" name="Freeform 51">
              <a:extLst>
                <a:ext uri="{FF2B5EF4-FFF2-40B4-BE49-F238E27FC236}">
                  <a16:creationId xmlns:a16="http://schemas.microsoft.com/office/drawing/2014/main" xmlns="" id="{822C281C-B869-83C3-3D03-912B8D014C15}"/>
                </a:ext>
              </a:extLst>
            </p:cNvPr>
            <p:cNvSpPr/>
            <p:nvPr/>
          </p:nvSpPr>
          <p:spPr bwMode="auto">
            <a:xfrm>
              <a:off x="4723" y="400"/>
              <a:ext cx="86" cy="31"/>
            </a:xfrm>
            <a:custGeom>
              <a:avLst/>
              <a:gdLst>
                <a:gd name="T0" fmla="*/ 31 w 36"/>
                <a:gd name="T1" fmla="*/ 0 h 13"/>
                <a:gd name="T2" fmla="*/ 18 w 36"/>
                <a:gd name="T3" fmla="*/ 3 h 13"/>
                <a:gd name="T4" fmla="*/ 5 w 36"/>
                <a:gd name="T5" fmla="*/ 2 h 13"/>
                <a:gd name="T6" fmla="*/ 3 w 36"/>
                <a:gd name="T7" fmla="*/ 6 h 13"/>
                <a:gd name="T8" fmla="*/ 33 w 36"/>
                <a:gd name="T9" fmla="*/ 7 h 13"/>
                <a:gd name="T10" fmla="*/ 31 w 36"/>
                <a:gd name="T11" fmla="*/ 0 h 13"/>
              </a:gdLst>
              <a:ahLst/>
              <a:cxnLst>
                <a:cxn ang="0">
                  <a:pos x="T0" y="T1"/>
                </a:cxn>
                <a:cxn ang="0">
                  <a:pos x="T2" y="T3"/>
                </a:cxn>
                <a:cxn ang="0">
                  <a:pos x="T4" y="T5"/>
                </a:cxn>
                <a:cxn ang="0">
                  <a:pos x="T6" y="T7"/>
                </a:cxn>
                <a:cxn ang="0">
                  <a:pos x="T8" y="T9"/>
                </a:cxn>
                <a:cxn ang="0">
                  <a:pos x="T10" y="T11"/>
                </a:cxn>
              </a:cxnLst>
              <a:rect l="0" t="0" r="r" b="b"/>
              <a:pathLst>
                <a:path w="36" h="13">
                  <a:moveTo>
                    <a:pt x="31" y="0"/>
                  </a:moveTo>
                  <a:cubicBezTo>
                    <a:pt x="27" y="1"/>
                    <a:pt x="23" y="3"/>
                    <a:pt x="18" y="3"/>
                  </a:cubicBezTo>
                  <a:cubicBezTo>
                    <a:pt x="14" y="3"/>
                    <a:pt x="9" y="3"/>
                    <a:pt x="5" y="2"/>
                  </a:cubicBezTo>
                  <a:cubicBezTo>
                    <a:pt x="2" y="2"/>
                    <a:pt x="0" y="5"/>
                    <a:pt x="3" y="6"/>
                  </a:cubicBezTo>
                  <a:cubicBezTo>
                    <a:pt x="11" y="10"/>
                    <a:pt x="25" y="13"/>
                    <a:pt x="33" y="7"/>
                  </a:cubicBezTo>
                  <a:cubicBezTo>
                    <a:pt x="36" y="5"/>
                    <a:pt x="35"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grpSp>
      <p:pic>
        <p:nvPicPr>
          <p:cNvPr id="72" name="图片 8">
            <a:extLst>
              <a:ext uri="{FF2B5EF4-FFF2-40B4-BE49-F238E27FC236}">
                <a16:creationId xmlns:a16="http://schemas.microsoft.com/office/drawing/2014/main" xmlns="" id="{B83F309C-EEDF-FF61-3E73-FA1E6C8DEA5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07540" y="1942495"/>
            <a:ext cx="728607" cy="797460"/>
          </a:xfrm>
          <a:prstGeom prst="rect">
            <a:avLst/>
          </a:prstGeom>
        </p:spPr>
      </p:pic>
      <p:pic>
        <p:nvPicPr>
          <p:cNvPr id="73" name="图片 2">
            <a:extLst>
              <a:ext uri="{FF2B5EF4-FFF2-40B4-BE49-F238E27FC236}">
                <a16:creationId xmlns:a16="http://schemas.microsoft.com/office/drawing/2014/main" xmlns="" id="{8BC644BA-64CA-6C7C-F7E1-DA09A4B30B0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929124" y="1735018"/>
            <a:ext cx="897692" cy="797460"/>
          </a:xfrm>
          <a:prstGeom prst="rect">
            <a:avLst/>
          </a:prstGeom>
        </p:spPr>
      </p:pic>
      <p:pic>
        <p:nvPicPr>
          <p:cNvPr id="74" name="图片 10">
            <a:extLst>
              <a:ext uri="{FF2B5EF4-FFF2-40B4-BE49-F238E27FC236}">
                <a16:creationId xmlns:a16="http://schemas.microsoft.com/office/drawing/2014/main" xmlns="" id="{0330CEBA-1058-F74C-A706-1005FB91517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58462" y="1190062"/>
            <a:ext cx="1036645" cy="956389"/>
          </a:xfrm>
          <a:prstGeom prst="rect">
            <a:avLst/>
          </a:prstGeom>
        </p:spPr>
      </p:pic>
    </p:spTree>
    <p:extLst>
      <p:ext uri="{BB962C8B-B14F-4D97-AF65-F5344CB8AC3E}">
        <p14:creationId xmlns:p14="http://schemas.microsoft.com/office/powerpoint/2010/main" val="28793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750"/>
                            </p:stCondLst>
                            <p:childTnLst>
                              <p:par>
                                <p:cTn id="19" presetID="26" presetClass="emph" presetSubtype="0" fill="hold" nodeType="afterEffect">
                                  <p:stCondLst>
                                    <p:cond delay="0"/>
                                  </p:stCondLst>
                                  <p:childTnLst>
                                    <p:animEffect transition="out" filter="fade">
                                      <p:cBhvr>
                                        <p:cTn id="20" dur="500" tmFilter="0, 0; .2, .5; .8, .5; 1, 0"/>
                                        <p:tgtEl>
                                          <p:spTgt spid="9"/>
                                        </p:tgtEl>
                                      </p:cBhvr>
                                    </p:animEffect>
                                    <p:animScale>
                                      <p:cBhvr>
                                        <p:cTn id="21" dur="250" autoRev="1" fill="hold"/>
                                        <p:tgtEl>
                                          <p:spTgt spid="9"/>
                                        </p:tgtEl>
                                      </p:cBhvr>
                                      <p:by x="105000" y="105000"/>
                                    </p:animScale>
                                  </p:childTnLst>
                                </p:cTn>
                              </p:par>
                            </p:childTnLst>
                          </p:cTn>
                        </p:par>
                        <p:par>
                          <p:cTn id="22" fill="hold">
                            <p:stCondLst>
                              <p:cond delay="3250"/>
                            </p:stCondLst>
                            <p:childTnLst>
                              <p:par>
                                <p:cTn id="23" presetID="22" presetClass="entr" presetSubtype="2"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750"/>
                                        <p:tgtEl>
                                          <p:spTgt spid="14"/>
                                        </p:tgtEl>
                                      </p:cBhvr>
                                    </p:animEffect>
                                  </p:childTnLst>
                                </p:cTn>
                              </p:par>
                            </p:childTnLst>
                          </p:cTn>
                        </p:par>
                        <p:par>
                          <p:cTn id="26" fill="hold">
                            <p:stCondLst>
                              <p:cond delay="4000"/>
                            </p:stCondLst>
                            <p:childTnLst>
                              <p:par>
                                <p:cTn id="27" presetID="26" presetClass="emph" presetSubtype="0" fill="hold" nodeType="after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cTn>
                              </p:par>
                            </p:childTnLst>
                          </p:cTn>
                        </p:par>
                        <p:par>
                          <p:cTn id="30" fill="hold">
                            <p:stCondLst>
                              <p:cond delay="4500"/>
                            </p:stCondLst>
                            <p:childTnLst>
                              <p:par>
                                <p:cTn id="31" presetID="22" presetClass="entr" presetSubtype="2"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750"/>
                                        <p:tgtEl>
                                          <p:spTgt spid="19"/>
                                        </p:tgtEl>
                                      </p:cBhvr>
                                    </p:animEffect>
                                  </p:childTnLst>
                                </p:cTn>
                              </p:par>
                            </p:childTnLst>
                          </p:cTn>
                        </p:par>
                        <p:par>
                          <p:cTn id="34" fill="hold">
                            <p:stCondLst>
                              <p:cond delay="5250"/>
                            </p:stCondLst>
                            <p:childTnLst>
                              <p:par>
                                <p:cTn id="35" presetID="26" presetClass="emph" presetSubtype="0" fill="hold" nodeType="afterEffect">
                                  <p:stCondLst>
                                    <p:cond delay="0"/>
                                  </p:stCondLst>
                                  <p:childTnLst>
                                    <p:animEffect transition="out" filter="fade">
                                      <p:cBhvr>
                                        <p:cTn id="36" dur="500" tmFilter="0, 0; .2, .5; .8, .5; 1, 0"/>
                                        <p:tgtEl>
                                          <p:spTgt spid="19"/>
                                        </p:tgtEl>
                                      </p:cBhvr>
                                    </p:animEffect>
                                    <p:animScale>
                                      <p:cBhvr>
                                        <p:cTn id="37" dur="250" autoRev="1" fill="hold"/>
                                        <p:tgtEl>
                                          <p:spTgt spid="19"/>
                                        </p:tgtEl>
                                      </p:cBhvr>
                                      <p:by x="105000" y="105000"/>
                                    </p:animScale>
                                  </p:childTnLst>
                                </p:cTn>
                              </p:par>
                              <p:par>
                                <p:cTn id="38" presetID="6" presetClass="entr" presetSubtype="16" fill="hold"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circle(in)">
                                      <p:cBhvr>
                                        <p:cTn id="40" dur="2000"/>
                                        <p:tgtEl>
                                          <p:spTgt spid="72"/>
                                        </p:tgtEl>
                                      </p:cBhvr>
                                    </p:animEffect>
                                  </p:childTnLst>
                                </p:cTn>
                              </p:par>
                              <p:par>
                                <p:cTn id="41" presetID="6" presetClass="entr" presetSubtype="16"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circle(in)">
                                      <p:cBhvr>
                                        <p:cTn id="43" dur="2000"/>
                                        <p:tgtEl>
                                          <p:spTgt spid="74"/>
                                        </p:tgtEl>
                                      </p:cBhvr>
                                    </p:animEffect>
                                  </p:childTnLst>
                                </p:cTn>
                              </p:par>
                              <p:par>
                                <p:cTn id="44" presetID="6" presetClass="entr" presetSubtype="16" fill="hold"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circle(in)">
                                      <p:cBhvr>
                                        <p:cTn id="46"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1049643"/>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xmlns="" id="{9E248B6E-2F6B-4709-DFFA-3B2DB362CF11}"/>
              </a:ext>
            </a:extLst>
          </p:cNvPr>
          <p:cNvSpPr>
            <a:spLocks noGrp="1"/>
          </p:cNvSpPr>
          <p:nvPr>
            <p:ph type="title"/>
          </p:nvPr>
        </p:nvSpPr>
        <p:spPr>
          <a:xfrm>
            <a:off x="1776052" y="1841788"/>
            <a:ext cx="9303149" cy="1206405"/>
          </a:xfrm>
        </p:spPr>
        <p:txBody>
          <a:bodyPr/>
          <a:lstStyle/>
          <a:p>
            <a:r>
              <a:rPr lang="vi-VN" sz="4800" b="1" dirty="0">
                <a:solidFill>
                  <a:schemeClr val="bg1"/>
                </a:solidFill>
                <a:latin typeface="+mj-lt"/>
                <a:cs typeface="Arial" panose="020B0604020202020204" pitchFamily="34" charset="0"/>
              </a:rPr>
              <a:t>MỘT SỐ QUY ĐỊNH CỦA PHÁP LUẬT VỀ PHÒNG, CHỐNG </a:t>
            </a:r>
            <a:br>
              <a:rPr lang="vi-VN" sz="4800" b="1" dirty="0">
                <a:solidFill>
                  <a:schemeClr val="bg1"/>
                </a:solidFill>
                <a:latin typeface="+mj-lt"/>
                <a:cs typeface="Arial" panose="020B0604020202020204" pitchFamily="34" charset="0"/>
              </a:rPr>
            </a:br>
            <a:r>
              <a:rPr lang="vi-VN" sz="4800" b="1" dirty="0">
                <a:solidFill>
                  <a:schemeClr val="bg1"/>
                </a:solidFill>
                <a:latin typeface="+mj-lt"/>
                <a:cs typeface="Arial" panose="020B0604020202020204" pitchFamily="34" charset="0"/>
              </a:rPr>
              <a:t>TỆ NẠN XÃ HỘI</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6385302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543DC03A-E85D-4716-B93B-2E46A0B5E0AD}"/>
              </a:ext>
            </a:extLst>
          </p:cNvPr>
          <p:cNvSpPr/>
          <p:nvPr/>
        </p:nvSpPr>
        <p:spPr>
          <a:xfrm>
            <a:off x="154745" y="1468240"/>
            <a:ext cx="5106572" cy="474829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en-US" sz="3200" b="1" dirty="0" smtClean="0">
                <a:solidFill>
                  <a:srgbClr val="000000"/>
                </a:solidFill>
                <a:latin typeface="Times New Roman" panose="02020603050405020304" pitchFamily="18" charset="0"/>
                <a:ea typeface="Times New Roman" panose="02020603050405020304" pitchFamily="18" charset="0"/>
              </a:rPr>
              <a:t>1. </a:t>
            </a:r>
            <a:r>
              <a:rPr lang="en-US" sz="3200" b="1" dirty="0" err="1" smtClean="0">
                <a:solidFill>
                  <a:srgbClr val="000000"/>
                </a:solidFill>
                <a:latin typeface="Times New Roman" panose="02020603050405020304" pitchFamily="18" charset="0"/>
                <a:ea typeface="Times New Roman" panose="02020603050405020304" pitchFamily="18" charset="0"/>
              </a:rPr>
              <a:t>Em</a:t>
            </a: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hãy</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cho</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biết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hành</a:t>
            </a:r>
            <a:r>
              <a:rPr lang="en-US" sz="3200" b="1" dirty="0">
                <a:solidFill>
                  <a:srgbClr val="000000"/>
                </a:solidFill>
                <a:latin typeface="Times New Roman" panose="02020603050405020304" pitchFamily="18" charset="0"/>
                <a:ea typeface="Times New Roman" panose="02020603050405020304" pitchFamily="18" charset="0"/>
              </a:rPr>
              <a:t> vi </a:t>
            </a:r>
            <a:r>
              <a:rPr lang="en-US" sz="3200" b="1" dirty="0" err="1">
                <a:solidFill>
                  <a:srgbClr val="000000"/>
                </a:solidFill>
                <a:latin typeface="Times New Roman" panose="02020603050405020304" pitchFamily="18" charset="0"/>
                <a:ea typeface="Times New Roman" panose="02020603050405020304" pitchFamily="18" charset="0"/>
              </a:rPr>
              <a:t>tẩm</a:t>
            </a:r>
            <a:r>
              <a:rPr lang="en-US" sz="3200" b="1" dirty="0">
                <a:solidFill>
                  <a:srgbClr val="000000"/>
                </a:solidFill>
                <a:latin typeface="Times New Roman" panose="02020603050405020304" pitchFamily="18" charset="0"/>
                <a:ea typeface="Times New Roman" panose="02020603050405020304" pitchFamily="18" charset="0"/>
              </a:rPr>
              <a:t> ma </a:t>
            </a:r>
            <a:r>
              <a:rPr lang="en-US" sz="3200" b="1" dirty="0" err="1">
                <a:solidFill>
                  <a:srgbClr val="000000"/>
                </a:solidFill>
                <a:latin typeface="Times New Roman" panose="02020603050405020304" pitchFamily="18" charset="0"/>
                <a:ea typeface="Times New Roman" panose="02020603050405020304" pitchFamily="18" charset="0"/>
              </a:rPr>
              <a:t>tuý</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vào</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thuốc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lào</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để</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hút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học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sinh</a:t>
            </a:r>
            <a:r>
              <a:rPr lang="en-US" sz="3200" b="1" dirty="0">
                <a:solidFill>
                  <a:srgbClr val="000000"/>
                </a:solidFill>
                <a:latin typeface="Times New Roman" panose="02020603050405020304" pitchFamily="18" charset="0"/>
                <a:ea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rPr>
              <a:t>thông</a:t>
            </a:r>
            <a:r>
              <a:rPr lang="en-US" sz="3200" b="1" dirty="0">
                <a:solidFill>
                  <a:srgbClr val="000000"/>
                </a:solidFill>
                <a:latin typeface="Times New Roman" panose="02020603050405020304" pitchFamily="18" charset="0"/>
                <a:ea typeface="Times New Roman" panose="02020603050405020304" pitchFamily="18" charset="0"/>
              </a:rPr>
              <a:t> tin 1 (</a:t>
            </a:r>
            <a:r>
              <a:rPr lang="en-US" sz="3200" b="1" dirty="0" err="1">
                <a:solidFill>
                  <a:srgbClr val="000000"/>
                </a:solidFill>
                <a:latin typeface="Times New Roman" panose="02020603050405020304" pitchFamily="18" charset="0"/>
                <a:ea typeface="Times New Roman" panose="02020603050405020304" pitchFamily="18" charset="0"/>
              </a:rPr>
              <a:t>mục</a:t>
            </a:r>
            <a:r>
              <a:rPr lang="en-US" sz="3200" b="1" dirty="0">
                <a:solidFill>
                  <a:srgbClr val="000000"/>
                </a:solidFill>
                <a:latin typeface="Times New Roman" panose="02020603050405020304" pitchFamily="18" charset="0"/>
                <a:ea typeface="Times New Roman" panose="02020603050405020304" pitchFamily="18" charset="0"/>
              </a:rPr>
              <a:t> 1) </a:t>
            </a:r>
            <a:r>
              <a:rPr lang="en-US" sz="3200" b="1" dirty="0" err="1">
                <a:solidFill>
                  <a:srgbClr val="000000"/>
                </a:solidFill>
                <a:latin typeface="Times New Roman" panose="02020603050405020304" pitchFamily="18" charset="0"/>
                <a:ea typeface="Times New Roman" panose="02020603050405020304" pitchFamily="18" charset="0"/>
              </a:rPr>
              <a:t>có</a:t>
            </a:r>
            <a:r>
              <a:rPr lang="en-US" sz="3200" b="1" dirty="0">
                <a:solidFill>
                  <a:srgbClr val="000000"/>
                </a:solidFill>
                <a:latin typeface="Times New Roman" panose="02020603050405020304" pitchFamily="18" charset="0"/>
                <a:ea typeface="Times New Roman" panose="02020603050405020304" pitchFamily="18" charset="0"/>
              </a:rPr>
              <a:t> vi </a:t>
            </a:r>
            <a:r>
              <a:rPr lang="en-US" sz="3200" b="1" dirty="0" err="1">
                <a:solidFill>
                  <a:srgbClr val="000000"/>
                </a:solidFill>
                <a:latin typeface="Times New Roman" panose="02020603050405020304" pitchFamily="18" charset="0"/>
                <a:ea typeface="Times New Roman" panose="02020603050405020304" pitchFamily="18" charset="0"/>
              </a:rPr>
              <a:t>phạm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quy</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định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pháp</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luật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về</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phòng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chống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tệ</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nạn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xã</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hội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smtClean="0">
                <a:solidFill>
                  <a:srgbClr val="000000"/>
                </a:solidFill>
                <a:latin typeface="Times New Roman" panose="02020603050405020304" pitchFamily="18" charset="0"/>
                <a:ea typeface="Times New Roman" panose="02020603050405020304" pitchFamily="18" charset="0"/>
              </a:rPr>
              <a:t>không</a:t>
            </a: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Vì</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sao</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b="1" dirty="0">
              <a:latin typeface="Times New Roman" panose="02020603050405020304" pitchFamily="18" charset="0"/>
              <a:ea typeface="Calibri" panose="020F0502020204030204" pitchFamily="34" charset="0"/>
            </a:endParaRPr>
          </a:p>
        </p:txBody>
      </p:sp>
      <p:sp>
        <p:nvSpPr>
          <p:cNvPr id="7" name="Rectangle: Rounded Corners 6">
            <a:extLst>
              <a:ext uri="{FF2B5EF4-FFF2-40B4-BE49-F238E27FC236}">
                <a16:creationId xmlns:a16="http://schemas.microsoft.com/office/drawing/2014/main" xmlns="" id="{9276AF95-1F31-41BB-838D-E0B872400884}"/>
              </a:ext>
            </a:extLst>
          </p:cNvPr>
          <p:cNvSpPr/>
          <p:nvPr/>
        </p:nvSpPr>
        <p:spPr>
          <a:xfrm>
            <a:off x="6458628" y="1468240"/>
            <a:ext cx="5106572" cy="472210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en-US" sz="3600" b="1" dirty="0" smtClean="0">
                <a:solidFill>
                  <a:srgbClr val="000000"/>
                </a:solidFill>
                <a:latin typeface="Times New Roman" panose="02020603050405020304" pitchFamily="18" charset="0"/>
                <a:ea typeface="Times New Roman" panose="02020603050405020304" pitchFamily="18" charset="0"/>
              </a:rPr>
              <a:t>2. </a:t>
            </a:r>
            <a:r>
              <a:rPr lang="en-US" sz="3600" b="1" dirty="0" err="1" smtClean="0">
                <a:solidFill>
                  <a:srgbClr val="000000"/>
                </a:solidFill>
                <a:latin typeface="Times New Roman" panose="02020603050405020304" pitchFamily="18" charset="0"/>
                <a:ea typeface="Times New Roman" panose="02020603050405020304" pitchFamily="18" charset="0"/>
              </a:rPr>
              <a:t>Em</a:t>
            </a:r>
            <a:r>
              <a:rPr lang="en-US" sz="3600" b="1" dirty="0" smtClean="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hãy</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nêu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một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số</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quy</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định</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pháp</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luật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về</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phòng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chống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tệ</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nạn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xã</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smtClean="0">
                <a:solidFill>
                  <a:srgbClr val="000000"/>
                </a:solidFill>
                <a:latin typeface="Times New Roman" panose="02020603050405020304" pitchFamily="18" charset="0"/>
                <a:ea typeface="Times New Roman" panose="02020603050405020304" pitchFamily="18" charset="0"/>
              </a:rPr>
              <a:t>hội</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b="1" dirty="0">
              <a:latin typeface="Times New Roman" panose="02020603050405020304" pitchFamily="18" charset="0"/>
              <a:ea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462476AE-BCAE-B6AD-1CE7-479A58F27C48}"/>
              </a:ext>
            </a:extLst>
          </p:cNvPr>
          <p:cNvSpPr txBox="1"/>
          <p:nvPr/>
        </p:nvSpPr>
        <p:spPr>
          <a:xfrm>
            <a:off x="369660" y="730585"/>
            <a:ext cx="11521280" cy="584775"/>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Đọc thông tin sách giáo khoa và trả lời câu hỏi</a:t>
            </a:r>
            <a:endPar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9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25B97239-2685-48C8-8104-1D4E4E383D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xmlns="" id="{36DACCA5-FDDF-A7B1-3F11-3DAD1BDEB0C3}"/>
              </a:ext>
            </a:extLst>
          </p:cNvPr>
          <p:cNvPicPr>
            <a:picLocks noChangeAspect="1"/>
          </p:cNvPicPr>
          <p:nvPr/>
        </p:nvPicPr>
        <p:blipFill rotWithShape="1">
          <a:blip r:embed="rId3"/>
          <a:srcRect t="2779" r="-2" b="11767"/>
          <a:stretch/>
        </p:blipFill>
        <p:spPr>
          <a:xfrm>
            <a:off x="321734" y="1169171"/>
            <a:ext cx="5674894" cy="2548850"/>
          </a:xfrm>
          <a:prstGeom prst="rect">
            <a:avLst/>
          </a:prstGeom>
        </p:spPr>
      </p:pic>
      <p:pic>
        <p:nvPicPr>
          <p:cNvPr id="8" name="Picture 7">
            <a:extLst>
              <a:ext uri="{FF2B5EF4-FFF2-40B4-BE49-F238E27FC236}">
                <a16:creationId xmlns:a16="http://schemas.microsoft.com/office/drawing/2014/main" xmlns="" id="{D85032FB-1894-62B8-12CC-7401466A290E}"/>
              </a:ext>
            </a:extLst>
          </p:cNvPr>
          <p:cNvPicPr>
            <a:picLocks noChangeAspect="1"/>
          </p:cNvPicPr>
          <p:nvPr/>
        </p:nvPicPr>
        <p:blipFill rotWithShape="1">
          <a:blip r:embed="rId4"/>
          <a:srcRect l="16781" r="18872" b="1"/>
          <a:stretch/>
        </p:blipFill>
        <p:spPr>
          <a:xfrm>
            <a:off x="321735" y="3854547"/>
            <a:ext cx="2676579" cy="2866927"/>
          </a:xfrm>
          <a:prstGeom prst="rect">
            <a:avLst/>
          </a:prstGeom>
        </p:spPr>
      </p:pic>
      <p:pic>
        <p:nvPicPr>
          <p:cNvPr id="5" name="Picture 4">
            <a:extLst>
              <a:ext uri="{FF2B5EF4-FFF2-40B4-BE49-F238E27FC236}">
                <a16:creationId xmlns:a16="http://schemas.microsoft.com/office/drawing/2014/main" xmlns="" id="{2A8E3D6F-73FF-C38E-6D4A-678EEE71AA3E}"/>
              </a:ext>
            </a:extLst>
          </p:cNvPr>
          <p:cNvPicPr>
            <a:picLocks noChangeAspect="1"/>
          </p:cNvPicPr>
          <p:nvPr/>
        </p:nvPicPr>
        <p:blipFill rotWithShape="1">
          <a:blip r:embed="rId5"/>
          <a:srcRect l="8603" r="24187" b="1"/>
          <a:stretch/>
        </p:blipFill>
        <p:spPr>
          <a:xfrm>
            <a:off x="3159181" y="3935523"/>
            <a:ext cx="2837076" cy="2785951"/>
          </a:xfrm>
          <a:prstGeom prst="rect">
            <a:avLst/>
          </a:prstGeom>
        </p:spPr>
      </p:pic>
      <p:pic>
        <p:nvPicPr>
          <p:cNvPr id="7" name="Picture 6">
            <a:extLst>
              <a:ext uri="{FF2B5EF4-FFF2-40B4-BE49-F238E27FC236}">
                <a16:creationId xmlns:a16="http://schemas.microsoft.com/office/drawing/2014/main" xmlns="" id="{1703DAFC-76FB-C078-4B67-5954BB15F72B}"/>
              </a:ext>
            </a:extLst>
          </p:cNvPr>
          <p:cNvPicPr>
            <a:picLocks noChangeAspect="1"/>
          </p:cNvPicPr>
          <p:nvPr/>
        </p:nvPicPr>
        <p:blipFill rotWithShape="1">
          <a:blip r:embed="rId6"/>
          <a:srcRect t="1335" r="-3" b="7526"/>
          <a:stretch/>
        </p:blipFill>
        <p:spPr>
          <a:xfrm>
            <a:off x="6195373" y="1336431"/>
            <a:ext cx="5674892" cy="4964376"/>
          </a:xfrm>
          <a:prstGeom prst="rect">
            <a:avLst/>
          </a:prstGeom>
        </p:spPr>
      </p:pic>
      <p:sp>
        <p:nvSpPr>
          <p:cNvPr id="9" name="Title 1">
            <a:extLst>
              <a:ext uri="{FF2B5EF4-FFF2-40B4-BE49-F238E27FC236}">
                <a16:creationId xmlns:a16="http://schemas.microsoft.com/office/drawing/2014/main" xmlns="" id="{11F6B31D-A414-8927-D2D8-9110E5F7C448}"/>
              </a:ext>
            </a:extLst>
          </p:cNvPr>
          <p:cNvSpPr txBox="1">
            <a:spLocks/>
          </p:cNvSpPr>
          <p:nvPr>
            <p:custDataLst>
              <p:tags r:id="rId1"/>
            </p:custDataLst>
          </p:nvPr>
        </p:nvSpPr>
        <p:spPr>
          <a:xfrm>
            <a:off x="0" y="0"/>
            <a:ext cx="5021943" cy="557193"/>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70000" lnSpcReduction="20000"/>
          </a:bodyPr>
          <a:lstStyle/>
          <a:p>
            <a:pPr algn="ctr">
              <a:spcBef>
                <a:spcPct val="0"/>
              </a:spcBef>
              <a:defRPr/>
            </a:pPr>
            <a:r>
              <a:rPr lang="en-US" altLang="en-US" sz="4000" b="1" dirty="0">
                <a:solidFill>
                  <a:srgbClr val="FFFFFF"/>
                </a:solidFill>
                <a:latin typeface="SVN-Vanilla Daisy Pro" panose="00000500000000000000" pitchFamily="2" charset="0"/>
              </a:rPr>
              <a:t>TRÒ CHƠI: AI HIỂU BIẾT</a:t>
            </a:r>
            <a:endParaRPr lang="en-US" sz="4000" b="1" kern="0" dirty="0">
              <a:solidFill>
                <a:srgbClr val="FFFFFF"/>
              </a:solidFill>
              <a:latin typeface="SVN-Vanilla Daisy Pro" panose="00000500000000000000" pitchFamily="2" charset="0"/>
            </a:endParaRPr>
          </a:p>
        </p:txBody>
      </p:sp>
      <p:sp>
        <p:nvSpPr>
          <p:cNvPr id="10" name="Rectangle 9">
            <a:extLst>
              <a:ext uri="{FF2B5EF4-FFF2-40B4-BE49-F238E27FC236}">
                <a16:creationId xmlns:a16="http://schemas.microsoft.com/office/drawing/2014/main" xmlns="" id="{99EF85CA-2875-121C-B87E-5383C3E91DE9}"/>
              </a:ext>
            </a:extLst>
          </p:cNvPr>
          <p:cNvSpPr/>
          <p:nvPr/>
        </p:nvSpPr>
        <p:spPr>
          <a:xfrm>
            <a:off x="321734" y="605617"/>
            <a:ext cx="11657125" cy="523220"/>
          </a:xfrm>
          <a:prstGeom prst="rect">
            <a:avLst/>
          </a:prstGeom>
        </p:spPr>
        <p:txBody>
          <a:bodyPr wrap="square">
            <a:spAutoFit/>
          </a:bodyPr>
          <a:lstStyle/>
          <a:p>
            <a:pPr marL="0" marR="0" lvl="0" indent="279400" algn="just" defTabSz="914400" rtl="0" eaLnBrk="1" fontAlgn="auto" latinLnBrk="0" hangingPunct="1">
              <a:spcBef>
                <a:spcPts val="0"/>
              </a:spcBef>
              <a:buClrTx/>
              <a:buSzTx/>
              <a:buFontTx/>
              <a:buNone/>
              <a:tabLst/>
              <a:defRPr/>
            </a:pPr>
            <a:r>
              <a:rPr kumimoji="0" lang="vi-VN" sz="2800" b="1" i="0" u="none" strike="noStrike" kern="1200" cap="none" spc="0" normalizeH="0" baseline="0" noProof="0" dirty="0">
                <a:ln>
                  <a:noFill/>
                </a:ln>
                <a:solidFill>
                  <a:srgbClr val="353635"/>
                </a:solidFill>
                <a:effectLst/>
                <a:uLnTx/>
                <a:uFillTx/>
                <a:latin typeface="+mj-lt"/>
                <a:ea typeface="Times New Roman" panose="02020603050405020304" pitchFamily="18" charset="0"/>
                <a:cs typeface="+mn-cs"/>
              </a:rPr>
              <a:t>Kể những tệ nạn xã hội mà em biết</a:t>
            </a:r>
            <a:r>
              <a:rPr kumimoji="0" lang="en-US" sz="2800" b="1" i="0" u="none" strike="noStrike" kern="1200" cap="none" spc="0" normalizeH="0" baseline="0" noProof="0" dirty="0">
                <a:ln>
                  <a:noFill/>
                </a:ln>
                <a:solidFill>
                  <a:srgbClr val="353635"/>
                </a:solidFill>
                <a:effectLst/>
                <a:uLnTx/>
                <a:uFillTx/>
                <a:latin typeface="+mj-lt"/>
                <a:ea typeface="Times New Roman" panose="02020603050405020304" pitchFamily="18" charset="0"/>
                <a:cs typeface="+mn-cs"/>
              </a:rPr>
              <a:t> </a:t>
            </a:r>
            <a:r>
              <a:rPr kumimoji="0" lang="en-US" sz="28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 </a:t>
            </a:r>
            <a:r>
              <a:rPr kumimoji="0" lang="en-US" sz="2800" b="1" i="0" u="none" strike="noStrike" kern="1200" cap="none" spc="0" normalizeH="0" baseline="0" noProof="0" dirty="0" err="1">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búc</a:t>
            </a:r>
            <a:r>
              <a:rPr kumimoji="0" lang="en-US" sz="28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sz="28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28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7877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543DC03A-E85D-4716-B93B-2E46A0B5E0AD}"/>
              </a:ext>
            </a:extLst>
          </p:cNvPr>
          <p:cNvSpPr/>
          <p:nvPr/>
        </p:nvSpPr>
        <p:spPr>
          <a:xfrm>
            <a:off x="154745" y="321972"/>
            <a:ext cx="5578628" cy="66415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3200" b="1" dirty="0">
                <a:solidFill>
                  <a:srgbClr val="0070C0"/>
                </a:solidFill>
                <a:latin typeface="Times New Roman" panose="02020603050405020304" pitchFamily="18" charset="0"/>
                <a:cs typeface="Times New Roman" panose="02020603050405020304" pitchFamily="18" charset="0"/>
              </a:rPr>
              <a:t>1. Hành vi đó của HS là vi phạm PL vì VN nghiêm cấm tất cả các hành vi sử dụng trái phép chất ma túy.</a:t>
            </a:r>
            <a:endParaRPr lang="en-US" sz="3200" b="1" dirty="0">
              <a:solidFill>
                <a:srgbClr val="0070C0"/>
              </a:solidFill>
              <a:latin typeface="Times New Roman" panose="02020603050405020304" pitchFamily="18" charset="0"/>
              <a:cs typeface="Times New Roman" panose="02020603050405020304" pitchFamily="18" charset="0"/>
            </a:endParaRPr>
          </a:p>
          <a:p>
            <a:pPr algn="just"/>
            <a:r>
              <a:rPr lang="de-DE"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Vì</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sinh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đã</a:t>
            </a:r>
            <a:r>
              <a:rPr lang="en-US" sz="3200" b="1" dirty="0">
                <a:solidFill>
                  <a:srgbClr val="0070C0"/>
                </a:solidFill>
                <a:latin typeface="Times New Roman" panose="02020603050405020304" pitchFamily="18" charset="0"/>
                <a:cs typeface="Times New Roman" panose="02020603050405020304" pitchFamily="18" charset="0"/>
              </a:rPr>
              <a:t> vi </a:t>
            </a:r>
            <a:r>
              <a:rPr lang="en-US" sz="3200" b="1" dirty="0" err="1">
                <a:solidFill>
                  <a:srgbClr val="0070C0"/>
                </a:solidFill>
                <a:latin typeface="Times New Roman" panose="02020603050405020304" pitchFamily="18" charset="0"/>
                <a:cs typeface="Times New Roman" panose="02020603050405020304" pitchFamily="18" charset="0"/>
              </a:rPr>
              <a:t>phạm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Điều</a:t>
            </a:r>
            <a:r>
              <a:rPr lang="en-US" sz="3200" b="1" dirty="0">
                <a:solidFill>
                  <a:srgbClr val="0070C0"/>
                </a:solidFill>
                <a:latin typeface="Times New Roman" panose="02020603050405020304" pitchFamily="18" charset="0"/>
                <a:cs typeface="Times New Roman" panose="02020603050405020304" pitchFamily="18" charset="0"/>
              </a:rPr>
              <a:t> 5, </a:t>
            </a:r>
            <a:r>
              <a:rPr lang="en-US" sz="3200" b="1" dirty="0" err="1">
                <a:solidFill>
                  <a:srgbClr val="0070C0"/>
                </a:solidFill>
                <a:latin typeface="Times New Roman" panose="02020603050405020304" pitchFamily="18" charset="0"/>
                <a:cs typeface="Times New Roman" panose="02020603050405020304" pitchFamily="18" charset="0"/>
              </a:rPr>
              <a:t>Luật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phòng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chống</a:t>
            </a:r>
            <a:r>
              <a:rPr lang="en-US" sz="3200" b="1" dirty="0">
                <a:solidFill>
                  <a:srgbClr val="0070C0"/>
                </a:solidFill>
                <a:latin typeface="Times New Roman" panose="02020603050405020304" pitchFamily="18" charset="0"/>
                <a:cs typeface="Times New Roman" panose="02020603050405020304" pitchFamily="18" charset="0"/>
              </a:rPr>
              <a:t> ma </a:t>
            </a:r>
            <a:r>
              <a:rPr lang="en-US" sz="3200" b="1" dirty="0" err="1">
                <a:solidFill>
                  <a:srgbClr val="0070C0"/>
                </a:solidFill>
                <a:latin typeface="Times New Roman" panose="02020603050405020304" pitchFamily="18" charset="0"/>
                <a:cs typeface="Times New Roman" panose="02020603050405020304" pitchFamily="18" charset="0"/>
              </a:rPr>
              <a:t>túy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năm</a:t>
            </a:r>
            <a:r>
              <a:rPr lang="en-US" sz="3200" b="1" dirty="0">
                <a:solidFill>
                  <a:srgbClr val="0070C0"/>
                </a:solidFill>
                <a:latin typeface="Times New Roman" panose="02020603050405020304" pitchFamily="18" charset="0"/>
                <a:cs typeface="Times New Roman" panose="02020603050405020304" pitchFamily="18" charset="0"/>
              </a:rPr>
              <a:t> 2021 </a:t>
            </a:r>
            <a:r>
              <a:rPr lang="en-US" sz="3200" b="1" dirty="0" err="1">
                <a:solidFill>
                  <a:srgbClr val="0070C0"/>
                </a:solidFill>
                <a:latin typeface="Times New Roman" panose="02020603050405020304" pitchFamily="18" charset="0"/>
                <a:cs typeface="Times New Roman" panose="02020603050405020304" pitchFamily="18" charset="0"/>
              </a:rPr>
              <a:t>khi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dụng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tổ</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chức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dụng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chất</a:t>
            </a:r>
            <a:r>
              <a:rPr lang="en-US" sz="3200" b="1" dirty="0">
                <a:solidFill>
                  <a:srgbClr val="0070C0"/>
                </a:solidFill>
                <a:latin typeface="Times New Roman" panose="02020603050405020304" pitchFamily="18" charset="0"/>
                <a:cs typeface="Times New Roman" panose="02020603050405020304" pitchFamily="18" charset="0"/>
              </a:rPr>
              <a:t> ma </a:t>
            </a:r>
            <a:r>
              <a:rPr lang="en-US" sz="3200" b="1" dirty="0" err="1">
                <a:solidFill>
                  <a:srgbClr val="0070C0"/>
                </a:solidFill>
                <a:latin typeface="Times New Roman" panose="02020603050405020304" pitchFamily="18" charset="0"/>
                <a:cs typeface="Times New Roman" panose="02020603050405020304" pitchFamily="18" charset="0"/>
              </a:rPr>
              <a:t>túy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Điều</a:t>
            </a:r>
            <a:r>
              <a:rPr lang="en-US" sz="3200" b="1" dirty="0">
                <a:solidFill>
                  <a:srgbClr val="0070C0"/>
                </a:solidFill>
                <a:latin typeface="Times New Roman" panose="02020603050405020304" pitchFamily="18" charset="0"/>
                <a:cs typeface="Times New Roman" panose="02020603050405020304" pitchFamily="18" charset="0"/>
              </a:rPr>
              <a:t> 255 </a:t>
            </a:r>
            <a:r>
              <a:rPr lang="en-US" sz="3200" b="1" dirty="0" err="1">
                <a:solidFill>
                  <a:srgbClr val="0070C0"/>
                </a:solidFill>
                <a:latin typeface="Times New Roman" panose="02020603050405020304" pitchFamily="18" charset="0"/>
                <a:cs typeface="Times New Roman" panose="02020603050405020304" pitchFamily="18" charset="0"/>
              </a:rPr>
              <a:t>Bộ</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luật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Hình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năm</a:t>
            </a:r>
            <a:r>
              <a:rPr lang="en-US" sz="3200" b="1" dirty="0">
                <a:solidFill>
                  <a:srgbClr val="0070C0"/>
                </a:solidFill>
                <a:latin typeface="Times New Roman" panose="02020603050405020304" pitchFamily="18" charset="0"/>
                <a:cs typeface="Times New Roman" panose="02020603050405020304" pitchFamily="18" charset="0"/>
              </a:rPr>
              <a:t> 2015 (</a:t>
            </a:r>
            <a:r>
              <a:rPr lang="en-US" sz="3200" b="1" dirty="0" err="1">
                <a:solidFill>
                  <a:srgbClr val="0070C0"/>
                </a:solidFill>
                <a:latin typeface="Times New Roman" panose="02020603050405020304" pitchFamily="18" charset="0"/>
                <a:cs typeface="Times New Roman" panose="02020603050405020304" pitchFamily="18" charset="0"/>
              </a:rPr>
              <a:t>sửa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đổi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bổ</a:t>
            </a:r>
            <a:r>
              <a:rPr lang="en-US" sz="3200" b="1" dirty="0">
                <a:solidFill>
                  <a:srgbClr val="0070C0"/>
                </a:solidFill>
                <a:latin typeface="Times New Roman" panose="02020603050405020304" pitchFamily="18" charset="0"/>
                <a:cs typeface="Times New Roman" panose="02020603050405020304" pitchFamily="18" charset="0"/>
              </a:rPr>
              <a:t> sung </a:t>
            </a:r>
            <a:r>
              <a:rPr lang="en-US" sz="3200" b="1" dirty="0" err="1">
                <a:solidFill>
                  <a:srgbClr val="0070C0"/>
                </a:solidFill>
                <a:latin typeface="Times New Roman" panose="02020603050405020304" pitchFamily="18" charset="0"/>
                <a:cs typeface="Times New Roman" panose="02020603050405020304" pitchFamily="18" charset="0"/>
              </a:rPr>
              <a:t>năm</a:t>
            </a:r>
            <a:r>
              <a:rPr lang="en-US" sz="3200" b="1" dirty="0">
                <a:solidFill>
                  <a:srgbClr val="0070C0"/>
                </a:solidFill>
                <a:latin typeface="Times New Roman" panose="02020603050405020304" pitchFamily="18" charset="0"/>
                <a:cs typeface="Times New Roman" panose="02020603050405020304" pitchFamily="18" charset="0"/>
              </a:rPr>
              <a:t> 2017)  </a:t>
            </a:r>
          </a:p>
        </p:txBody>
      </p:sp>
      <p:sp>
        <p:nvSpPr>
          <p:cNvPr id="7" name="Rectangle: Rounded Corners 6">
            <a:extLst>
              <a:ext uri="{FF2B5EF4-FFF2-40B4-BE49-F238E27FC236}">
                <a16:creationId xmlns:a16="http://schemas.microsoft.com/office/drawing/2014/main" xmlns="" id="{9276AF95-1F31-41BB-838D-E0B872400884}"/>
              </a:ext>
            </a:extLst>
          </p:cNvPr>
          <p:cNvSpPr/>
          <p:nvPr/>
        </p:nvSpPr>
        <p:spPr>
          <a:xfrm>
            <a:off x="6458628" y="321972"/>
            <a:ext cx="5106572" cy="644792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t> </a:t>
            </a:r>
            <a:r>
              <a:rPr lang="de-DE" sz="3200" b="1" dirty="0">
                <a:solidFill>
                  <a:srgbClr val="0070C0"/>
                </a:solidFill>
                <a:latin typeface="Times New Roman" panose="02020603050405020304" pitchFamily="18" charset="0"/>
                <a:cs typeface="Times New Roman" panose="02020603050405020304" pitchFamily="18" charset="0"/>
              </a:rPr>
              <a:t>2. Quy định của PL:</a:t>
            </a:r>
            <a:r>
              <a:rPr lang="de-DE" sz="3200" b="1" i="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Lu</a:t>
            </a:r>
            <a:r>
              <a:rPr lang="vi-VN" sz="3200" b="1" dirty="0">
                <a:solidFill>
                  <a:srgbClr val="0070C0"/>
                </a:solidFill>
                <a:latin typeface="Times New Roman" panose="02020603050405020304" pitchFamily="18" charset="0"/>
                <a:cs typeface="Times New Roman" panose="02020603050405020304" pitchFamily="18" charset="0"/>
              </a:rPr>
              <a:t>ậ</a:t>
            </a:r>
            <a:r>
              <a:rPr lang="vi-VN" sz="3200" b="1" i="1" dirty="0">
                <a:solidFill>
                  <a:srgbClr val="0070C0"/>
                </a:solidFill>
                <a:latin typeface="Times New Roman" panose="02020603050405020304" pitchFamily="18" charset="0"/>
                <a:cs typeface="Times New Roman" panose="02020603050405020304" pitchFamily="18" charset="0"/>
              </a:rPr>
              <a:t>t Phòng, chống ma túy năm </a:t>
            </a:r>
            <a:r>
              <a:rPr lang="vi-VN" sz="3200" b="1" i="1" dirty="0" smtClean="0">
                <a:solidFill>
                  <a:srgbClr val="0070C0"/>
                </a:solidFill>
                <a:latin typeface="Times New Roman" panose="02020603050405020304" pitchFamily="18" charset="0"/>
                <a:cs typeface="Times New Roman" panose="02020603050405020304" pitchFamily="18" charset="0"/>
              </a:rPr>
              <a:t>2021</a:t>
            </a:r>
            <a:r>
              <a:rPr lang="en-US" sz="3200" b="1" i="1" dirty="0" smtClean="0">
                <a:solidFill>
                  <a:srgbClr val="0070C0"/>
                </a:solidFill>
                <a:latin typeface="Times New Roman" panose="02020603050405020304" pitchFamily="18" charset="0"/>
                <a:cs typeface="Times New Roman" panose="02020603050405020304" pitchFamily="18" charset="0"/>
              </a:rPr>
              <a:t> </a:t>
            </a:r>
            <a:r>
              <a:rPr lang="vi-VN" sz="3200" b="1" i="1" dirty="0" smtClean="0">
                <a:solidFill>
                  <a:srgbClr val="0070C0"/>
                </a:solidFill>
                <a:latin typeface="Times New Roman" panose="02020603050405020304" pitchFamily="18" charset="0"/>
                <a:cs typeface="Times New Roman" panose="02020603050405020304" pitchFamily="18" charset="0"/>
              </a:rPr>
              <a:t>(</a:t>
            </a:r>
            <a:r>
              <a:rPr lang="vi-VN" sz="3200" b="1" i="1" dirty="0">
                <a:solidFill>
                  <a:srgbClr val="0070C0"/>
                </a:solidFill>
                <a:latin typeface="Times New Roman" panose="02020603050405020304" pitchFamily="18" charset="0"/>
                <a:cs typeface="Times New Roman" panose="02020603050405020304" pitchFamily="18" charset="0"/>
              </a:rPr>
              <a:t>Trích), Bộ Luật Hình sự năm </a:t>
            </a:r>
            <a:r>
              <a:rPr lang="vi-VN" sz="3200" b="1" i="1" dirty="0" smtClean="0">
                <a:solidFill>
                  <a:srgbClr val="0070C0"/>
                </a:solidFill>
                <a:latin typeface="Times New Roman" panose="02020603050405020304" pitchFamily="18" charset="0"/>
                <a:cs typeface="Times New Roman" panose="02020603050405020304" pitchFamily="18" charset="0"/>
              </a:rPr>
              <a:t>2015</a:t>
            </a:r>
            <a:r>
              <a:rPr lang="en-US" sz="3200" b="1" i="1" dirty="0" smtClean="0">
                <a:solidFill>
                  <a:srgbClr val="0070C0"/>
                </a:solidFill>
                <a:latin typeface="Times New Roman" panose="02020603050405020304" pitchFamily="18" charset="0"/>
                <a:cs typeface="Times New Roman" panose="02020603050405020304" pitchFamily="18" charset="0"/>
              </a:rPr>
              <a:t> </a:t>
            </a:r>
            <a:r>
              <a:rPr lang="vi-VN" sz="3200" b="1" i="1" dirty="0" smtClean="0">
                <a:solidFill>
                  <a:srgbClr val="0070C0"/>
                </a:solidFill>
                <a:latin typeface="Times New Roman" panose="02020603050405020304" pitchFamily="18" charset="0"/>
                <a:cs typeface="Times New Roman" panose="02020603050405020304" pitchFamily="18" charset="0"/>
              </a:rPr>
              <a:t> </a:t>
            </a:r>
            <a:r>
              <a:rPr lang="en-US" sz="3200" b="1" i="1" dirty="0" smtClean="0">
                <a:solidFill>
                  <a:srgbClr val="0070C0"/>
                </a:solidFill>
                <a:latin typeface="Times New Roman" panose="02020603050405020304" pitchFamily="18" charset="0"/>
                <a:cs typeface="Times New Roman" panose="02020603050405020304" pitchFamily="18" charset="0"/>
              </a:rPr>
              <a:t>(</a:t>
            </a:r>
            <a:r>
              <a:rPr lang="vi-VN" sz="3200" b="1" i="1" dirty="0" smtClean="0">
                <a:solidFill>
                  <a:srgbClr val="0070C0"/>
                </a:solidFill>
                <a:latin typeface="Times New Roman" panose="02020603050405020304" pitchFamily="18" charset="0"/>
                <a:cs typeface="Times New Roman" panose="02020603050405020304" pitchFamily="18" charset="0"/>
              </a:rPr>
              <a:t>Sửa </a:t>
            </a:r>
            <a:r>
              <a:rPr lang="vi-VN" sz="3200" b="1" i="1" dirty="0">
                <a:solidFill>
                  <a:srgbClr val="0070C0"/>
                </a:solidFill>
                <a:latin typeface="Times New Roman" panose="02020603050405020304" pitchFamily="18" charset="0"/>
                <a:cs typeface="Times New Roman" panose="02020603050405020304" pitchFamily="18" charset="0"/>
              </a:rPr>
              <a:t>đổi, bổ sung năm 2017</a:t>
            </a:r>
            <a:r>
              <a:rPr lang="vi-VN" sz="3200" b="1" i="1" dirty="0" smtClean="0">
                <a:solidFill>
                  <a:srgbClr val="0070C0"/>
                </a:solidFill>
                <a:latin typeface="Times New Roman" panose="02020603050405020304" pitchFamily="18" charset="0"/>
                <a:cs typeface="Times New Roman" panose="02020603050405020304" pitchFamily="18" charset="0"/>
              </a:rPr>
              <a:t>)</a:t>
            </a:r>
            <a:r>
              <a:rPr lang="en-US" sz="3200" b="1" i="1" dirty="0" smtClean="0">
                <a:solidFill>
                  <a:srgbClr val="0070C0"/>
                </a:solidFill>
                <a:latin typeface="Times New Roman" panose="02020603050405020304" pitchFamily="18" charset="0"/>
                <a:cs typeface="Times New Roman" panose="02020603050405020304" pitchFamily="18" charset="0"/>
              </a:rPr>
              <a:t> </a:t>
            </a:r>
            <a:r>
              <a:rPr lang="vi-VN" sz="3200" b="1" i="1" dirty="0" smtClean="0">
                <a:solidFill>
                  <a:srgbClr val="0070C0"/>
                </a:solidFill>
                <a:latin typeface="Times New Roman" panose="02020603050405020304" pitchFamily="18" charset="0"/>
                <a:cs typeface="Times New Roman" panose="02020603050405020304" pitchFamily="18" charset="0"/>
              </a:rPr>
              <a:t>(</a:t>
            </a:r>
            <a:r>
              <a:rPr lang="vi-VN" sz="3200" b="1" i="1" dirty="0">
                <a:solidFill>
                  <a:srgbClr val="0070C0"/>
                </a:solidFill>
                <a:latin typeface="Times New Roman" panose="02020603050405020304" pitchFamily="18" charset="0"/>
                <a:cs typeface="Times New Roman" panose="02020603050405020304" pitchFamily="18" charset="0"/>
              </a:rPr>
              <a:t>Trích</a:t>
            </a:r>
            <a:r>
              <a:rPr lang="vi-VN" sz="3200" b="1" i="1" dirty="0" smtClean="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33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9276AF95-1F31-41BB-838D-E0B872400884}"/>
              </a:ext>
            </a:extLst>
          </p:cNvPr>
          <p:cNvSpPr/>
          <p:nvPr/>
        </p:nvSpPr>
        <p:spPr>
          <a:xfrm>
            <a:off x="515155" y="410074"/>
            <a:ext cx="10959893" cy="644792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prstClr val="white"/>
                </a:solidFill>
              </a:rPr>
              <a:t> </a:t>
            </a:r>
            <a:r>
              <a:rPr lang="de-DE" sz="6000" b="1" dirty="0" smtClean="0">
                <a:solidFill>
                  <a:srgbClr val="FF0000"/>
                </a:solidFill>
                <a:latin typeface="Times New Roman" panose="02020603050405020304" pitchFamily="18" charset="0"/>
                <a:cs typeface="Times New Roman" panose="02020603050405020304" pitchFamily="18" charset="0"/>
              </a:rPr>
              <a:t>Quy </a:t>
            </a:r>
            <a:r>
              <a:rPr lang="de-DE" sz="6000" b="1" dirty="0">
                <a:solidFill>
                  <a:srgbClr val="FF0000"/>
                </a:solidFill>
                <a:latin typeface="Times New Roman" panose="02020603050405020304" pitchFamily="18" charset="0"/>
                <a:cs typeface="Times New Roman" panose="02020603050405020304" pitchFamily="18" charset="0"/>
              </a:rPr>
              <a:t>định của </a:t>
            </a:r>
            <a:r>
              <a:rPr lang="de-DE" sz="6000" b="1" dirty="0" smtClean="0">
                <a:solidFill>
                  <a:srgbClr val="FF0000"/>
                </a:solidFill>
                <a:latin typeface="Times New Roman" panose="02020603050405020304" pitchFamily="18" charset="0"/>
                <a:cs typeface="Times New Roman" panose="02020603050405020304" pitchFamily="18" charset="0"/>
              </a:rPr>
              <a:t>Pháp Luật:</a:t>
            </a:r>
            <a:r>
              <a:rPr lang="de-DE" sz="6000" b="1" i="1" dirty="0" smtClean="0">
                <a:solidFill>
                  <a:srgbClr val="FF0000"/>
                </a:solidFill>
                <a:latin typeface="Times New Roman" panose="02020603050405020304" pitchFamily="18" charset="0"/>
                <a:cs typeface="Times New Roman" panose="02020603050405020304" pitchFamily="18" charset="0"/>
              </a:rPr>
              <a:t> </a:t>
            </a:r>
          </a:p>
          <a:p>
            <a:pPr marL="857250" indent="-857250" algn="just">
              <a:buFontTx/>
              <a:buChar char="-"/>
            </a:pPr>
            <a:r>
              <a:rPr lang="en-US" sz="6000" b="1" i="1" dirty="0" smtClean="0">
                <a:solidFill>
                  <a:srgbClr val="0070C0"/>
                </a:solidFill>
                <a:latin typeface="Times New Roman" panose="02020603050405020304" pitchFamily="18" charset="0"/>
                <a:cs typeface="Times New Roman" panose="02020603050405020304" pitchFamily="18" charset="0"/>
              </a:rPr>
              <a:t>Lu</a:t>
            </a:r>
            <a:r>
              <a:rPr lang="vi-VN" sz="6000" b="1" i="1" dirty="0">
                <a:solidFill>
                  <a:srgbClr val="0070C0"/>
                </a:solidFill>
                <a:latin typeface="Times New Roman" panose="02020603050405020304" pitchFamily="18" charset="0"/>
                <a:cs typeface="Times New Roman" panose="02020603050405020304" pitchFamily="18" charset="0"/>
              </a:rPr>
              <a:t>ật Phòng, chống ma túy năm </a:t>
            </a:r>
            <a:r>
              <a:rPr lang="vi-VN" sz="6000" b="1" i="1" dirty="0" smtClean="0">
                <a:solidFill>
                  <a:srgbClr val="0070C0"/>
                </a:solidFill>
                <a:latin typeface="Times New Roman" panose="02020603050405020304" pitchFamily="18" charset="0"/>
                <a:cs typeface="Times New Roman" panose="02020603050405020304" pitchFamily="18" charset="0"/>
              </a:rPr>
              <a:t>2021</a:t>
            </a:r>
            <a:r>
              <a:rPr lang="en-US" sz="6000" b="1" i="1" dirty="0" smtClean="0">
                <a:solidFill>
                  <a:srgbClr val="0070C0"/>
                </a:solidFill>
                <a:latin typeface="Times New Roman" panose="02020603050405020304" pitchFamily="18" charset="0"/>
                <a:cs typeface="Times New Roman" panose="02020603050405020304" pitchFamily="18" charset="0"/>
              </a:rPr>
              <a:t> </a:t>
            </a:r>
            <a:r>
              <a:rPr lang="vi-VN" sz="6000" b="1" i="1" dirty="0" smtClean="0">
                <a:solidFill>
                  <a:srgbClr val="0070C0"/>
                </a:solidFill>
                <a:latin typeface="Times New Roman" panose="02020603050405020304" pitchFamily="18" charset="0"/>
                <a:cs typeface="Times New Roman" panose="02020603050405020304" pitchFamily="18" charset="0"/>
              </a:rPr>
              <a:t>(</a:t>
            </a:r>
            <a:r>
              <a:rPr lang="vi-VN" sz="6000" b="1" i="1" dirty="0">
                <a:solidFill>
                  <a:srgbClr val="0070C0"/>
                </a:solidFill>
                <a:latin typeface="Times New Roman" panose="02020603050405020304" pitchFamily="18" charset="0"/>
                <a:cs typeface="Times New Roman" panose="02020603050405020304" pitchFamily="18" charset="0"/>
              </a:rPr>
              <a:t>Trích), </a:t>
            </a:r>
            <a:endParaRPr lang="en-US" sz="6000" b="1" i="1" dirty="0" smtClean="0">
              <a:solidFill>
                <a:srgbClr val="0070C0"/>
              </a:solidFill>
              <a:latin typeface="Times New Roman" panose="02020603050405020304" pitchFamily="18" charset="0"/>
              <a:cs typeface="Times New Roman" panose="02020603050405020304" pitchFamily="18" charset="0"/>
            </a:endParaRPr>
          </a:p>
          <a:p>
            <a:pPr marL="857250" indent="-857250" algn="just">
              <a:buFontTx/>
              <a:buChar char="-"/>
            </a:pPr>
            <a:r>
              <a:rPr lang="vi-VN" sz="6000" b="1" i="1" dirty="0" smtClean="0">
                <a:solidFill>
                  <a:srgbClr val="0070C0"/>
                </a:solidFill>
                <a:latin typeface="Times New Roman" panose="02020603050405020304" pitchFamily="18" charset="0"/>
                <a:cs typeface="Times New Roman" panose="02020603050405020304" pitchFamily="18" charset="0"/>
              </a:rPr>
              <a:t>Bộ </a:t>
            </a:r>
            <a:r>
              <a:rPr lang="vi-VN" sz="6000" b="1" i="1" dirty="0">
                <a:solidFill>
                  <a:srgbClr val="0070C0"/>
                </a:solidFill>
                <a:latin typeface="Times New Roman" panose="02020603050405020304" pitchFamily="18" charset="0"/>
                <a:cs typeface="Times New Roman" panose="02020603050405020304" pitchFamily="18" charset="0"/>
              </a:rPr>
              <a:t>Luật Hình sự năm </a:t>
            </a:r>
            <a:r>
              <a:rPr lang="vi-VN" sz="6000" b="1" i="1" dirty="0" smtClean="0">
                <a:solidFill>
                  <a:srgbClr val="0070C0"/>
                </a:solidFill>
                <a:latin typeface="Times New Roman" panose="02020603050405020304" pitchFamily="18" charset="0"/>
                <a:cs typeface="Times New Roman" panose="02020603050405020304" pitchFamily="18" charset="0"/>
              </a:rPr>
              <a:t>2015</a:t>
            </a:r>
            <a:r>
              <a:rPr lang="en-US" sz="6000" b="1" i="1" dirty="0" smtClean="0">
                <a:solidFill>
                  <a:srgbClr val="0070C0"/>
                </a:solidFill>
                <a:latin typeface="Times New Roman" panose="02020603050405020304" pitchFamily="18" charset="0"/>
                <a:cs typeface="Times New Roman" panose="02020603050405020304" pitchFamily="18" charset="0"/>
              </a:rPr>
              <a:t> </a:t>
            </a:r>
            <a:r>
              <a:rPr lang="vi-VN" sz="6000" b="1" i="1" dirty="0" smtClean="0">
                <a:solidFill>
                  <a:srgbClr val="0070C0"/>
                </a:solidFill>
                <a:latin typeface="Times New Roman" panose="02020603050405020304" pitchFamily="18" charset="0"/>
                <a:cs typeface="Times New Roman" panose="02020603050405020304" pitchFamily="18" charset="0"/>
              </a:rPr>
              <a:t> </a:t>
            </a:r>
            <a:r>
              <a:rPr lang="en-US" sz="6000" b="1" i="1" dirty="0" smtClean="0">
                <a:solidFill>
                  <a:srgbClr val="0070C0"/>
                </a:solidFill>
                <a:latin typeface="Times New Roman" panose="02020603050405020304" pitchFamily="18" charset="0"/>
                <a:cs typeface="Times New Roman" panose="02020603050405020304" pitchFamily="18" charset="0"/>
              </a:rPr>
              <a:t>(</a:t>
            </a:r>
            <a:r>
              <a:rPr lang="vi-VN" sz="6000" b="1" i="1" dirty="0" smtClean="0">
                <a:solidFill>
                  <a:srgbClr val="0070C0"/>
                </a:solidFill>
                <a:latin typeface="Times New Roman" panose="02020603050405020304" pitchFamily="18" charset="0"/>
                <a:cs typeface="Times New Roman" panose="02020603050405020304" pitchFamily="18" charset="0"/>
              </a:rPr>
              <a:t>Sửa </a:t>
            </a:r>
            <a:r>
              <a:rPr lang="vi-VN" sz="6000" b="1" i="1" dirty="0">
                <a:solidFill>
                  <a:srgbClr val="0070C0"/>
                </a:solidFill>
                <a:latin typeface="Times New Roman" panose="02020603050405020304" pitchFamily="18" charset="0"/>
                <a:cs typeface="Times New Roman" panose="02020603050405020304" pitchFamily="18" charset="0"/>
              </a:rPr>
              <a:t>đổi, bổ sung năm 2017</a:t>
            </a:r>
            <a:r>
              <a:rPr lang="vi-VN" sz="6000" b="1" i="1" dirty="0" smtClean="0">
                <a:solidFill>
                  <a:srgbClr val="0070C0"/>
                </a:solidFill>
                <a:latin typeface="Times New Roman" panose="02020603050405020304" pitchFamily="18" charset="0"/>
                <a:cs typeface="Times New Roman" panose="02020603050405020304" pitchFamily="18" charset="0"/>
              </a:rPr>
              <a:t>)</a:t>
            </a:r>
            <a:r>
              <a:rPr lang="en-US" sz="6000" b="1" i="1" dirty="0" smtClean="0">
                <a:solidFill>
                  <a:srgbClr val="0070C0"/>
                </a:solidFill>
                <a:latin typeface="Times New Roman" panose="02020603050405020304" pitchFamily="18" charset="0"/>
                <a:cs typeface="Times New Roman" panose="02020603050405020304" pitchFamily="18" charset="0"/>
              </a:rPr>
              <a:t> </a:t>
            </a:r>
            <a:r>
              <a:rPr lang="vi-VN" sz="6000" b="1" i="1" dirty="0" smtClean="0">
                <a:solidFill>
                  <a:srgbClr val="0070C0"/>
                </a:solidFill>
                <a:latin typeface="Times New Roman" panose="02020603050405020304" pitchFamily="18" charset="0"/>
                <a:cs typeface="Times New Roman" panose="02020603050405020304" pitchFamily="18" charset="0"/>
              </a:rPr>
              <a:t>(</a:t>
            </a:r>
            <a:r>
              <a:rPr lang="vi-VN" sz="6000" b="1" i="1" dirty="0">
                <a:solidFill>
                  <a:srgbClr val="0070C0"/>
                </a:solidFill>
                <a:latin typeface="Times New Roman" panose="02020603050405020304" pitchFamily="18" charset="0"/>
                <a:cs typeface="Times New Roman" panose="02020603050405020304" pitchFamily="18" charset="0"/>
              </a:rPr>
              <a:t>Trích</a:t>
            </a:r>
            <a:r>
              <a:rPr lang="vi-VN" sz="6000" b="1" i="1" dirty="0" smtClean="0">
                <a:solidFill>
                  <a:srgbClr val="0070C0"/>
                </a:solidFill>
                <a:latin typeface="Times New Roman" panose="02020603050405020304" pitchFamily="18" charset="0"/>
                <a:cs typeface="Times New Roman" panose="02020603050405020304" pitchFamily="18" charset="0"/>
              </a:rPr>
              <a:t>)</a:t>
            </a:r>
            <a:endParaRPr lang="en-US" sz="6000" b="1" dirty="0">
              <a:solidFill>
                <a:srgbClr val="0070C0"/>
              </a:solidFill>
              <a:latin typeface="Times New Roman" panose="02020603050405020304" pitchFamily="18" charset="0"/>
              <a:cs typeface="Times New Roman" panose="02020603050405020304" pitchFamily="18" charset="0"/>
            </a:endParaRPr>
          </a:p>
          <a:p>
            <a:pPr algn="ctr" defTabSz="1218565">
              <a:defRPr/>
            </a:pPr>
            <a:endParaRPr lang="en-SG" sz="2400" dirty="0">
              <a:solidFill>
                <a:prstClr val="black"/>
              </a:solidFill>
            </a:endParaRPr>
          </a:p>
        </p:txBody>
      </p:sp>
    </p:spTree>
    <p:extLst>
      <p:ext uri="{BB962C8B-B14F-4D97-AF65-F5344CB8AC3E}">
        <p14:creationId xmlns:p14="http://schemas.microsoft.com/office/powerpoint/2010/main" val="209544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xmlns="" id="{222E5104-695A-E46F-03E5-5808F7901675}"/>
              </a:ext>
            </a:extLst>
          </p:cNvPr>
          <p:cNvPicPr>
            <a:picLocks noChangeAspect="1"/>
          </p:cNvPicPr>
          <p:nvPr/>
        </p:nvPicPr>
        <p:blipFill>
          <a:blip r:embed="rId2"/>
          <a:stretch>
            <a:fillRect/>
          </a:stretch>
        </p:blipFill>
        <p:spPr>
          <a:xfrm>
            <a:off x="457200" y="581405"/>
            <a:ext cx="11277600" cy="5695189"/>
          </a:xfrm>
          <a:prstGeom prst="rect">
            <a:avLst/>
          </a:prstGeom>
        </p:spPr>
      </p:pic>
    </p:spTree>
    <p:extLst>
      <p:ext uri="{BB962C8B-B14F-4D97-AF65-F5344CB8AC3E}">
        <p14:creationId xmlns:p14="http://schemas.microsoft.com/office/powerpoint/2010/main" val="29239190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7C735D8-6192-51FB-02D6-C91A5613E64A}"/>
              </a:ext>
            </a:extLst>
          </p:cNvPr>
          <p:cNvPicPr>
            <a:picLocks noChangeAspect="1"/>
          </p:cNvPicPr>
          <p:nvPr/>
        </p:nvPicPr>
        <p:blipFill>
          <a:blip r:embed="rId2"/>
          <a:stretch>
            <a:fillRect/>
          </a:stretch>
        </p:blipFill>
        <p:spPr>
          <a:xfrm>
            <a:off x="769256" y="84887"/>
            <a:ext cx="10929257" cy="6770771"/>
          </a:xfrm>
          <a:prstGeom prst="rect">
            <a:avLst/>
          </a:prstGeom>
        </p:spPr>
      </p:pic>
    </p:spTree>
    <p:extLst>
      <p:ext uri="{BB962C8B-B14F-4D97-AF65-F5344CB8AC3E}">
        <p14:creationId xmlns:p14="http://schemas.microsoft.com/office/powerpoint/2010/main" val="3179194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1487528"/>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xmlns="" id="{9E248B6E-2F6B-4709-DFFA-3B2DB362CF11}"/>
              </a:ext>
            </a:extLst>
          </p:cNvPr>
          <p:cNvSpPr>
            <a:spLocks noGrp="1"/>
          </p:cNvSpPr>
          <p:nvPr>
            <p:ph type="title"/>
          </p:nvPr>
        </p:nvSpPr>
        <p:spPr>
          <a:xfrm>
            <a:off x="1491176" y="2215270"/>
            <a:ext cx="9588026" cy="1206405"/>
          </a:xfrm>
        </p:spPr>
        <p:txBody>
          <a:bodyPr/>
          <a:lstStyle/>
          <a:p>
            <a:r>
              <a:rPr lang="vi-VN" sz="4800" b="1" dirty="0">
                <a:solidFill>
                  <a:schemeClr val="bg1"/>
                </a:solidFill>
                <a:latin typeface="+mj-lt"/>
                <a:cs typeface="Arial" panose="020B0604020202020204" pitchFamily="34" charset="0"/>
              </a:rPr>
              <a:t>TRÁCH NHIỆM CỦA HỌC SINH TRONG PHÒNG, CHỐNG </a:t>
            </a:r>
            <a:br>
              <a:rPr lang="vi-VN" sz="4800" b="1" dirty="0">
                <a:solidFill>
                  <a:schemeClr val="bg1"/>
                </a:solidFill>
                <a:latin typeface="+mj-lt"/>
                <a:cs typeface="Arial" panose="020B0604020202020204" pitchFamily="34" charset="0"/>
              </a:rPr>
            </a:br>
            <a:r>
              <a:rPr lang="vi-VN" sz="4800" b="1" dirty="0">
                <a:solidFill>
                  <a:schemeClr val="bg1"/>
                </a:solidFill>
                <a:latin typeface="+mj-lt"/>
                <a:cs typeface="Arial" panose="020B0604020202020204" pitchFamily="34" charset="0"/>
              </a:rPr>
              <a:t>TỆ NẠN XÃ HỘI</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0905538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37005074"/>
              </p:ext>
            </p:extLst>
          </p:nvPr>
        </p:nvGraphicFramePr>
        <p:xfrm>
          <a:off x="228600" y="2202177"/>
          <a:ext cx="11734800" cy="4751359"/>
        </p:xfrm>
        <a:graphic>
          <a:graphicData uri="http://schemas.openxmlformats.org/drawingml/2006/table">
            <a:tbl>
              <a:tblPr firstRow="1" firstCol="1" bandRow="1"/>
              <a:tblGrid>
                <a:gridCol w="2520226">
                  <a:extLst>
                    <a:ext uri="{9D8B030D-6E8A-4147-A177-3AD203B41FA5}">
                      <a16:colId xmlns:a16="http://schemas.microsoft.com/office/drawing/2014/main" xmlns="" val="20000"/>
                    </a:ext>
                  </a:extLst>
                </a:gridCol>
                <a:gridCol w="9214574">
                  <a:extLst>
                    <a:ext uri="{9D8B030D-6E8A-4147-A177-3AD203B41FA5}">
                      <a16:colId xmlns:a16="http://schemas.microsoft.com/office/drawing/2014/main" xmlns=""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“Think</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độc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lập</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vi-VN" sz="3200" dirty="0">
                          <a:solidFill>
                            <a:srgbClr val="000000"/>
                          </a:solidFill>
                          <a:effectLst/>
                          <a:latin typeface="Times New Roman" panose="02020603050405020304" pitchFamily="18" charset="0"/>
                          <a:ea typeface="DengXian"/>
                          <a:cs typeface="Times New Roman" panose="02020603050405020304" pitchFamily="18" charset="0"/>
                        </a:rPr>
                        <a:t>bài tập 1 và hoàn thành phiếu bài tập </a:t>
                      </a:r>
                      <a:r>
                        <a:rPr lang="en-US" sz="3200" baseline="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cặp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đôi</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“Pair”: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với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bạn</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của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mình</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trình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bày</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trước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lớp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“Share”: </a:t>
                      </a:r>
                      <a:r>
                        <a:rPr lang="en-US" sz="3200" dirty="0">
                          <a:solidFill>
                            <a:srgbClr val="000000"/>
                          </a:solidFill>
                          <a:effectLst/>
                          <a:latin typeface="Times New Roman" panose="02020603050405020304" pitchFamily="18" charset="0"/>
                          <a:ea typeface="DengXian"/>
                          <a:cs typeface="Times New Roman" panose="02020603050405020304" pitchFamily="18" charset="0"/>
                        </a:rPr>
                        <a:t>Chia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sẻ</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những</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điều</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vừa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vi-VN" sz="3200" dirty="0">
                          <a:solidFill>
                            <a:srgbClr val="000000"/>
                          </a:solidFill>
                          <a:effectLst/>
                          <a:latin typeface="Times New Roman" panose="02020603050405020304" pitchFamily="18" charset="0"/>
                          <a:ea typeface="DengXian"/>
                          <a:cs typeface="Times New Roman" panose="02020603050405020304" pitchFamily="18" charset="0"/>
                        </a:rPr>
                        <a:t>bài tập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trước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lớp</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767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24750951"/>
              </p:ext>
            </p:extLst>
          </p:nvPr>
        </p:nvGraphicFramePr>
        <p:xfrm>
          <a:off x="228600" y="2802728"/>
          <a:ext cx="11734800" cy="4474484"/>
        </p:xfrm>
        <a:graphic>
          <a:graphicData uri="http://schemas.openxmlformats.org/drawingml/2006/table">
            <a:tbl>
              <a:tblPr firstRow="1" firstCol="1" bandRow="1"/>
              <a:tblGrid>
                <a:gridCol w="2520226">
                  <a:extLst>
                    <a:ext uri="{9D8B030D-6E8A-4147-A177-3AD203B41FA5}">
                      <a16:colId xmlns:a16="http://schemas.microsoft.com/office/drawing/2014/main" xmlns="" val="20000"/>
                    </a:ext>
                  </a:extLst>
                </a:gridCol>
                <a:gridCol w="9214574">
                  <a:extLst>
                    <a:ext uri="{9D8B030D-6E8A-4147-A177-3AD203B41FA5}">
                      <a16:colId xmlns:a16="http://schemas.microsoft.com/office/drawing/2014/main" xmlns="" val="20001"/>
                    </a:ext>
                  </a:extLst>
                </a:gridCol>
              </a:tblGrid>
              <a:tr h="143950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“Think</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độc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lập</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vi-VN" sz="3200" dirty="0">
                          <a:solidFill>
                            <a:srgbClr val="000000"/>
                          </a:solidFill>
                          <a:effectLst/>
                          <a:latin typeface="Times New Roman" panose="02020603050405020304" pitchFamily="18" charset="0"/>
                          <a:ea typeface="DengXian"/>
                          <a:cs typeface="Times New Roman" panose="02020603050405020304" pitchFamily="18" charset="0"/>
                        </a:rPr>
                        <a:t>câu hỏi.</a:t>
                      </a:r>
                      <a:endParaRPr lang="en-US" sz="3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108425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cặp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đôi</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“Pair”: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với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bạn</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của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mình</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1"/>
                  </a:ext>
                </a:extLst>
              </a:tr>
              <a:tr h="1341594">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trình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bày</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trước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lớp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“Share”: </a:t>
                      </a:r>
                      <a:r>
                        <a:rPr lang="vi-VN" sz="3200" b="1" dirty="0">
                          <a:solidFill>
                            <a:schemeClr val="tx1"/>
                          </a:solidFill>
                          <a:effectLst/>
                          <a:latin typeface="Times New Roman" panose="02020603050405020304" pitchFamily="18" charset="0"/>
                          <a:ea typeface="DengXian"/>
                          <a:cs typeface="Times New Roman" panose="02020603050405020304" pitchFamily="18" charset="0"/>
                        </a:rPr>
                        <a:t>Đại diện bàn ch</a:t>
                      </a:r>
                      <a:r>
                        <a:rPr lang="en-US" sz="3200" dirty="0" err="1">
                          <a:solidFill>
                            <a:schemeClr val="tx1"/>
                          </a:solidFill>
                          <a:effectLst/>
                          <a:latin typeface="Times New Roman" panose="02020603050405020304" pitchFamily="18" charset="0"/>
                          <a:ea typeface="DengXian"/>
                          <a:cs typeface="Times New Roman" panose="02020603050405020304" pitchFamily="18" charset="0"/>
                        </a:rPr>
                        <a:t>ia</a:t>
                      </a:r>
                      <a:r>
                        <a:rPr lang="en-US" sz="3200" dirty="0">
                          <a:solidFill>
                            <a:schemeClr val="tx1"/>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sẻ</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những</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điều</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vừa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trước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lớp</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98474" y="66879"/>
            <a:ext cx="3042230" cy="1448008"/>
          </a:xfrm>
          <a:prstGeom prst="rect">
            <a:avLst/>
          </a:prstGeom>
          <a:noFill/>
          <a:ln>
            <a:noFill/>
          </a:ln>
        </p:spPr>
      </p:pic>
      <p:grpSp>
        <p:nvGrpSpPr>
          <p:cNvPr id="15" name="Group 14"/>
          <p:cNvGrpSpPr/>
          <p:nvPr/>
        </p:nvGrpSpPr>
        <p:grpSpPr>
          <a:xfrm rot="198028">
            <a:off x="2736052" y="-154239"/>
            <a:ext cx="8696421" cy="1679118"/>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06472" y="287500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430108" y="4264056"/>
            <a:ext cx="2084491" cy="8374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68289" y="5517415"/>
            <a:ext cx="2084491" cy="10106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B443BA95-8540-45D8-BD8D-C331960A9503}"/>
              </a:ext>
            </a:extLst>
          </p:cNvPr>
          <p:cNvSpPr txBox="1"/>
          <p:nvPr/>
        </p:nvSpPr>
        <p:spPr>
          <a:xfrm>
            <a:off x="246186" y="1707193"/>
            <a:ext cx="11734799" cy="954107"/>
          </a:xfrm>
          <a:prstGeom prst="rect">
            <a:avLst/>
          </a:prstGeom>
          <a:noFill/>
        </p:spPr>
        <p:txBody>
          <a:bodyPr wrap="square">
            <a:spAutoFit/>
          </a:bodyPr>
          <a:lstStyle/>
          <a:p>
            <a:pPr marL="30480" marR="3048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C33FBF4B-8EC3-903E-DDDA-9FA168624AEF}"/>
              </a:ext>
            </a:extLst>
          </p:cNvPr>
          <p:cNvSpPr>
            <a:spLocks noChangeArrowheads="1"/>
          </p:cNvSpPr>
          <p:nvPr/>
        </p:nvSpPr>
        <p:spPr bwMode="auto">
          <a:xfrm>
            <a:off x="3197526" y="287843"/>
            <a:ext cx="6791289" cy="1146935"/>
          </a:xfrm>
          <a:prstGeom prst="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noFill/>
            <a:prstDash val="soli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eaLnBrk="1" hangingPunct="1">
              <a:defRPr/>
            </a:pPr>
            <a:r>
              <a:rPr kumimoji="0" lang="en-US" altLang="en-US" sz="4800" kern="0" dirty="0">
                <a:solidFill>
                  <a:srgbClr val="0000FF"/>
                </a:solidFill>
                <a:cs typeface="Arial" panose="020B0604020202020204" pitchFamily="34" charset="0"/>
              </a:rPr>
              <a:t> </a:t>
            </a:r>
            <a:r>
              <a:rPr kumimoji="0" lang="vi-VN" altLang="en-US" sz="5400" b="1" kern="0" dirty="0">
                <a:ln w="6600">
                  <a:solidFill>
                    <a:schemeClr val="accent2"/>
                  </a:solidFill>
                  <a:prstDash val="solid"/>
                </a:ln>
                <a:solidFill>
                  <a:srgbClr val="FFFFFF"/>
                </a:solidFill>
                <a:effectLst>
                  <a:outerShdw dist="38100" dir="2700000" algn="tl" rotWithShape="0">
                    <a:schemeClr val="accent2"/>
                  </a:outerShdw>
                </a:effectLst>
                <a:cs typeface="Times New Roman" panose="02020603050405020304" pitchFamily="18" charset="0"/>
              </a:rPr>
              <a:t>Thảo luận nhóm bàn</a:t>
            </a:r>
            <a:endParaRPr kumimoji="0" lang="en-US" altLang="en-US" sz="5400" kern="0" dirty="0">
              <a:solidFill>
                <a:srgbClr val="FFFFFF"/>
              </a:solidFill>
              <a:cs typeface="Times New Roman" panose="02020603050405020304" pitchFamily="18" charset="0"/>
            </a:endParaRPr>
          </a:p>
        </p:txBody>
      </p:sp>
    </p:spTree>
    <p:extLst>
      <p:ext uri="{BB962C8B-B14F-4D97-AF65-F5344CB8AC3E}">
        <p14:creationId xmlns:p14="http://schemas.microsoft.com/office/powerpoint/2010/main" val="125266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657D296E-DF6B-028A-743E-E7DE8359E2C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ounded Rectangle 18">
            <a:extLst>
              <a:ext uri="{FF2B5EF4-FFF2-40B4-BE49-F238E27FC236}">
                <a16:creationId xmlns:a16="http://schemas.microsoft.com/office/drawing/2014/main" xmlns="" id="{07F9D38B-9BB7-8236-ABCD-BD7FAC6A0036}"/>
              </a:ext>
            </a:extLst>
          </p:cNvPr>
          <p:cNvSpPr/>
          <p:nvPr/>
        </p:nvSpPr>
        <p:spPr>
          <a:xfrm>
            <a:off x="7389373" y="1649169"/>
            <a:ext cx="4628456" cy="4854123"/>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0480" marR="3048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Trong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các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bức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tranh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trên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các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bạn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làm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gì</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để</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phòng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chống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tệ</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nạn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xã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hội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a:p>
            <a:pPr marL="30480" marR="30480" lvl="0" indent="0" algn="just" defTabSz="914400" rtl="0" eaLnBrk="1" fontAlgn="auto" latinLnBrk="0" hangingPunct="1">
              <a:lnSpc>
                <a:spcPct val="107000"/>
              </a:lnSpc>
              <a:spcBef>
                <a:spcPts val="0"/>
              </a:spcBef>
              <a:spcAft>
                <a:spcPts val="800"/>
              </a:spcAft>
              <a:buClrTx/>
              <a:buSzTx/>
              <a:buFontTx/>
              <a:buNone/>
              <a:tabLst/>
              <a:defRPr/>
            </a:pPr>
            <a:r>
              <a:rPr lang="en-US" sz="3200" b="1" noProof="0" dirty="0">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Em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hãy</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kể</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thêm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những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việc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học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sinh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cần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làm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để</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phòng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chống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tệ</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nạn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xã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hội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p:txBody>
      </p:sp>
      <p:sp>
        <p:nvSpPr>
          <p:cNvPr id="10" name="TextBox 15">
            <a:extLst>
              <a:ext uri="{FF2B5EF4-FFF2-40B4-BE49-F238E27FC236}">
                <a16:creationId xmlns:a16="http://schemas.microsoft.com/office/drawing/2014/main" xmlns="" id="{5F590500-AF57-D2EA-65E7-FFDD1DB2A46D}"/>
              </a:ext>
            </a:extLst>
          </p:cNvPr>
          <p:cNvSpPr txBox="1">
            <a:spLocks noChangeArrowheads="1"/>
          </p:cNvSpPr>
          <p:nvPr/>
        </p:nvSpPr>
        <p:spPr bwMode="auto">
          <a:xfrm>
            <a:off x="3560328" y="136525"/>
            <a:ext cx="547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 NHÓM BÀN</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Picture 2" descr="Em hãy quan sát các tranh dưới đây và trả lời câu hỏi">
            <a:extLst>
              <a:ext uri="{FF2B5EF4-FFF2-40B4-BE49-F238E27FC236}">
                <a16:creationId xmlns:a16="http://schemas.microsoft.com/office/drawing/2014/main" xmlns="" id="{9CDB0263-6DE7-EAEE-0945-5026F2A294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6556" y="1720410"/>
            <a:ext cx="6647543" cy="50010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206EFBAE-358A-140F-D4B6-72BF613E2463}"/>
              </a:ext>
            </a:extLst>
          </p:cNvPr>
          <p:cNvSpPr txBox="1">
            <a:spLocks noChangeArrowheads="1"/>
          </p:cNvSpPr>
          <p:nvPr/>
        </p:nvSpPr>
        <p:spPr bwMode="auto">
          <a:xfrm>
            <a:off x="236556" y="985209"/>
            <a:ext cx="6241143" cy="400050"/>
          </a:xfrm>
          <a:prstGeom prst="rect">
            <a:avLst/>
          </a:prstGeom>
          <a:solidFill>
            <a:schemeClr val="accent5">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TRANH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VÀ TRẢ LỜI CÂU HỎI</a:t>
            </a:r>
          </a:p>
        </p:txBody>
      </p:sp>
    </p:spTree>
    <p:extLst>
      <p:ext uri="{BB962C8B-B14F-4D97-AF65-F5344CB8AC3E}">
        <p14:creationId xmlns:p14="http://schemas.microsoft.com/office/powerpoint/2010/main" val="366840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CFFCC9F6-2269-07FF-937E-B64C04F57197}"/>
              </a:ext>
            </a:extLst>
          </p:cNvPr>
          <p:cNvSpPr/>
          <p:nvPr/>
        </p:nvSpPr>
        <p:spPr>
          <a:xfrm>
            <a:off x="0" y="1266093"/>
            <a:ext cx="11616743" cy="5455381"/>
          </a:xfrm>
          <a:prstGeom prst="roundRect">
            <a:avLst/>
          </a:prstGeom>
          <a:solidFill>
            <a:srgbClr val="FFFA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en-SG" sz="2400" dirty="0">
              <a:solidFill>
                <a:prstClr val="black"/>
              </a:solidFill>
            </a:endParaRPr>
          </a:p>
        </p:txBody>
      </p:sp>
      <p:sp>
        <p:nvSpPr>
          <p:cNvPr id="9" name="AutoShape 3">
            <a:extLst>
              <a:ext uri="{FF2B5EF4-FFF2-40B4-BE49-F238E27FC236}">
                <a16:creationId xmlns:a16="http://schemas.microsoft.com/office/drawing/2014/main" xmlns="" id="{26D70E88-186F-D793-CE2E-716960F20491}"/>
              </a:ext>
            </a:extLst>
          </p:cNvPr>
          <p:cNvSpPr>
            <a:spLocks noChangeArrowheads="1"/>
          </p:cNvSpPr>
          <p:nvPr/>
        </p:nvSpPr>
        <p:spPr bwMode="gray">
          <a:xfrm>
            <a:off x="337624" y="124053"/>
            <a:ext cx="10592973" cy="574675"/>
          </a:xfrm>
          <a:prstGeom prst="roundRect">
            <a:avLst>
              <a:gd name="adj" fmla="val 50000"/>
            </a:avLst>
          </a:prstGeom>
          <a:solidFill>
            <a:srgbClr val="FFFF00"/>
          </a:solidFill>
          <a:ln>
            <a:noFill/>
          </a:ln>
          <a:effectLst>
            <a:outerShdw dist="63500" dir="3187806" algn="ctr" rotWithShape="0">
              <a:srgbClr val="001D3A"/>
            </a:outerShdw>
          </a:effec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nSpc>
                <a:spcPct val="107000"/>
              </a:lnSpc>
              <a:spcAft>
                <a:spcPts val="800"/>
              </a:spcAft>
              <a:tabLst>
                <a:tab pos="171450" algn="l"/>
              </a:tabLst>
            </a:pPr>
            <a:r>
              <a:rPr lang="en-US" b="1" i="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Tr</a:t>
            </a:r>
            <a:r>
              <a:rPr lang="vi-VN" b="1" i="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ách nhiệm của học sinh trong </a:t>
            </a:r>
            <a:r>
              <a:rPr lang="en-US" b="1" i="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phòng</a:t>
            </a:r>
            <a:r>
              <a:rPr lang="vi-VN" b="1" i="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a:t>
            </a:r>
            <a:r>
              <a:rPr lang="en-US" b="1" i="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b="1" i="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chống</a:t>
            </a:r>
            <a:r>
              <a:rPr lang="en-US" b="1" i="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b="1" i="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tệ</a:t>
            </a:r>
            <a:r>
              <a:rPr lang="en-US" b="1" i="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b="1" i="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nạn</a:t>
            </a:r>
            <a:r>
              <a:rPr lang="en-US" b="1" i="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b="1" i="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xã</a:t>
            </a:r>
            <a:r>
              <a:rPr lang="en-US" b="1" i="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b="1" i="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hội</a:t>
            </a:r>
            <a:r>
              <a:rPr lang="en-US" b="1" i="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9891E475-A06C-9A4A-7707-E710A18040C6}"/>
              </a:ext>
            </a:extLst>
          </p:cNvPr>
          <p:cNvSpPr txBox="1"/>
          <p:nvPr/>
        </p:nvSpPr>
        <p:spPr>
          <a:xfrm>
            <a:off x="233538" y="1616200"/>
            <a:ext cx="11151386" cy="4524315"/>
          </a:xfrm>
          <a:prstGeom prst="rect">
            <a:avLst/>
          </a:prstGeom>
          <a:noFill/>
        </p:spPr>
        <p:txBody>
          <a:bodyPr wrap="square">
            <a:spAutoFit/>
          </a:bodyPr>
          <a:lstStyle/>
          <a:p>
            <a:pPr algn="just">
              <a:buSzPts val="1000"/>
              <a:tabLst>
                <a:tab pos="457200" algn="l"/>
              </a:tabLs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ma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túy</a:t>
            </a:r>
            <a:endPar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buSzPts val="1000"/>
              <a:tabLst>
                <a:tab pos="457200" algn="l"/>
              </a:tabLs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tuyền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tệ</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tệ</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endPar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buSzPts val="1000"/>
              <a:tabLst>
                <a:tab pos="457200" algn="l"/>
              </a:tabLs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phạm</a:t>
            </a:r>
            <a:endPar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buSzPts val="1000"/>
              <a:tabLst>
                <a:tab pos="457200" algn="l"/>
              </a:tabLs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thử</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buSzPts val="1000"/>
              <a:tabLst>
                <a:tab pos="457200" algn="l"/>
              </a:tabLs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phống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tệ</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endPar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2426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01B7265D-EC8A-9567-7D4A-482CFD22D2AD}"/>
              </a:ext>
            </a:extLst>
          </p:cNvPr>
          <p:cNvSpPr/>
          <p:nvPr/>
        </p:nvSpPr>
        <p:spPr>
          <a:xfrm>
            <a:off x="244700" y="1266093"/>
            <a:ext cx="11947300" cy="5455382"/>
          </a:xfrm>
          <a:prstGeom prst="roundRect">
            <a:avLst/>
          </a:prstGeom>
          <a:solidFill>
            <a:srgbClr val="FFFA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AutoShape 3">
            <a:extLst>
              <a:ext uri="{FF2B5EF4-FFF2-40B4-BE49-F238E27FC236}">
                <a16:creationId xmlns:a16="http://schemas.microsoft.com/office/drawing/2014/main" xmlns="" id="{26D70E88-186F-D793-CE2E-716960F20491}"/>
              </a:ext>
            </a:extLst>
          </p:cNvPr>
          <p:cNvSpPr>
            <a:spLocks noChangeArrowheads="1"/>
          </p:cNvSpPr>
          <p:nvPr/>
        </p:nvSpPr>
        <p:spPr bwMode="gray">
          <a:xfrm>
            <a:off x="337624" y="124053"/>
            <a:ext cx="10592973" cy="574675"/>
          </a:xfrm>
          <a:prstGeom prst="roundRect">
            <a:avLst>
              <a:gd name="adj" fmla="val 50000"/>
            </a:avLst>
          </a:prstGeom>
          <a:solidFill>
            <a:srgbClr val="FFFF00"/>
          </a:solidFill>
          <a:ln>
            <a:noFill/>
          </a:ln>
          <a:effectLst>
            <a:outerShdw dist="63500" dir="3187806" algn="ctr" rotWithShape="0">
              <a:srgbClr val="001D3A"/>
            </a:outerShdw>
          </a:effec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nSpc>
                <a:spcPct val="107000"/>
              </a:lnSpc>
              <a:spcAft>
                <a:spcPts val="800"/>
              </a:spcAft>
              <a:tabLst>
                <a:tab pos="171450" algn="l"/>
              </a:tabLst>
            </a:pP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Tr</a:t>
            </a:r>
            <a:r>
              <a:rPr lang="vi-VN"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ách nhiệm của học sinh trong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phòng</a:t>
            </a:r>
            <a:r>
              <a:rPr lang="vi-VN"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chống</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tệ</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nạn</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xã</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hội</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3750D0C0-59FD-DD52-411C-8C92189EE946}"/>
              </a:ext>
            </a:extLst>
          </p:cNvPr>
          <p:cNvSpPr txBox="1"/>
          <p:nvPr/>
        </p:nvSpPr>
        <p:spPr>
          <a:xfrm>
            <a:off x="734097" y="1476011"/>
            <a:ext cx="11075830" cy="4031873"/>
          </a:xfrm>
          <a:prstGeom prst="rect">
            <a:avLst/>
          </a:prstGeom>
          <a:noFill/>
        </p:spPr>
        <p:txBody>
          <a:bodyPr wrap="square">
            <a:spAutoFit/>
          </a:bodyPr>
          <a:lstStyle/>
          <a:p>
            <a:pPr lvl="0" algn="just">
              <a:buSzPts val="1000"/>
              <a:tabLst>
                <a:tab pos="457200" algn="l"/>
              </a:tabLs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just">
              <a:buSzPts val="1000"/>
              <a:tabLst>
                <a:tab pos="457200" algn="l"/>
              </a:tabLs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Tuân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just">
              <a:buSzPts val="1000"/>
              <a:tabLst>
                <a:tab pos="457200" algn="l"/>
              </a:tabLs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just">
              <a:buSzPts val="1000"/>
              <a:tabLst>
                <a:tab pos="457200" algn="l"/>
              </a:tabLs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656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64E23E2-7440-4E36-A67B-0F88C5F7E1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B06949AE-010D-4C18-8AED-7872085ADD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7090"/>
            <a:ext cx="5458121" cy="5897880"/>
          </a:xfrm>
          <a:prstGeom prst="rect">
            <a:avLst/>
          </a:prstGeom>
          <a:solidFill>
            <a:srgbClr val="FFFFFF"/>
          </a:solidFill>
          <a:ln w="19050">
            <a:solidFill>
              <a:srgbClr val="E35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BADA0431-1E26-9C31-74F4-BC12E519282C}"/>
              </a:ext>
            </a:extLst>
          </p:cNvPr>
          <p:cNvPicPr>
            <a:picLocks noChangeAspect="1"/>
          </p:cNvPicPr>
          <p:nvPr/>
        </p:nvPicPr>
        <p:blipFill>
          <a:blip r:embed="rId2"/>
          <a:stretch>
            <a:fillRect/>
          </a:stretch>
        </p:blipFill>
        <p:spPr>
          <a:xfrm>
            <a:off x="1144778" y="650497"/>
            <a:ext cx="4122588" cy="5571066"/>
          </a:xfrm>
          <a:prstGeom prst="rect">
            <a:avLst/>
          </a:prstGeom>
        </p:spPr>
      </p:pic>
      <p:sp>
        <p:nvSpPr>
          <p:cNvPr id="15" name="Rectangle 14">
            <a:extLst>
              <a:ext uri="{FF2B5EF4-FFF2-40B4-BE49-F238E27FC236}">
                <a16:creationId xmlns:a16="http://schemas.microsoft.com/office/drawing/2014/main" xmlns="" id="{FE54AADB-50C7-4293-94C0-27361A32B8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480060"/>
            <a:ext cx="5458121" cy="5897880"/>
          </a:xfrm>
          <a:prstGeom prst="rect">
            <a:avLst/>
          </a:prstGeom>
          <a:solidFill>
            <a:srgbClr val="FFFFFF"/>
          </a:solidFill>
          <a:ln w="19050">
            <a:solidFill>
              <a:srgbClr val="E35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31D5B25D-5A87-3588-0214-F433DFD45E03}"/>
              </a:ext>
            </a:extLst>
          </p:cNvPr>
          <p:cNvPicPr>
            <a:picLocks noChangeAspect="1"/>
          </p:cNvPicPr>
          <p:nvPr/>
        </p:nvPicPr>
        <p:blipFill>
          <a:blip r:embed="rId3"/>
          <a:stretch>
            <a:fillRect/>
          </a:stretch>
        </p:blipFill>
        <p:spPr>
          <a:xfrm>
            <a:off x="6421034" y="822960"/>
            <a:ext cx="5129784" cy="5189855"/>
          </a:xfrm>
          <a:prstGeom prst="rect">
            <a:avLst/>
          </a:prstGeom>
        </p:spPr>
      </p:pic>
      <p:sp>
        <p:nvSpPr>
          <p:cNvPr id="4" name="Footer Placeholder 3">
            <a:extLst>
              <a:ext uri="{FF2B5EF4-FFF2-40B4-BE49-F238E27FC236}">
                <a16:creationId xmlns:a16="http://schemas.microsoft.com/office/drawing/2014/main" xmlns="" id="{28207ACE-73D1-5CCE-FEE8-56E367BCA7B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6414507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xmlns="" id="{40B24A12-4D58-4BDE-B624-843B9BDA08F3}"/>
              </a:ext>
            </a:extLst>
          </p:cNvPr>
          <p:cNvPicPr>
            <a:picLocks noChangeAspect="1"/>
          </p:cNvPicPr>
          <p:nvPr/>
        </p:nvPicPr>
        <p:blipFill rotWithShape="1">
          <a:blip r:embed="rId2"/>
          <a:srcRect l="871" r="1" b="1"/>
          <a:stretch/>
        </p:blipFill>
        <p:spPr>
          <a:xfrm>
            <a:off x="116207" y="-18509"/>
            <a:ext cx="12191980" cy="6856718"/>
          </a:xfrm>
          <a:prstGeom prst="rect">
            <a:avLst/>
          </a:prstGeom>
        </p:spPr>
      </p:pic>
      <p:sp>
        <p:nvSpPr>
          <p:cNvPr id="7" name="Text Box 11">
            <a:extLst>
              <a:ext uri="{FF2B5EF4-FFF2-40B4-BE49-F238E27FC236}">
                <a16:creationId xmlns:a16="http://schemas.microsoft.com/office/drawing/2014/main" xmlns="" id="{A8569C82-E069-48BA-BA18-8C8223936CC0}"/>
              </a:ext>
            </a:extLst>
          </p:cNvPr>
          <p:cNvSpPr txBox="1">
            <a:spLocks noChangeArrowheads="1"/>
          </p:cNvSpPr>
          <p:nvPr/>
        </p:nvSpPr>
        <p:spPr bwMode="auto">
          <a:xfrm>
            <a:off x="359680" y="120039"/>
            <a:ext cx="9282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TRÒ CHƠI: AI NHANH, AI GIỎI</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xmlns="" id="{711C018D-157D-4FBA-AD5A-BAEF17905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xmlns="" id="{AC112249-1651-4AFF-A7AF-44D11541B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0460" y="4392989"/>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2">
            <a:extLst>
              <a:ext uri="{FF2B5EF4-FFF2-40B4-BE49-F238E27FC236}">
                <a16:creationId xmlns:a16="http://schemas.microsoft.com/office/drawing/2014/main" xmlns="" id="{A83F8DA1-F2A1-4B4E-A71A-A565D60BD2CC}"/>
              </a:ext>
            </a:extLst>
          </p:cNvPr>
          <p:cNvGrpSpPr/>
          <p:nvPr/>
        </p:nvGrpSpPr>
        <p:grpSpPr>
          <a:xfrm>
            <a:off x="978794" y="865571"/>
            <a:ext cx="9215451" cy="4209765"/>
            <a:chOff x="1949253" y="1617623"/>
            <a:chExt cx="3271491" cy="2319693"/>
          </a:xfrm>
        </p:grpSpPr>
        <p:grpSp>
          <p:nvGrpSpPr>
            <p:cNvPr id="14" name="组合 135">
              <a:extLst>
                <a:ext uri="{FF2B5EF4-FFF2-40B4-BE49-F238E27FC236}">
                  <a16:creationId xmlns:a16="http://schemas.microsoft.com/office/drawing/2014/main" xmlns=""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xmlns=""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
        <p:nvSpPr>
          <p:cNvPr id="107" name="TextBox 106">
            <a:extLst>
              <a:ext uri="{FF2B5EF4-FFF2-40B4-BE49-F238E27FC236}">
                <a16:creationId xmlns:a16="http://schemas.microsoft.com/office/drawing/2014/main" xmlns="" id="{9918EA0E-7D0A-A509-3529-4CBCA11AB0E1}"/>
              </a:ext>
            </a:extLst>
          </p:cNvPr>
          <p:cNvSpPr txBox="1"/>
          <p:nvPr/>
        </p:nvSpPr>
        <p:spPr>
          <a:xfrm>
            <a:off x="1690496" y="1627339"/>
            <a:ext cx="6426527" cy="1870705"/>
          </a:xfrm>
          <a:prstGeom prst="rect">
            <a:avLst/>
          </a:prstGeom>
          <a:noFill/>
        </p:spPr>
        <p:txBody>
          <a:bodyPr wrap="square">
            <a:spAutoFit/>
          </a:bodyPr>
          <a:lstStyle/>
          <a:p>
            <a:pPr marR="30480" algn="ctr">
              <a:lnSpc>
                <a:spcPct val="107000"/>
              </a:lnSpc>
              <a:spcAft>
                <a:spcPts val="800"/>
              </a:spcAft>
            </a:pP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tệ</a:t>
            </a:r>
            <a:r>
              <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4969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1049218"/>
            <a:ext cx="4058985" cy="5372071"/>
          </a:xfrm>
          <a:prstGeom prst="rect">
            <a:avLst/>
          </a:prstGeom>
        </p:spPr>
      </p:pic>
      <p:sp>
        <p:nvSpPr>
          <p:cNvPr id="7" name="Rectangle 6"/>
          <p:cNvSpPr>
            <a:spLocks noChangeArrowheads="1"/>
          </p:cNvSpPr>
          <p:nvPr/>
        </p:nvSpPr>
        <p:spPr bwMode="auto">
          <a:xfrm rot="21274563">
            <a:off x="1416543" y="2150204"/>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chống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tệ</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nạn</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xã</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hội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5469918" y="468762"/>
            <a:ext cx="6164063" cy="5182805"/>
          </a:xfrm>
          <a:prstGeom prst="rect">
            <a:avLst/>
          </a:prstGeom>
        </p:spPr>
      </p:pic>
      <p:sp>
        <p:nvSpPr>
          <p:cNvPr id="9" name="文本框 6"/>
          <p:cNvSpPr txBox="1"/>
          <p:nvPr/>
        </p:nvSpPr>
        <p:spPr>
          <a:xfrm>
            <a:off x="6336873" y="3150478"/>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LUYỆN TẬP</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927891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300163" y="549992"/>
            <a:ext cx="104855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pitchFamily="34" charset="0"/>
              </a:rPr>
              <a:t>Em đồng tình hay không đồng tình với ý kiến nào dưới đây? Vì sao?</a:t>
            </a:r>
            <a:endParaRPr kumimoji="0" lang="en-US" altLang="en-US" sz="4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sp>
        <p:nvSpPr>
          <p:cNvPr id="12299" name="TextBox 15"/>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1.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799" y="1886442"/>
            <a:ext cx="1613647" cy="12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363" y="3483348"/>
            <a:ext cx="1569186" cy="11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403" y="4585230"/>
            <a:ext cx="1686876" cy="1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255713" y="2014209"/>
            <a:ext cx="10201275" cy="738188"/>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eaLnBrk="0" fontAlgn="base" hangingPunct="0">
              <a:spcBef>
                <a:spcPct val="0"/>
              </a:spcBef>
              <a:spcAft>
                <a:spcPct val="0"/>
              </a:spcAft>
              <a:defRPr/>
            </a:pPr>
            <a:r>
              <a:rPr lang="vi-VN" sz="3200" b="1" dirty="0">
                <a:latin typeface="Times New Roman" panose="02020603050405020304" pitchFamily="18" charset="0"/>
                <a:cs typeface="Times New Roman" panose="02020603050405020304" pitchFamily="18" charset="0"/>
              </a:rPr>
              <a:t>a) Những người mắc tệ nạn xã hội đều là người xấu.</a:t>
            </a: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sp>
        <p:nvSpPr>
          <p:cNvPr id="20" name="Rounded Rectangle 19"/>
          <p:cNvSpPr/>
          <p:nvPr/>
        </p:nvSpPr>
        <p:spPr>
          <a:xfrm>
            <a:off x="1379538" y="3485075"/>
            <a:ext cx="10406208" cy="10609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eaLnBrk="0" fontAlgn="base" hangingPunct="0">
              <a:spcBef>
                <a:spcPct val="0"/>
              </a:spcBef>
              <a:spcAft>
                <a:spcPct val="0"/>
              </a:spcAft>
              <a:defRPr/>
            </a:pPr>
            <a:r>
              <a:rPr lang="en-US" sz="3200" b="1" dirty="0" smtClean="0">
                <a:latin typeface="Times New Roman" panose="02020603050405020304" pitchFamily="18" charset="0"/>
                <a:cs typeface="Times New Roman" panose="02020603050405020304" pitchFamily="18" charset="0"/>
              </a:rPr>
              <a:t>b) </a:t>
            </a:r>
            <a:r>
              <a:rPr lang="vi-VN" sz="3200" b="1" dirty="0" smtClean="0">
                <a:latin typeface="Times New Roman" panose="02020603050405020304" pitchFamily="18" charset="0"/>
                <a:cs typeface="Times New Roman" panose="02020603050405020304" pitchFamily="18" charset="0"/>
              </a:rPr>
              <a:t>Trẻ </a:t>
            </a:r>
            <a:r>
              <a:rPr lang="vi-VN" sz="3200" b="1" dirty="0">
                <a:latin typeface="Times New Roman" panose="02020603050405020304" pitchFamily="18" charset="0"/>
                <a:cs typeface="Times New Roman" panose="02020603050405020304" pitchFamily="18" charset="0"/>
              </a:rPr>
              <a:t>em mắc vào tệ nạn xã hội ảnh hưởng không tốt đến tương lai của bản thân.</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sp>
        <p:nvSpPr>
          <p:cNvPr id="21" name="Rounded Rectangle 20"/>
          <p:cNvSpPr/>
          <p:nvPr/>
        </p:nvSpPr>
        <p:spPr>
          <a:xfrm>
            <a:off x="1501848" y="5143243"/>
            <a:ext cx="10202862" cy="101443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eaLnBrk="0" fontAlgn="base" hangingPunct="0">
              <a:spcBef>
                <a:spcPct val="0"/>
              </a:spcBef>
              <a:spcAft>
                <a:spcPct val="0"/>
              </a:spcAft>
              <a:defRPr/>
            </a:pPr>
            <a:r>
              <a:rPr lang="en-US" sz="3200" b="1" dirty="0" smtClean="0">
                <a:latin typeface="Times New Roman" panose="02020603050405020304" pitchFamily="18" charset="0"/>
                <a:cs typeface="Times New Roman" panose="02020603050405020304" pitchFamily="18" charset="0"/>
              </a:rPr>
              <a:t>c) </a:t>
            </a:r>
            <a:r>
              <a:rPr lang="vi-VN" sz="3200" b="1" dirty="0" smtClean="0">
                <a:latin typeface="Times New Roman" panose="02020603050405020304" pitchFamily="18" charset="0"/>
                <a:cs typeface="Times New Roman" panose="02020603050405020304" pitchFamily="18" charset="0"/>
              </a:rPr>
              <a:t>Phòng</a:t>
            </a:r>
            <a:r>
              <a:rPr lang="vi-VN" sz="3200" b="1" dirty="0">
                <a:latin typeface="Times New Roman" panose="02020603050405020304" pitchFamily="18" charset="0"/>
                <a:cs typeface="Times New Roman" panose="02020603050405020304" pitchFamily="18" charset="0"/>
              </a:rPr>
              <a:t>, chống tệ nạn xã hội là trách </a:t>
            </a:r>
            <a:r>
              <a:rPr lang="vi-VN" sz="3200" b="1" dirty="0" smtClean="0">
                <a:latin typeface="Times New Roman" panose="02020603050405020304" pitchFamily="18" charset="0"/>
                <a:cs typeface="Times New Roman" panose="02020603050405020304" pitchFamily="18" charset="0"/>
              </a:rPr>
              <a:t>nhiệ</a:t>
            </a:r>
            <a:r>
              <a:rPr lang="en-US" sz="3200" b="1" dirty="0" smtClean="0">
                <a:latin typeface="Times New Roman" panose="02020603050405020304" pitchFamily="18" charset="0"/>
                <a:cs typeface="Times New Roman" panose="02020603050405020304" pitchFamily="18" charset="0"/>
              </a:rPr>
              <a:t>m</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của riêng cơ quan công an.</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932783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par>
                                <p:cTn id="22" presetID="6"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7E3DAA-E396-4FAE-B7AB-11C4DEC10C14}"/>
              </a:ext>
            </a:extLst>
          </p:cNvPr>
          <p:cNvPicPr>
            <a:picLocks noChangeAspect="1"/>
          </p:cNvPicPr>
          <p:nvPr/>
        </p:nvPicPr>
        <p:blipFill>
          <a:blip r:embed="rId3"/>
          <a:stretch>
            <a:fillRect/>
          </a:stretch>
        </p:blipFill>
        <p:spPr>
          <a:xfrm>
            <a:off x="0" y="0"/>
            <a:ext cx="12192000" cy="6857999"/>
          </a:xfrm>
          <a:prstGeom prst="rect">
            <a:avLst/>
          </a:prstGeom>
        </p:spPr>
      </p:pic>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xmlns="" id="{55697CD6-7DF4-44E7-A44F-772C763BBCBC}"/>
              </a:ext>
            </a:extLst>
          </p:cNvPr>
          <p:cNvSpPr txBox="1"/>
          <p:nvPr/>
        </p:nvSpPr>
        <p:spPr>
          <a:xfrm>
            <a:off x="437882" y="1077104"/>
            <a:ext cx="11294772" cy="4524315"/>
          </a:xfrm>
          <a:prstGeom prst="rect">
            <a:avLst/>
          </a:prstGeom>
          <a:noFill/>
        </p:spPr>
        <p:txBody>
          <a:bodyPr wrap="square">
            <a:spAutoFit/>
          </a:bodyPr>
          <a:lstStyle/>
          <a:p>
            <a:pPr algn="just"/>
            <a:r>
              <a:rPr lang="en-US" sz="3600" b="1" dirty="0" err="1">
                <a:solidFill>
                  <a:srgbClr val="FF0000"/>
                </a:solidFill>
                <a:effectLst/>
                <a:latin typeface="Times New Roman" panose="02020603050405020304" pitchFamily="18" charset="0"/>
                <a:ea typeface="Times New Roman" panose="02020603050405020304" pitchFamily="18" charset="0"/>
              </a:rPr>
              <a:t>Bài</a:t>
            </a:r>
            <a:r>
              <a:rPr lang="en-US" sz="3600" b="1" dirty="0">
                <a:solidFill>
                  <a:srgbClr val="FF0000"/>
                </a:solidFill>
                <a:effectLst/>
                <a:latin typeface="Times New Roman" panose="02020603050405020304" pitchFamily="18" charset="0"/>
                <a:ea typeface="Times New Roman" panose="02020603050405020304" pitchFamily="18" charset="0"/>
              </a:rPr>
              <a:t> 2/</a:t>
            </a:r>
            <a:r>
              <a:rPr lang="en-US" sz="3600" b="1" dirty="0" err="1">
                <a:solidFill>
                  <a:srgbClr val="FF0000"/>
                </a:solidFill>
                <a:effectLst/>
                <a:latin typeface="Times New Roman" panose="02020603050405020304" pitchFamily="18" charset="0"/>
                <a:ea typeface="Times New Roman" panose="02020603050405020304" pitchFamily="18" charset="0"/>
              </a:rPr>
              <a:t>sgk</a:t>
            </a:r>
            <a:r>
              <a:rPr lang="en-US" sz="3600" b="1" dirty="0">
                <a:solidFill>
                  <a:srgbClr val="FF0000"/>
                </a:solidFill>
                <a:effectLst/>
                <a:latin typeface="Times New Roman" panose="02020603050405020304" pitchFamily="18" charset="0"/>
                <a:ea typeface="Times New Roman" panose="02020603050405020304" pitchFamily="18" charset="0"/>
              </a:rPr>
              <a:t>.</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Em</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đồng</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tình</a:t>
            </a:r>
            <a:r>
              <a:rPr lang="en-US" sz="3600" b="1" dirty="0">
                <a:solidFill>
                  <a:srgbClr val="FF0000"/>
                </a:solidFill>
                <a:effectLst/>
                <a:latin typeface="Times New Roman" panose="02020603050405020304" pitchFamily="18" charset="0"/>
                <a:ea typeface="Times New Roman" panose="02020603050405020304" pitchFamily="18" charset="0"/>
              </a:rPr>
              <a:t> hay </a:t>
            </a:r>
            <a:r>
              <a:rPr lang="en-US" sz="3600" b="1" dirty="0" err="1">
                <a:solidFill>
                  <a:srgbClr val="FF0000"/>
                </a:solidFill>
                <a:effectLst/>
                <a:latin typeface="Times New Roman" panose="02020603050405020304" pitchFamily="18" charset="0"/>
                <a:ea typeface="Times New Roman" panose="02020603050405020304" pitchFamily="18" charset="0"/>
              </a:rPr>
              <a:t>không</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đồng</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tình</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với</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hành</a:t>
            </a:r>
            <a:r>
              <a:rPr lang="en-US" sz="3600" b="1" dirty="0">
                <a:solidFill>
                  <a:srgbClr val="FF0000"/>
                </a:solidFill>
                <a:effectLst/>
                <a:latin typeface="Times New Roman" panose="02020603050405020304" pitchFamily="18" charset="0"/>
                <a:ea typeface="Times New Roman" panose="02020603050405020304" pitchFamily="18" charset="0"/>
              </a:rPr>
              <a:t> vi </a:t>
            </a:r>
            <a:r>
              <a:rPr lang="en-US" sz="3600" b="1" dirty="0" err="1">
                <a:solidFill>
                  <a:srgbClr val="FF0000"/>
                </a:solidFill>
                <a:effectLst/>
                <a:latin typeface="Times New Roman" panose="02020603050405020304" pitchFamily="18" charset="0"/>
                <a:ea typeface="Times New Roman" panose="02020603050405020304" pitchFamily="18" charset="0"/>
              </a:rPr>
              <a:t>nào</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dưới</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đây</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Vì</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sao</a:t>
            </a:r>
            <a:r>
              <a:rPr lang="en-US" sz="3600" b="1" dirty="0">
                <a:solidFill>
                  <a:srgbClr val="FF0000"/>
                </a:solidFill>
                <a:effectLst/>
                <a:latin typeface="Times New Roman" panose="02020603050405020304" pitchFamily="18" charset="0"/>
                <a:ea typeface="Times New Roman" panose="02020603050405020304" pitchFamily="18" charset="0"/>
              </a:rPr>
              <a:t>?</a:t>
            </a:r>
            <a:endParaRPr lang="en-US" sz="3600" b="1" dirty="0">
              <a:solidFill>
                <a:srgbClr val="FF0000"/>
              </a:solidFill>
              <a:effectLst/>
              <a:latin typeface="Times New Roman" panose="02020603050405020304" pitchFamily="18" charset="0"/>
              <a:ea typeface="Calibri" panose="020F0502020204030204" pitchFamily="34" charset="0"/>
            </a:endParaRPr>
          </a:p>
          <a:p>
            <a:pPr algn="just"/>
            <a:r>
              <a:rPr lang="en-US" sz="3600" b="1" dirty="0">
                <a:solidFill>
                  <a:srgbClr val="000000"/>
                </a:solidFill>
                <a:effectLst/>
                <a:latin typeface="Times New Roman" panose="02020603050405020304" pitchFamily="18" charset="0"/>
                <a:ea typeface="Times New Roman" panose="02020603050405020304" pitchFamily="18" charset="0"/>
              </a:rPr>
              <a:t>a) L </a:t>
            </a:r>
            <a:r>
              <a:rPr lang="en-US" sz="3600" b="1" dirty="0" err="1">
                <a:solidFill>
                  <a:srgbClr val="000000"/>
                </a:solidFill>
                <a:effectLst/>
                <a:latin typeface="Times New Roman" panose="02020603050405020304" pitchFamily="18" charset="0"/>
                <a:ea typeface="Times New Roman" panose="02020603050405020304" pitchFamily="18" charset="0"/>
              </a:rPr>
              <a:t>rủ</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các</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bạn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trong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lớp</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cả</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cược</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bóng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đá</a:t>
            </a:r>
            <a:r>
              <a:rPr lang="en-US" sz="3600" b="1" dirty="0">
                <a:solidFill>
                  <a:srgbClr val="000000"/>
                </a:solidFill>
                <a:effectLst/>
                <a:latin typeface="Times New Roman" panose="02020603050405020304" pitchFamily="18" charset="0"/>
                <a:ea typeface="Times New Roman" panose="02020603050405020304" pitchFamily="18" charset="0"/>
              </a:rPr>
              <a:t>, ai </a:t>
            </a:r>
            <a:r>
              <a:rPr lang="en-US" sz="3600" b="1" dirty="0" err="1">
                <a:solidFill>
                  <a:srgbClr val="000000"/>
                </a:solidFill>
                <a:effectLst/>
                <a:latin typeface="Times New Roman" panose="02020603050405020304" pitchFamily="18" charset="0"/>
                <a:ea typeface="Times New Roman" panose="02020603050405020304" pitchFamily="18" charset="0"/>
              </a:rPr>
              <a:t>thua</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thì</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sẽ</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phải</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bỏ</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tiền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mua</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đồ</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ăn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sáng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cho</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những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người</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thắng</a:t>
            </a:r>
            <a:r>
              <a:rPr lang="en-US" sz="3600" b="1" dirty="0">
                <a:solidFill>
                  <a:srgbClr val="000000"/>
                </a:solidFill>
                <a:effectLst/>
                <a:latin typeface="Times New Roman" panose="02020603050405020304" pitchFamily="18" charset="0"/>
                <a:ea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endParaRPr>
          </a:p>
          <a:p>
            <a:pPr algn="just"/>
            <a:r>
              <a:rPr lang="en-US" sz="3600" b="1" dirty="0">
                <a:solidFill>
                  <a:srgbClr val="000000"/>
                </a:solidFill>
                <a:effectLst/>
                <a:latin typeface="Times New Roman" panose="02020603050405020304" pitchFamily="18" charset="0"/>
                <a:ea typeface="Times New Roman" panose="02020603050405020304" pitchFamily="18" charset="0"/>
              </a:rPr>
              <a:t>b) </a:t>
            </a:r>
            <a:r>
              <a:rPr lang="en-US" sz="3600" b="1" dirty="0" err="1">
                <a:solidFill>
                  <a:srgbClr val="000000"/>
                </a:solidFill>
                <a:effectLst/>
                <a:latin typeface="Times New Roman" panose="02020603050405020304" pitchFamily="18" charset="0"/>
                <a:ea typeface="Times New Roman" panose="02020603050405020304" pitchFamily="18" charset="0"/>
              </a:rPr>
              <a:t>Bà</a:t>
            </a:r>
            <a:r>
              <a:rPr lang="en-US" sz="3600" b="1" dirty="0">
                <a:solidFill>
                  <a:srgbClr val="000000"/>
                </a:solidFill>
                <a:effectLst/>
                <a:latin typeface="Times New Roman" panose="02020603050405020304" pitchFamily="18" charset="0"/>
                <a:ea typeface="Times New Roman" panose="02020603050405020304" pitchFamily="18" charset="0"/>
              </a:rPr>
              <a:t> N </a:t>
            </a:r>
            <a:r>
              <a:rPr lang="en-US" sz="3600" b="1" dirty="0" err="1">
                <a:solidFill>
                  <a:srgbClr val="000000"/>
                </a:solidFill>
                <a:effectLst/>
                <a:latin typeface="Times New Roman" panose="02020603050405020304" pitchFamily="18" charset="0"/>
                <a:ea typeface="Times New Roman" panose="02020603050405020304" pitchFamily="18" charset="0"/>
              </a:rPr>
              <a:t>dùng</a:t>
            </a:r>
            <a:r>
              <a:rPr lang="en-US" sz="3600" b="1" dirty="0">
                <a:solidFill>
                  <a:srgbClr val="000000"/>
                </a:solidFill>
                <a:effectLst/>
                <a:latin typeface="Times New Roman" panose="02020603050405020304" pitchFamily="18" charset="0"/>
                <a:ea typeface="Times New Roman" panose="02020603050405020304" pitchFamily="18" charset="0"/>
              </a:rPr>
              <a:t> bánh </a:t>
            </a:r>
            <a:r>
              <a:rPr lang="en-US" sz="3600" b="1" dirty="0" err="1">
                <a:solidFill>
                  <a:srgbClr val="000000"/>
                </a:solidFill>
                <a:effectLst/>
                <a:latin typeface="Times New Roman" panose="02020603050405020304" pitchFamily="18" charset="0"/>
                <a:ea typeface="Times New Roman" panose="02020603050405020304" pitchFamily="18" charset="0"/>
              </a:rPr>
              <a:t>kẹo</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để</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dụ</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dỗ</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trẻ</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em</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vận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chuyển</a:t>
            </a:r>
            <a:r>
              <a:rPr lang="en-US" sz="3600" b="1" dirty="0">
                <a:solidFill>
                  <a:srgbClr val="000000"/>
                </a:solidFill>
                <a:effectLst/>
                <a:latin typeface="Times New Roman" panose="02020603050405020304" pitchFamily="18" charset="0"/>
                <a:ea typeface="Times New Roman" panose="02020603050405020304" pitchFamily="18" charset="0"/>
              </a:rPr>
              <a:t> ma </a:t>
            </a:r>
            <a:r>
              <a:rPr lang="en-US" sz="3600" b="1" dirty="0" err="1">
                <a:solidFill>
                  <a:srgbClr val="000000"/>
                </a:solidFill>
                <a:effectLst/>
                <a:latin typeface="Times New Roman" panose="02020603050405020304" pitchFamily="18" charset="0"/>
                <a:ea typeface="Times New Roman" panose="02020603050405020304" pitchFamily="18" charset="0"/>
              </a:rPr>
              <a:t>túy</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hộ</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mình</a:t>
            </a:r>
            <a:r>
              <a:rPr lang="en-US" sz="3600" b="1" dirty="0">
                <a:solidFill>
                  <a:srgbClr val="000000"/>
                </a:solidFill>
                <a:effectLst/>
                <a:latin typeface="Times New Roman" panose="02020603050405020304" pitchFamily="18" charset="0"/>
                <a:ea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endParaRPr>
          </a:p>
          <a:p>
            <a:pPr algn="just"/>
            <a:r>
              <a:rPr lang="en-US" sz="3600" b="1" dirty="0">
                <a:solidFill>
                  <a:srgbClr val="000000"/>
                </a:solidFill>
                <a:effectLst/>
                <a:latin typeface="Times New Roman" panose="02020603050405020304" pitchFamily="18" charset="0"/>
                <a:ea typeface="Times New Roman" panose="02020603050405020304" pitchFamily="18" charset="0"/>
              </a:rPr>
              <a:t>c) H </a:t>
            </a:r>
            <a:r>
              <a:rPr lang="en-US" sz="3600" b="1" dirty="0" err="1">
                <a:solidFill>
                  <a:srgbClr val="000000"/>
                </a:solidFill>
                <a:effectLst/>
                <a:latin typeface="Times New Roman" panose="02020603050405020304" pitchFamily="18" charset="0"/>
                <a:ea typeface="Times New Roman" panose="02020603050405020304" pitchFamily="18" charset="0"/>
              </a:rPr>
              <a:t>kiên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quyết</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từ</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chối</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khi</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được</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các</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bạn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cùng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lớp</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rủ</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đi</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xem</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bói</a:t>
            </a:r>
            <a:r>
              <a:rPr lang="en-US" sz="3600" b="1" dirty="0">
                <a:solidFill>
                  <a:srgbClr val="000000"/>
                </a:solidFill>
                <a:effectLst/>
                <a:latin typeface="Times New Roman" panose="02020603050405020304" pitchFamily="18" charset="0"/>
                <a:ea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94E6524-B52D-4001-B722-21F88C5E9630}"/>
              </a:ext>
            </a:extLst>
          </p:cNvPr>
          <p:cNvPicPr>
            <a:picLocks noChangeAspect="1"/>
          </p:cNvPicPr>
          <p:nvPr/>
        </p:nvPicPr>
        <p:blipFill>
          <a:blip r:embed="rId2"/>
          <a:stretch>
            <a:fillRect/>
          </a:stretch>
        </p:blipFill>
        <p:spPr>
          <a:xfrm>
            <a:off x="29254" y="113796"/>
            <a:ext cx="12192000" cy="6857999"/>
          </a:xfrm>
          <a:prstGeom prst="rect">
            <a:avLst/>
          </a:prstGeom>
        </p:spPr>
      </p:pic>
      <p:sp>
        <p:nvSpPr>
          <p:cNvPr id="7" name="Text Box 11">
            <a:extLst>
              <a:ext uri="{FF2B5EF4-FFF2-40B4-BE49-F238E27FC236}">
                <a16:creationId xmlns:a16="http://schemas.microsoft.com/office/drawing/2014/main" xmlns="" id="{A8569C82-E069-48BA-BA18-8C8223936CC0}"/>
              </a:ext>
            </a:extLst>
          </p:cNvPr>
          <p:cNvSpPr txBox="1">
            <a:spLocks noChangeArrowheads="1"/>
          </p:cNvSpPr>
          <p:nvPr/>
        </p:nvSpPr>
        <p:spPr bwMode="auto">
          <a:xfrm>
            <a:off x="283335" y="1110994"/>
            <a:ext cx="1126901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huống</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nổi</a:t>
            </a:r>
            <a:r>
              <a:rPr lang="en-US" dirty="0">
                <a:latin typeface="Times New Roman" panose="02020603050405020304" pitchFamily="18" charset="0"/>
                <a:cs typeface="Times New Roman" panose="02020603050405020304" pitchFamily="18" charset="0"/>
              </a:rPr>
              <a:t> ban </a:t>
            </a:r>
            <a:r>
              <a:rPr lang="vi-VN" dirty="0">
                <a:latin typeface="Times New Roman" panose="02020603050405020304" pitchFamily="18" charset="0"/>
                <a:cs typeface="Times New Roman" panose="02020603050405020304" pitchFamily="18" charset="0"/>
              </a:rPr>
              <a:t>đỏ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lo </a:t>
            </a:r>
            <a:r>
              <a:rPr lang="en-US" dirty="0" err="1">
                <a:latin typeface="Times New Roman" panose="02020603050405020304" pitchFamily="18" charset="0"/>
                <a:cs typeface="Times New Roman" panose="02020603050405020304" pitchFamily="18" charset="0"/>
              </a:rPr>
              <a:t>lắng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ma </a:t>
            </a:r>
            <a:r>
              <a:rPr lang="en-US" dirty="0" err="1">
                <a:latin typeface="Times New Roman" panose="02020603050405020304" pitchFamily="18" charset="0"/>
                <a:cs typeface="Times New Roman" panose="02020603050405020304" pitchFamily="18" charset="0"/>
              </a:rPr>
              <a:t>quỷ</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b) </a:t>
            </a:r>
            <a:r>
              <a:rPr lang="en-US" dirty="0" err="1">
                <a:latin typeface="Times New Roman" panose="02020603050405020304" pitchFamily="18" charset="0"/>
                <a:cs typeface="Times New Roman" panose="02020603050405020304" pitchFamily="18" charset="0"/>
              </a:rPr>
              <a:t>Gần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M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thận</a:t>
            </a:r>
            <a:r>
              <a:rPr lang="en-US" dirty="0">
                <a:latin typeface="Times New Roman" panose="02020603050405020304" pitchFamily="18" charset="0"/>
                <a:cs typeface="Times New Roman" panose="02020603050405020304" pitchFamily="18" charset="0"/>
              </a:rPr>
              <a:t>. M </a:t>
            </a:r>
            <a:r>
              <a:rPr lang="en-US" dirty="0" err="1">
                <a:latin typeface="Times New Roman" panose="02020603050405020304" pitchFamily="18" charset="0"/>
                <a:cs typeface="Times New Roman" panose="02020603050405020304" pitchFamily="18" charset="0"/>
              </a:rPr>
              <a:t>tò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ngờ</a:t>
            </a:r>
            <a:r>
              <a:rPr lang="en-US" dirty="0">
                <a:latin typeface="Times New Roman" panose="02020603050405020304" pitchFamily="18" charset="0"/>
                <a:cs typeface="Times New Roman" panose="02020603050405020304" pitchFamily="18" charset="0"/>
              </a:rPr>
              <a:t>, M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in-</a:t>
            </a:r>
            <a:r>
              <a:rPr lang="en-US" dirty="0" err="1">
                <a:latin typeface="Times New Roman" panose="02020603050405020304" pitchFamily="18" charset="0"/>
                <a:cs typeface="Times New Roman" panose="02020603050405020304" pitchFamily="18" charset="0"/>
              </a:rPr>
              <a:t>ter</a:t>
            </a:r>
            <a:r>
              <a:rPr lang="en-US" dirty="0">
                <a:latin typeface="Times New Roman" panose="02020603050405020304" pitchFamily="18" charset="0"/>
                <a:cs typeface="Times New Roman" panose="02020603050405020304" pitchFamily="18" charset="0"/>
              </a:rPr>
              <a:t>-net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ma </a:t>
            </a:r>
            <a:r>
              <a:rPr lang="en-US" dirty="0" err="1">
                <a:latin typeface="Times New Roman" panose="02020603050405020304" pitchFamily="18" charset="0"/>
                <a:cs typeface="Times New Roman" panose="02020603050405020304" pitchFamily="18" charset="0"/>
              </a:rPr>
              <a:t>tuý</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Mồng</a:t>
            </a:r>
            <a:r>
              <a:rPr lang="en-US" dirty="0">
                <a:latin typeface="Times New Roman" panose="02020603050405020304" pitchFamily="18" charset="0"/>
                <a:cs typeface="Times New Roman" panose="02020603050405020304" pitchFamily="18" charset="0"/>
              </a:rPr>
              <a:t> Hai </a:t>
            </a:r>
            <a:r>
              <a:rPr lang="en-US" dirty="0" err="1">
                <a:latin typeface="Times New Roman" panose="02020603050405020304" pitchFamily="18" charset="0"/>
                <a:cs typeface="Times New Roman" panose="02020603050405020304" pitchFamily="18" charset="0"/>
              </a:rPr>
              <a:t>Tết</a:t>
            </a:r>
            <a:r>
              <a:rPr lang="en-US" dirty="0">
                <a:latin typeface="Times New Roman" panose="02020603050405020304" pitchFamily="18" charset="0"/>
                <a:cs typeface="Times New Roman" panose="02020603050405020304" pitchFamily="18" charset="0"/>
              </a:rPr>
              <a:t>, S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Khi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nơi</a:t>
            </a:r>
            <a:r>
              <a:rPr lang="en-US" dirty="0">
                <a:latin typeface="Times New Roman" panose="02020603050405020304" pitchFamily="18" charset="0"/>
                <a:cs typeface="Times New Roman" panose="02020603050405020304" pitchFamily="18" charset="0"/>
              </a:rPr>
              <a:t>, S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Anh </a:t>
            </a:r>
            <a:r>
              <a:rPr lang="en-US" dirty="0" err="1">
                <a:latin typeface="Times New Roman" panose="02020603050405020304" pitchFamily="18" charset="0"/>
                <a:cs typeface="Times New Roman" panose="02020603050405020304" pitchFamily="18" charset="0"/>
              </a:rPr>
              <a:t>trai</a:t>
            </a:r>
            <a:r>
              <a:rPr lang="en-US" dirty="0">
                <a:latin typeface="Times New Roman" panose="02020603050405020304" pitchFamily="18" charset="0"/>
                <a:cs typeface="Times New Roman" panose="02020603050405020304" pitchFamily="18" charset="0"/>
              </a:rPr>
              <a:t> S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ngỏ</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muốn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mượn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S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Anh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S </a:t>
            </a:r>
            <a:r>
              <a:rPr lang="en-US" dirty="0" err="1">
                <a:latin typeface="Times New Roman" panose="02020603050405020304" pitchFamily="18" charset="0"/>
                <a:cs typeface="Times New Roman" panose="02020603050405020304" pitchFamily="18" charset="0"/>
              </a:rPr>
              <a:t>tất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 M, S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a:t>
            </a:r>
          </a:p>
        </p:txBody>
      </p:sp>
      <p:sp>
        <p:nvSpPr>
          <p:cNvPr id="106" name="Rectangle: Rounded Corners 1">
            <a:extLst>
              <a:ext uri="{FF2B5EF4-FFF2-40B4-BE49-F238E27FC236}">
                <a16:creationId xmlns:a16="http://schemas.microsoft.com/office/drawing/2014/main" xmlns="" id="{B7F8E7F3-718B-4362-BB52-15DFDC3F0352}"/>
              </a:ext>
            </a:extLst>
          </p:cNvPr>
          <p:cNvSpPr/>
          <p:nvPr/>
        </p:nvSpPr>
        <p:spPr>
          <a:xfrm>
            <a:off x="134081" y="85922"/>
            <a:ext cx="5815958"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 CHƠI: ĐÓNG VAI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983980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1000"/>
                                        <p:tgtEl>
                                          <p:spTgt spid="7">
                                            <p:txEl>
                                              <p:pRg st="3" end="3"/>
                                            </p:txEl>
                                          </p:spTgt>
                                        </p:tgtEl>
                                      </p:cBhvr>
                                    </p:animEffect>
                                    <p:anim calcmode="lin" valueType="num">
                                      <p:cBhvr>
                                        <p:cTn id="3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anim calcmode="lin" valueType="num">
                                      <p:cBhvr>
                                        <p:cTn id="3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94E6524-B52D-4001-B722-21F88C5E9630}"/>
              </a:ext>
            </a:extLst>
          </p:cNvPr>
          <p:cNvPicPr>
            <a:picLocks noChangeAspect="1"/>
          </p:cNvPicPr>
          <p:nvPr/>
        </p:nvPicPr>
        <p:blipFill>
          <a:blip r:embed="rId2"/>
          <a:stretch>
            <a:fillRect/>
          </a:stretch>
        </p:blipFill>
        <p:spPr>
          <a:xfrm>
            <a:off x="112706" y="295232"/>
            <a:ext cx="12192000" cy="6744204"/>
          </a:xfrm>
          <a:prstGeom prst="rect">
            <a:avLst/>
          </a:prstGeom>
        </p:spPr>
      </p:pic>
      <p:pic>
        <p:nvPicPr>
          <p:cNvPr id="3" name="图片 6">
            <a:extLst>
              <a:ext uri="{FF2B5EF4-FFF2-40B4-BE49-F238E27FC236}">
                <a16:creationId xmlns:a16="http://schemas.microsoft.com/office/drawing/2014/main" xmlns=""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92" y="1642654"/>
            <a:ext cx="3188719" cy="53793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76" y="1384424"/>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xmlns="" id="{A8569C82-E069-48BA-BA18-8C8223936CC0}"/>
              </a:ext>
            </a:extLst>
          </p:cNvPr>
          <p:cNvSpPr txBox="1">
            <a:spLocks noChangeArrowheads="1"/>
          </p:cNvSpPr>
          <p:nvPr/>
        </p:nvSpPr>
        <p:spPr bwMode="auto">
          <a:xfrm>
            <a:off x="2819546" y="1824026"/>
            <a:ext cx="677832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vi-VN" sz="320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Nhóm </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Tình huống a</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dirty="0">
                <a:solidFill>
                  <a:srgbClr val="FF0000"/>
                </a:solidFill>
                <a:latin typeface="Times New Roman" panose="02020603050405020304" pitchFamily="18" charset="0"/>
                <a:cs typeface="Times New Roman" panose="02020603050405020304" pitchFamily="18" charset="0"/>
              </a:rPr>
              <a:t>Nhóm 2: Tình huống b</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Nhóm 3: Tình huống c</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dirty="0">
                <a:solidFill>
                  <a:srgbClr val="FF0000"/>
                </a:solidFill>
                <a:latin typeface="Times New Roman" panose="02020603050405020304" pitchFamily="18" charset="0"/>
                <a:cs typeface="Times New Roman" panose="02020603050405020304" pitchFamily="18" charset="0"/>
              </a:rPr>
              <a:t>=&gt;</a:t>
            </a:r>
            <a:r>
              <a:rPr kumimoji="0" lang="en-US" sz="3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vi-VN"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các </a:t>
            </a:r>
            <a:r>
              <a:rPr kumimoji="0" lang="en-US" sz="3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huống</a:t>
            </a:r>
            <a:r>
              <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trên</a:t>
            </a:r>
            <a:r>
              <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rút</a:t>
            </a:r>
            <a:r>
              <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thân</a:t>
            </a:r>
            <a:r>
              <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342900" marR="0" lvl="0" indent="-342900" algn="just"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xmlns="" id="{711C018D-157D-4FBA-AD5A-BAEF179052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xmlns="" id="{AC112249-1651-4AFF-A7AF-44D11541B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5077" y="4981297"/>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xmlns="" id="{2176EC08-F0EF-41C2-9A1D-B35CE7A7DE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648017" y="5393945"/>
            <a:ext cx="2687293" cy="1548203"/>
          </a:xfrm>
          <a:prstGeom prst="rect">
            <a:avLst/>
          </a:prstGeom>
        </p:spPr>
      </p:pic>
      <p:grpSp>
        <p:nvGrpSpPr>
          <p:cNvPr id="14" name="组合 135">
            <a:extLst>
              <a:ext uri="{FF2B5EF4-FFF2-40B4-BE49-F238E27FC236}">
                <a16:creationId xmlns:a16="http://schemas.microsoft.com/office/drawing/2014/main" xmlns="" id="{82BB745A-ECC9-43EF-846A-F4E291A48393}"/>
              </a:ext>
            </a:extLst>
          </p:cNvPr>
          <p:cNvGrpSpPr/>
          <p:nvPr/>
        </p:nvGrpSpPr>
        <p:grpSpPr>
          <a:xfrm>
            <a:off x="2269961" y="925963"/>
            <a:ext cx="8322055" cy="4615784"/>
            <a:chOff x="3246438" y="1047943"/>
            <a:chExt cx="5711825" cy="4698808"/>
          </a:xfrm>
          <a:solidFill>
            <a:schemeClr val="tx1"/>
          </a:solidFill>
        </p:grpSpPr>
        <p:sp>
          <p:nvSpPr>
            <p:cNvPr id="16" name="Freeform 5">
              <a:extLst>
                <a:ext uri="{FF2B5EF4-FFF2-40B4-BE49-F238E27FC236}">
                  <a16:creationId xmlns:a16="http://schemas.microsoft.com/office/drawing/2014/main" xmlns=""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xmlns="" id="{B7F8E7F3-718B-4362-BB52-15DFDC3F0352}"/>
              </a:ext>
            </a:extLst>
          </p:cNvPr>
          <p:cNvSpPr/>
          <p:nvPr/>
        </p:nvSpPr>
        <p:spPr>
          <a:xfrm>
            <a:off x="134081" y="85922"/>
            <a:ext cx="5135799"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 CHƠI: ĐÓNG VAI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130224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1+#ppt_w/2"/>
                                          </p:val>
                                        </p:tav>
                                        <p:tav tm="100000">
                                          <p:val>
                                            <p:strVal val="#ppt_x"/>
                                          </p:val>
                                        </p:tav>
                                      </p:tavLst>
                                    </p:anim>
                                    <p:anim calcmode="lin" valueType="num">
                                      <p:cBhvr additive="base">
                                        <p:cTn id="14" dur="125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2250"/>
                            </p:stCondLst>
                            <p:childTnLst>
                              <p:par>
                                <p:cTn id="16" presetID="42"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anim calcmode="lin" valueType="num">
                                      <p:cBhvr>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3250"/>
                            </p:stCondLst>
                            <p:childTnLst>
                              <p:par>
                                <p:cTn id="22" presetID="42" presetClass="entr" presetSubtype="0" fill="hold"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4250"/>
                            </p:stCondLst>
                            <p:childTnLst>
                              <p:par>
                                <p:cTn id="28" presetID="42" presetClass="entr" presetSubtype="0" fill="hold" nodeType="after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1000"/>
                                        <p:tgtEl>
                                          <p:spTgt spid="7">
                                            <p:txEl>
                                              <p:pRg st="2" end="2"/>
                                            </p:txEl>
                                          </p:spTgt>
                                        </p:tgtEl>
                                      </p:cBhvr>
                                    </p:animEffect>
                                    <p:anim calcmode="lin" valueType="num">
                                      <p:cBhvr>
                                        <p:cTn id="3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5250"/>
                            </p:stCondLst>
                            <p:childTnLst>
                              <p:par>
                                <p:cTn id="34" presetID="42" presetClass="entr" presetSubtype="0" fill="hold" nodeType="after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fade">
                                      <p:cBhvr>
                                        <p:cTn id="36" dur="1000"/>
                                        <p:tgtEl>
                                          <p:spTgt spid="7">
                                            <p:txEl>
                                              <p:pRg st="3" end="3"/>
                                            </p:txEl>
                                          </p:spTgt>
                                        </p:tgtEl>
                                      </p:cBhvr>
                                    </p:animEffect>
                                    <p:anim calcmode="lin" valueType="num">
                                      <p:cBhvr>
                                        <p:cTn id="3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9" fill="hold">
                            <p:stCondLst>
                              <p:cond delay="6250"/>
                            </p:stCondLst>
                            <p:childTnLst>
                              <p:par>
                                <p:cTn id="40" presetID="37"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900" decel="100000" fill="hold"/>
                                        <p:tgtEl>
                                          <p:spTgt spid="11"/>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grpSp>
        <p:nvGrpSpPr>
          <p:cNvPr id="5" name="Group 4"/>
          <p:cNvGrpSpPr/>
          <p:nvPr/>
        </p:nvGrpSpPr>
        <p:grpSpPr>
          <a:xfrm>
            <a:off x="0" y="422176"/>
            <a:ext cx="8182303" cy="5714857"/>
            <a:chOff x="114868" y="-346472"/>
            <a:chExt cx="7805125" cy="7426902"/>
          </a:xfrm>
        </p:grpSpPr>
        <p:pic>
          <p:nvPicPr>
            <p:cNvPr id="6" name="Google Shape;154;p8"/>
            <p:cNvPicPr preferRelativeResize="0"/>
            <p:nvPr/>
          </p:nvPicPr>
          <p:blipFill rotWithShape="1">
            <a:blip r:embed="rId3">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sp>
        <p:nvSpPr>
          <p:cNvPr id="8" name="Rectangle 7"/>
          <p:cNvSpPr/>
          <p:nvPr/>
        </p:nvSpPr>
        <p:spPr>
          <a:xfrm>
            <a:off x="407962" y="2200207"/>
            <a:ext cx="7227803" cy="1431802"/>
          </a:xfrm>
          <a:prstGeom prst="rect">
            <a:avLst/>
          </a:prstGeom>
        </p:spPr>
        <p:txBody>
          <a:bodyPr wrap="square">
            <a:spAutoFit/>
          </a:bodyPr>
          <a:lstStyle/>
          <a:p>
            <a:pPr marL="0" marR="0" lvl="0" indent="0" algn="l" defTabSz="914400" rtl="0" eaLnBrk="1" fontAlgn="auto" latinLnBrk="0" hangingPunct="1">
              <a:lnSpc>
                <a:spcPct val="127000"/>
              </a:lnSpc>
              <a:spcBef>
                <a:spcPts val="0"/>
              </a:spcBef>
              <a:spcAft>
                <a:spcPts val="0"/>
              </a:spcAft>
              <a:buClrTx/>
              <a:buSzTx/>
              <a:buFontTx/>
              <a:buNone/>
              <a:tabLst>
                <a:tab pos="241300" algn="l"/>
              </a:tabLst>
              <a:defRPr/>
            </a:pPr>
            <a:r>
              <a:rPr lang="en-US" sz="3600" b="1" i="0" dirty="0" err="1">
                <a:solidFill>
                  <a:srgbClr val="000000"/>
                </a:solidFill>
                <a:effectLst/>
                <a:latin typeface="Times New Roman" panose="02020603050405020304" pitchFamily="18" charset="0"/>
                <a:cs typeface="Times New Roman" panose="02020603050405020304" pitchFamily="18" charset="0"/>
              </a:rPr>
              <a:t>Em</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hãy</a:t>
            </a:r>
            <a:r>
              <a:rPr lang="en-US" sz="3600" b="1" i="0" dirty="0">
                <a:solidFill>
                  <a:srgbClr val="000000"/>
                </a:solidFill>
                <a:effectLst/>
                <a:latin typeface="Times New Roman" panose="02020603050405020304" pitchFamily="18" charset="0"/>
                <a:cs typeface="Times New Roman" panose="02020603050405020304" pitchFamily="18" charset="0"/>
              </a:rPr>
              <a:t> chia </a:t>
            </a:r>
            <a:r>
              <a:rPr lang="en-US" sz="3600" b="1" i="0" dirty="0" err="1">
                <a:solidFill>
                  <a:srgbClr val="000000"/>
                </a:solidFill>
                <a:effectLst/>
                <a:latin typeface="Times New Roman" panose="02020603050405020304" pitchFamily="18" charset="0"/>
                <a:cs typeface="Times New Roman" panose="02020603050405020304" pitchFamily="18" charset="0"/>
              </a:rPr>
              <a:t>sẻ</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những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việc</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bản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thân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làm</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để</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phòng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chống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tệ</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nạn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xã</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hội</a:t>
            </a:r>
            <a:r>
              <a:rPr lang="en-US" sz="3600" b="1" i="0" dirty="0">
                <a:solidFill>
                  <a:srgbClr val="000000"/>
                </a:solidFill>
                <a:effectLst/>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Shape 95"/>
          <p:cNvPicPr/>
          <p:nvPr/>
        </p:nvPicPr>
        <p:blipFill>
          <a:blip r:embed="rId5"/>
          <a:stretch/>
        </p:blipFill>
        <p:spPr>
          <a:xfrm>
            <a:off x="7727206" y="1582104"/>
            <a:ext cx="4556234" cy="4766648"/>
          </a:xfrm>
          <a:prstGeom prst="rect">
            <a:avLst/>
          </a:prstGeom>
        </p:spPr>
      </p:pic>
      <p:sp>
        <p:nvSpPr>
          <p:cNvPr id="11" name="Rectangle: Rounded Corners 1">
            <a:extLst>
              <a:ext uri="{FF2B5EF4-FFF2-40B4-BE49-F238E27FC236}">
                <a16:creationId xmlns:a16="http://schemas.microsoft.com/office/drawing/2014/main" xmlns="" id="{49368C2B-08BB-4567-BA27-2402FAA3C31F}"/>
              </a:ext>
            </a:extLst>
          </p:cNvPr>
          <p:cNvSpPr/>
          <p:nvPr/>
        </p:nvSpPr>
        <p:spPr>
          <a:xfrm>
            <a:off x="207728" y="286147"/>
            <a:ext cx="11190075" cy="65772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Thực hiện hành động phòng chống tệ nạn xã hội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56E9EC1-9693-484C-AD9C-46ACBC08610D}"/>
              </a:ext>
            </a:extLst>
          </p:cNvPr>
          <p:cNvPicPr>
            <a:picLocks noChangeAspect="1"/>
          </p:cNvPicPr>
          <p:nvPr/>
        </p:nvPicPr>
        <p:blipFill>
          <a:blip r:embed="rId2"/>
          <a:stretch>
            <a:fillRect/>
          </a:stretch>
        </p:blipFill>
        <p:spPr>
          <a:xfrm>
            <a:off x="0" y="32269"/>
            <a:ext cx="12192000" cy="6793462"/>
          </a:xfrm>
          <a:prstGeom prst="rect">
            <a:avLst/>
          </a:prstGeom>
        </p:spPr>
      </p:pic>
      <p:pic>
        <p:nvPicPr>
          <p:cNvPr id="8" name="Picture 7"/>
          <p:cNvPicPr>
            <a:picLocks noChangeAspect="1"/>
          </p:cNvPicPr>
          <p:nvPr/>
        </p:nvPicPr>
        <p:blipFill>
          <a:blip r:embed="rId3"/>
          <a:stretch>
            <a:fillRect/>
          </a:stretch>
        </p:blipFill>
        <p:spPr>
          <a:xfrm>
            <a:off x="103031" y="379679"/>
            <a:ext cx="12088969" cy="6343093"/>
          </a:xfrm>
          <a:prstGeom prst="rect">
            <a:avLst/>
          </a:prstGeom>
        </p:spPr>
      </p:pic>
      <p:sp>
        <p:nvSpPr>
          <p:cNvPr id="9" name="文本框 6"/>
          <p:cNvSpPr txBox="1"/>
          <p:nvPr/>
        </p:nvSpPr>
        <p:spPr>
          <a:xfrm>
            <a:off x="2627290" y="3658756"/>
            <a:ext cx="689019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IV.VẬN </a:t>
            </a: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DỤNG</a:t>
            </a:r>
            <a:endParaRPr kumimoji="0" lang="zh-CN" altLang="en-US"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4206122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extBox 233">
            <a:extLst>
              <a:ext uri="{FF2B5EF4-FFF2-40B4-BE49-F238E27FC236}">
                <a16:creationId xmlns:a16="http://schemas.microsoft.com/office/drawing/2014/main" xmlns="" id="{BBE72E53-9686-4F93-A5FE-C2ED56B0EFB0}"/>
              </a:ext>
            </a:extLst>
          </p:cNvPr>
          <p:cNvSpPr txBox="1"/>
          <p:nvPr/>
        </p:nvSpPr>
        <p:spPr>
          <a:xfrm>
            <a:off x="2510106" y="361349"/>
            <a:ext cx="7388974" cy="769441"/>
          </a:xfrm>
          <a:prstGeom prst="rect">
            <a:avLst/>
          </a:prstGeom>
          <a:noFill/>
        </p:spPr>
        <p:txBody>
          <a:bodyPr wrap="square">
            <a:spAutoFit/>
          </a:bodyPr>
          <a:lstStyle/>
          <a:p>
            <a:pPr>
              <a:defRPr/>
            </a:pPr>
            <a:r>
              <a:rPr lang="en-US" altLang="zh-CN" sz="4400" b="1" spc="-300" dirty="0" smtClean="0">
                <a:solidFill>
                  <a:srgbClr val="FF0000"/>
                </a:solidFill>
                <a:latin typeface="Times New Roman" pitchFamily="18" charset="0"/>
                <a:ea typeface="【苹果】迟暮朝朝醉晚灯" panose="02000500000000000000"/>
                <a:cs typeface="Times New Roman" pitchFamily="18" charset="0"/>
                <a:sym typeface="+mn-lt"/>
              </a:rPr>
              <a:t>HOẠT  </a:t>
            </a:r>
            <a:r>
              <a:rPr lang="en-US" altLang="zh-CN" sz="4400" b="1" spc="-300" dirty="0">
                <a:solidFill>
                  <a:srgbClr val="FF0000"/>
                </a:solidFill>
                <a:latin typeface="Times New Roman" pitchFamily="18" charset="0"/>
                <a:ea typeface="【苹果】迟暮朝朝醉晚灯" panose="02000500000000000000"/>
                <a:cs typeface="Times New Roman" pitchFamily="18" charset="0"/>
                <a:sym typeface="+mn-lt"/>
              </a:rPr>
              <a:t>ĐỘNG </a:t>
            </a:r>
            <a:r>
              <a:rPr lang="en-US" altLang="zh-CN" sz="4400" b="1" spc="-300" dirty="0" smtClean="0">
                <a:solidFill>
                  <a:srgbClr val="FF0000"/>
                </a:solidFill>
                <a:latin typeface="Times New Roman" pitchFamily="18" charset="0"/>
                <a:ea typeface="【苹果】迟暮朝朝醉晚灯" panose="02000500000000000000"/>
                <a:cs typeface="Times New Roman" pitchFamily="18" charset="0"/>
                <a:sym typeface="+mn-lt"/>
              </a:rPr>
              <a:t> DỰ  ÁN</a:t>
            </a:r>
            <a:endParaRPr lang="en-US" sz="4400" b="1" dirty="0">
              <a:solidFill>
                <a:srgbClr val="000000"/>
              </a:solidFill>
            </a:endParaRPr>
          </a:p>
        </p:txBody>
      </p:sp>
      <p:sp>
        <p:nvSpPr>
          <p:cNvPr id="2" name="Rectangle 1"/>
          <p:cNvSpPr/>
          <p:nvPr/>
        </p:nvSpPr>
        <p:spPr>
          <a:xfrm>
            <a:off x="463639" y="1275512"/>
            <a:ext cx="11436440" cy="2849754"/>
          </a:xfrm>
          <a:prstGeom prst="rect">
            <a:avLst/>
          </a:prstGeom>
        </p:spPr>
        <p:txBody>
          <a:bodyPr wrap="square">
            <a:spAutoFit/>
          </a:bodyPr>
          <a:lstStyle/>
          <a:p>
            <a:pPr marL="342900" lvl="0" indent="-342900" algn="just">
              <a:lnSpc>
                <a:spcPct val="127000"/>
              </a:lnSpc>
              <a:spcBef>
                <a:spcPts val="1000"/>
              </a:spcBef>
              <a:buFont typeface="+mj-lt"/>
              <a:buAutoNum type="arabicPeriod"/>
              <a:tabLst>
                <a:tab pos="241300" algn="l"/>
              </a:tabLst>
              <a:defRPr/>
            </a:pPr>
            <a:r>
              <a:rPr lang="vi-VN" sz="3600" b="1" dirty="0">
                <a:solidFill>
                  <a:srgbClr val="000000"/>
                </a:solidFill>
                <a:latin typeface="Times New Roman" panose="02020603050405020304" pitchFamily="18" charset="0"/>
              </a:rPr>
              <a:t>Em hãy cùng các bạn trong nhóm xây dựng và biểu diễn một tiết mục văn nghệ hoặc tiểu phẩm để tham gia hoạt động tuyên truyền, phòng chống tệ nạn xã hội do nhà trường, địa phương tổ chức.</a:t>
            </a:r>
            <a:r>
              <a:rPr lang="en-US" sz="3600" b="1" dirty="0">
                <a:solidFill>
                  <a:srgbClr val="000000"/>
                </a:solidFill>
                <a:cs typeface="Times New Roman" panose="02020603050405020304" pitchFamily="18" charset="0"/>
              </a:rPr>
              <a:t> </a:t>
            </a:r>
          </a:p>
        </p:txBody>
      </p:sp>
      <p:sp>
        <p:nvSpPr>
          <p:cNvPr id="3" name="Rectangle 2"/>
          <p:cNvSpPr/>
          <p:nvPr/>
        </p:nvSpPr>
        <p:spPr>
          <a:xfrm>
            <a:off x="463639" y="4309958"/>
            <a:ext cx="11436440" cy="1237903"/>
          </a:xfrm>
          <a:prstGeom prst="rect">
            <a:avLst/>
          </a:prstGeom>
        </p:spPr>
        <p:txBody>
          <a:bodyPr wrap="square">
            <a:spAutoFit/>
          </a:bodyPr>
          <a:lstStyle/>
          <a:p>
            <a:pPr lvl="0" algn="just">
              <a:lnSpc>
                <a:spcPct val="107000"/>
              </a:lnSpc>
              <a:spcAft>
                <a:spcPts val="800"/>
              </a:spcAft>
            </a:pPr>
            <a:r>
              <a:rPr lang="en-US" sz="36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phê</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phán</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tệ</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nạn</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xã</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minh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3910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7A52902-1B20-6BDD-58F6-AFEC052424DC}"/>
              </a:ext>
            </a:extLst>
          </p:cNvPr>
          <p:cNvPicPr>
            <a:picLocks noChangeAspect="1"/>
          </p:cNvPicPr>
          <p:nvPr/>
        </p:nvPicPr>
        <p:blipFill>
          <a:blip r:embed="rId2"/>
          <a:stretch>
            <a:fillRect/>
          </a:stretch>
        </p:blipFill>
        <p:spPr>
          <a:xfrm>
            <a:off x="6409864" y="-1"/>
            <a:ext cx="5878058" cy="6857999"/>
          </a:xfrm>
          <a:prstGeom prst="rect">
            <a:avLst/>
          </a:prstGeom>
        </p:spPr>
      </p:pic>
      <p:sp>
        <p:nvSpPr>
          <p:cNvPr id="2" name="Title 1">
            <a:extLst>
              <a:ext uri="{FF2B5EF4-FFF2-40B4-BE49-F238E27FC236}">
                <a16:creationId xmlns:a16="http://schemas.microsoft.com/office/drawing/2014/main" xmlns="" id="{7EACAC79-5607-DF04-7CF2-5477919FF293}"/>
              </a:ext>
            </a:extLst>
          </p:cNvPr>
          <p:cNvSpPr>
            <a:spLocks noGrp="1"/>
          </p:cNvSpPr>
          <p:nvPr>
            <p:ph type="title"/>
          </p:nvPr>
        </p:nvSpPr>
        <p:spPr/>
        <p:txBody>
          <a:bodyPr/>
          <a:lstStyle/>
          <a:p>
            <a:endParaRPr lang="en-US" dirty="0"/>
          </a:p>
        </p:txBody>
      </p:sp>
      <p:sp>
        <p:nvSpPr>
          <p:cNvPr id="3" name="Title 2">
            <a:extLst>
              <a:ext uri="{FF2B5EF4-FFF2-40B4-BE49-F238E27FC236}">
                <a16:creationId xmlns:a16="http://schemas.microsoft.com/office/drawing/2014/main" xmlns="" id="{FE0B8CC6-E71B-FBB8-ECED-A39DDCB6BADA}"/>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18AF2B7D-41A9-F55E-1A86-747B5A226E4A}"/>
              </a:ext>
            </a:extLst>
          </p:cNvPr>
          <p:cNvSpPr>
            <a:spLocks noGrp="1"/>
          </p:cNvSpPr>
          <p:nvPr>
            <p:ph type="subTitle" idx="1"/>
          </p:nvPr>
        </p:nvSpPr>
        <p:spPr/>
        <p:txBody>
          <a:bodyPr/>
          <a:lstStyle/>
          <a:p>
            <a:endParaRPr lang="en-US"/>
          </a:p>
        </p:txBody>
      </p:sp>
      <p:pic>
        <p:nvPicPr>
          <p:cNvPr id="4098" name="Picture 2" descr="Em hãy vẽ bức tranh phê phán các tệ nạn xã hội và thuyết minh giới thiệu sản phẩm với cả lớp">
            <a:extLst>
              <a:ext uri="{FF2B5EF4-FFF2-40B4-BE49-F238E27FC236}">
                <a16:creationId xmlns:a16="http://schemas.microsoft.com/office/drawing/2014/main" xmlns="" id="{CEBB47D9-9A56-C815-7F6B-E2CB365A1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 y="-1"/>
            <a:ext cx="63717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426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1049218"/>
            <a:ext cx="4058985" cy="5372071"/>
          </a:xfrm>
          <a:prstGeom prst="rect">
            <a:avLst/>
          </a:prstGeom>
        </p:spPr>
      </p:pic>
      <p:sp>
        <p:nvSpPr>
          <p:cNvPr id="7" name="Rectangle 6"/>
          <p:cNvSpPr>
            <a:spLocks noChangeArrowheads="1"/>
          </p:cNvSpPr>
          <p:nvPr/>
        </p:nvSpPr>
        <p:spPr bwMode="auto">
          <a:xfrm rot="21274563">
            <a:off x="1416543" y="2150204"/>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chống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tệ</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nạn</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xã</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hội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5469918" y="468762"/>
            <a:ext cx="6164063" cy="5182805"/>
          </a:xfrm>
          <a:prstGeom prst="rect">
            <a:avLst/>
          </a:prstGeom>
        </p:spPr>
      </p:pic>
      <p:sp>
        <p:nvSpPr>
          <p:cNvPr id="9" name="文本框 6"/>
          <p:cNvSpPr txBox="1"/>
          <p:nvPr/>
        </p:nvSpPr>
        <p:spPr>
          <a:xfrm>
            <a:off x="6336873" y="3150478"/>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 KHÁM PHÁ</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34176777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xmlns="" id="{40B24A12-4D58-4BDE-B624-843B9BDA08F3}"/>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215" y="-16703"/>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xmlns="" id="{A8569C82-E069-48BA-BA18-8C8223936CC0}"/>
              </a:ext>
            </a:extLst>
          </p:cNvPr>
          <p:cNvSpPr txBox="1">
            <a:spLocks noChangeArrowheads="1"/>
          </p:cNvSpPr>
          <p:nvPr/>
        </p:nvSpPr>
        <p:spPr bwMode="auto">
          <a:xfrm>
            <a:off x="1528580" y="2060051"/>
            <a:ext cx="81926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Xin chào và hẹn gặp </a:t>
            </a:r>
            <a:r>
              <a:rPr kumimoji="0" lang="vi-VN" sz="4800" b="1"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lại</a:t>
            </a:r>
            <a:r>
              <a:rPr kumimoji="0" lang="en-US" sz="4800" b="1"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xmlns="" id="{711C018D-157D-4FBA-AD5A-BAEF17905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xmlns="" id="{AC112249-1651-4AFF-A7AF-44D11541B4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030" y="4154948"/>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xmlns="" id="{2176EC08-F0EF-41C2-9A1D-B35CE7A7DE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3370889" y="3933894"/>
            <a:ext cx="2687293" cy="1548203"/>
          </a:xfrm>
          <a:prstGeom prst="rect">
            <a:avLst/>
          </a:prstGeom>
        </p:spPr>
      </p:pic>
      <p:grpSp>
        <p:nvGrpSpPr>
          <p:cNvPr id="13" name="组合 2">
            <a:extLst>
              <a:ext uri="{FF2B5EF4-FFF2-40B4-BE49-F238E27FC236}">
                <a16:creationId xmlns:a16="http://schemas.microsoft.com/office/drawing/2014/main" xmlns="" id="{A83F8DA1-F2A1-4B4E-A71A-A565D60BD2CC}"/>
              </a:ext>
            </a:extLst>
          </p:cNvPr>
          <p:cNvGrpSpPr/>
          <p:nvPr/>
        </p:nvGrpSpPr>
        <p:grpSpPr>
          <a:xfrm>
            <a:off x="502276" y="1421703"/>
            <a:ext cx="9691969" cy="2742465"/>
            <a:chOff x="1949253" y="1617623"/>
            <a:chExt cx="3271491" cy="2319693"/>
          </a:xfrm>
        </p:grpSpPr>
        <p:grpSp>
          <p:nvGrpSpPr>
            <p:cNvPr id="14" name="组合 135">
              <a:extLst>
                <a:ext uri="{FF2B5EF4-FFF2-40B4-BE49-F238E27FC236}">
                  <a16:creationId xmlns:a16="http://schemas.microsoft.com/office/drawing/2014/main" xmlns=""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xmlns=""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Tree>
    <p:extLst>
      <p:ext uri="{BB962C8B-B14F-4D97-AF65-F5344CB8AC3E}">
        <p14:creationId xmlns:p14="http://schemas.microsoft.com/office/powerpoint/2010/main" val="7814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636374" y="1654950"/>
            <a:ext cx="10981379"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xmlns="" id="{9E248B6E-2F6B-4709-DFFA-3B2DB362CF11}"/>
              </a:ext>
            </a:extLst>
          </p:cNvPr>
          <p:cNvSpPr>
            <a:spLocks noGrp="1"/>
          </p:cNvSpPr>
          <p:nvPr>
            <p:ph type="title"/>
          </p:nvPr>
        </p:nvSpPr>
        <p:spPr>
          <a:xfrm>
            <a:off x="780311" y="1584102"/>
            <a:ext cx="10812237" cy="2932120"/>
          </a:xfrm>
        </p:spPr>
        <p:txBody>
          <a:bodyPr/>
          <a:lstStyle/>
          <a:p>
            <a:r>
              <a:rPr lang="vi-VN" sz="4800" b="1" dirty="0">
                <a:solidFill>
                  <a:schemeClr val="bg1"/>
                </a:solidFill>
                <a:latin typeface="+mj-lt"/>
                <a:cs typeface="Arial" panose="020B0604020202020204" pitchFamily="34" charset="0"/>
              </a:rPr>
              <a:t>KHÁI NIỆM </a:t>
            </a:r>
            <a:r>
              <a:rPr lang="en-US" sz="4800" b="1" dirty="0" smtClean="0">
                <a:solidFill>
                  <a:schemeClr val="bg1"/>
                </a:solidFill>
                <a:latin typeface="+mj-lt"/>
                <a:cs typeface="Arial" panose="020B0604020202020204" pitchFamily="34" charset="0"/>
              </a:rPr>
              <a:t/>
            </a:r>
            <a:br>
              <a:rPr lang="en-US" sz="4800" b="1" dirty="0" smtClean="0">
                <a:solidFill>
                  <a:schemeClr val="bg1"/>
                </a:solidFill>
                <a:latin typeface="+mj-lt"/>
                <a:cs typeface="Arial" panose="020B0604020202020204" pitchFamily="34" charset="0"/>
              </a:rPr>
            </a:br>
            <a:r>
              <a:rPr lang="vi-VN" sz="4800" b="1" dirty="0" smtClean="0">
                <a:solidFill>
                  <a:schemeClr val="bg1"/>
                </a:solidFill>
                <a:latin typeface="+mj-lt"/>
                <a:cs typeface="Arial" panose="020B0604020202020204" pitchFamily="34" charset="0"/>
              </a:rPr>
              <a:t>VÀ </a:t>
            </a:r>
            <a:r>
              <a:rPr lang="vi-VN" sz="4800" b="1" dirty="0">
                <a:solidFill>
                  <a:schemeClr val="bg1"/>
                </a:solidFill>
                <a:latin typeface="+mj-lt"/>
                <a:cs typeface="Arial" panose="020B0604020202020204" pitchFamily="34" charset="0"/>
              </a:rPr>
              <a:t>CÁC LOẠI TỆ NẠN  </a:t>
            </a:r>
            <a:r>
              <a:rPr lang="vi-VN" sz="4800" b="1" dirty="0" smtClean="0">
                <a:solidFill>
                  <a:schemeClr val="bg1"/>
                </a:solidFill>
                <a:latin typeface="+mj-lt"/>
                <a:cs typeface="Arial" panose="020B0604020202020204" pitchFamily="34" charset="0"/>
              </a:rPr>
              <a:t>XÃ </a:t>
            </a:r>
            <a:r>
              <a:rPr lang="vi-VN" sz="4800" b="1" dirty="0">
                <a:solidFill>
                  <a:schemeClr val="bg1"/>
                </a:solidFill>
                <a:latin typeface="+mj-lt"/>
                <a:cs typeface="Arial" panose="020B0604020202020204" pitchFamily="34" charset="0"/>
              </a:rPr>
              <a:t>HỘI </a:t>
            </a:r>
            <a:r>
              <a:rPr lang="en-US" sz="4800" b="1" dirty="0" smtClean="0">
                <a:solidFill>
                  <a:schemeClr val="bg1"/>
                </a:solidFill>
                <a:latin typeface="+mj-lt"/>
                <a:cs typeface="Arial" panose="020B0604020202020204" pitchFamily="34" charset="0"/>
              </a:rPr>
              <a:t/>
            </a:r>
            <a:br>
              <a:rPr lang="en-US" sz="4800" b="1" dirty="0" smtClean="0">
                <a:solidFill>
                  <a:schemeClr val="bg1"/>
                </a:solidFill>
                <a:latin typeface="+mj-lt"/>
                <a:cs typeface="Arial" panose="020B0604020202020204" pitchFamily="34" charset="0"/>
              </a:rPr>
            </a:br>
            <a:r>
              <a:rPr lang="vi-VN" sz="4800" b="1" dirty="0" smtClean="0">
                <a:solidFill>
                  <a:schemeClr val="bg1"/>
                </a:solidFill>
                <a:latin typeface="+mj-lt"/>
                <a:cs typeface="Arial" panose="020B0604020202020204" pitchFamily="34" charset="0"/>
              </a:rPr>
              <a:t>PHỔ </a:t>
            </a:r>
            <a:r>
              <a:rPr lang="vi-VN" sz="4800" b="1" dirty="0">
                <a:solidFill>
                  <a:schemeClr val="bg1"/>
                </a:solidFill>
                <a:latin typeface="+mj-lt"/>
                <a:cs typeface="Arial" panose="020B0604020202020204" pitchFamily="34" charset="0"/>
              </a:rPr>
              <a:t>BIẾN</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7663001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0151E0EB-9D0E-E543-5428-AA908BFCC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4" y="1505316"/>
            <a:ext cx="3689350" cy="503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59F6DFF7-4E80-0375-9C20-9F1D6B3DBAFF}"/>
              </a:ext>
            </a:extLst>
          </p:cNvPr>
          <p:cNvPicPr>
            <a:picLocks noChangeAspect="1"/>
          </p:cNvPicPr>
          <p:nvPr/>
        </p:nvPicPr>
        <p:blipFill>
          <a:blip r:embed="rId3"/>
          <a:stretch>
            <a:fillRect/>
          </a:stretch>
        </p:blipFill>
        <p:spPr>
          <a:xfrm>
            <a:off x="3802743" y="1186450"/>
            <a:ext cx="8426771" cy="5671550"/>
          </a:xfrm>
          <a:prstGeom prst="rect">
            <a:avLst/>
          </a:prstGeom>
        </p:spPr>
      </p:pic>
      <p:sp>
        <p:nvSpPr>
          <p:cNvPr id="6" name="Rectangle: Rounded Corners 1">
            <a:extLst>
              <a:ext uri="{FF2B5EF4-FFF2-40B4-BE49-F238E27FC236}">
                <a16:creationId xmlns:a16="http://schemas.microsoft.com/office/drawing/2014/main" xmlns="" id="{02E22F7E-30FC-D99A-5CD2-857F5935CEED}"/>
              </a:ext>
            </a:extLst>
          </p:cNvPr>
          <p:cNvSpPr/>
          <p:nvPr/>
        </p:nvSpPr>
        <p:spPr>
          <a:xfrm>
            <a:off x="-37514" y="0"/>
            <a:ext cx="12267028" cy="744568"/>
          </a:xfrm>
          <a:prstGeom prst="roundRect">
            <a:avLst/>
          </a:prstGeom>
          <a:solidFill>
            <a:schemeClr val="accent5">
              <a:lumMod val="20000"/>
              <a:lumOff val="80000"/>
            </a:scheme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 SÁT TRANH VÀ ĐỌC CÁC TÌNH HUỐNG ĐỂ</a:t>
            </a:r>
            <a:r>
              <a:rPr kumimoji="0" lang="vi-VN" sz="2400" b="1" i="0" u="none" strike="noStrike" kern="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THỰC HIỆN YÊU CẦU</a:t>
            </a:r>
            <a:endPar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49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4095" y="856188"/>
            <a:ext cx="10547797" cy="2308324"/>
          </a:xfrm>
          <a:prstGeom prst="rect">
            <a:avLst/>
          </a:prstGeom>
        </p:spPr>
        <p:txBody>
          <a:bodyPr wrap="square">
            <a:spAutoFit/>
          </a:bodyPr>
          <a:lstStyle/>
          <a:p>
            <a:pPr lvl="0" algn="just" defTabSz="457200">
              <a:defRPr/>
            </a:pPr>
            <a:r>
              <a:rPr lang="vi-VN" sz="4800" b="1" dirty="0">
                <a:solidFill>
                  <a:prstClr val="black"/>
                </a:solidFill>
                <a:latin typeface="Times New Roman" panose="02020603050405020304" pitchFamily="18" charset="0"/>
                <a:cs typeface="Times New Roman" panose="02020603050405020304" pitchFamily="18" charset="0"/>
              </a:rPr>
              <a:t>Nhận xét về hành vi sai trái trong những bức tranh </a:t>
            </a:r>
            <a:r>
              <a:rPr lang="vi-VN" sz="4800" b="1" dirty="0" smtClean="0">
                <a:solidFill>
                  <a:prstClr val="black"/>
                </a:solidFill>
                <a:latin typeface="Times New Roman" panose="02020603050405020304" pitchFamily="18" charset="0"/>
                <a:cs typeface="Times New Roman" panose="02020603050405020304" pitchFamily="18" charset="0"/>
              </a:rPr>
              <a:t>trên</a:t>
            </a:r>
            <a:r>
              <a:rPr lang="en-US" sz="4800" b="1" dirty="0" smtClean="0">
                <a:solidFill>
                  <a:prstClr val="black"/>
                </a:solidFill>
                <a:latin typeface="Times New Roman" panose="02020603050405020304" pitchFamily="18" charset="0"/>
                <a:cs typeface="Times New Roman" panose="02020603050405020304" pitchFamily="18" charset="0"/>
              </a:rPr>
              <a:t>?</a:t>
            </a:r>
          </a:p>
          <a:p>
            <a:pPr lvl="0" algn="just" defTabSz="457200">
              <a:defRPr/>
            </a:pPr>
            <a:r>
              <a:rPr lang="vi-VN" sz="4800" b="1" dirty="0" smtClean="0">
                <a:solidFill>
                  <a:prstClr val="black"/>
                </a:solidFill>
                <a:latin typeface="Times New Roman" panose="02020603050405020304" pitchFamily="18" charset="0"/>
                <a:cs typeface="Times New Roman" panose="02020603050405020304" pitchFamily="18" charset="0"/>
              </a:rPr>
              <a:t>Nêu </a:t>
            </a:r>
            <a:r>
              <a:rPr lang="vi-VN" sz="4800" b="1" dirty="0">
                <a:solidFill>
                  <a:prstClr val="black"/>
                </a:solidFill>
                <a:latin typeface="Times New Roman" panose="02020603050405020304" pitchFamily="18" charset="0"/>
                <a:cs typeface="Times New Roman" panose="02020603050405020304" pitchFamily="18" charset="0"/>
              </a:rPr>
              <a:t>hậu quả của những hành vi </a:t>
            </a:r>
            <a:r>
              <a:rPr lang="vi-VN" sz="4800" b="1" dirty="0" smtClean="0">
                <a:solidFill>
                  <a:prstClr val="black"/>
                </a:solidFill>
                <a:latin typeface="Times New Roman" panose="02020603050405020304" pitchFamily="18" charset="0"/>
                <a:cs typeface="Times New Roman" panose="02020603050405020304" pitchFamily="18" charset="0"/>
              </a:rPr>
              <a:t>đó</a:t>
            </a:r>
            <a:r>
              <a:rPr lang="en-US" sz="48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92040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SVN-Student" panose="02040603050506020204" pitchFamily="18" charset="0"/>
                <a:ea typeface="Times New Roman" panose="02020603050405020304" pitchFamily="18" charset="0"/>
                <a:cs typeface="+mn-cs"/>
              </a:rPr>
              <a:t>QUAN SÁT TRANH</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715587" y="2216728"/>
            <a:ext cx="1943207" cy="77311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TRANH 1</a:t>
            </a:r>
            <a:endParaRPr kumimoji="0" lang="en-US" sz="2800" b="0" i="0" u="none" strike="noStrike" kern="1200" cap="none" spc="0" normalizeH="0" baseline="0" noProof="0" dirty="0">
              <a:ln>
                <a:noFill/>
              </a:ln>
              <a:solidFill>
                <a:prstClr val="black"/>
              </a:solidFill>
              <a:effectLst/>
              <a:uLnTx/>
              <a:uFillTx/>
              <a:latin typeface="SVN-Vanilla Daisy Pro" panose="00000500000000000000" pitchFamily="2" charset="0"/>
              <a:ea typeface="+mn-ea"/>
              <a:cs typeface="Times" panose="02020603050405020304"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5175088" y="2133051"/>
            <a:ext cx="1841823" cy="101091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TRANH 2</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247704" y="3560869"/>
            <a:ext cx="3826636" cy="310224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4271865" y="3560869"/>
            <a:ext cx="3923607" cy="329713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8296027" y="3156526"/>
            <a:ext cx="3803944" cy="350658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err="1">
                <a:solidFill>
                  <a:srgbClr val="000000"/>
                </a:solidFill>
                <a:effectLst/>
                <a:latin typeface="Times New Roman" panose="02020603050405020304" pitchFamily="18" charset="0"/>
                <a:ea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tranh</a:t>
            </a:r>
            <a:r>
              <a:rPr lang="en-US" sz="2400" b="1" dirty="0">
                <a:solidFill>
                  <a:srgbClr val="000000"/>
                </a:solidFill>
                <a:effectLst/>
                <a:latin typeface="Times New Roman" panose="02020603050405020304" pitchFamily="18" charset="0"/>
                <a:ea typeface="Times New Roman" panose="02020603050405020304" pitchFamily="18" charset="0"/>
              </a:rPr>
              <a:t> 3,</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đang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uống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rượu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thấy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rPr>
              <a:t> say.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rượu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rượu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xu </a:t>
            </a:r>
            <a:r>
              <a:rPr lang="en-US" sz="2400" dirty="0" err="1">
                <a:solidFill>
                  <a:srgbClr val="000000"/>
                </a:solidFill>
                <a:effectLst/>
                <a:latin typeface="Times New Roman" panose="02020603050405020304" pitchFamily="18" charset="0"/>
                <a:ea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lực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flipH="1">
            <a:off x="2373977" y="1485208"/>
            <a:ext cx="3923607"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C8FB1BB-BF64-4C78-AACA-84C9F97ED11A}"/>
              </a:ext>
            </a:extLst>
          </p:cNvPr>
          <p:cNvCxnSpPr>
            <a:cxnSpLocks/>
          </p:cNvCxnSpPr>
          <p:nvPr/>
        </p:nvCxnSpPr>
        <p:spPr>
          <a:xfrm>
            <a:off x="6218843" y="1536008"/>
            <a:ext cx="40640" cy="59704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6D9141-C5C8-4EDF-8BAE-38C3C91A0D8B}"/>
              </a:ext>
            </a:extLst>
          </p:cNvPr>
          <p:cNvCxnSpPr>
            <a:cxnSpLocks/>
          </p:cNvCxnSpPr>
          <p:nvPr/>
        </p:nvCxnSpPr>
        <p:spPr>
          <a:xfrm>
            <a:off x="1394211" y="298984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p:cNvCxnSpPr>
          <p:nvPr/>
        </p:nvCxnSpPr>
        <p:spPr>
          <a:xfrm>
            <a:off x="6185183" y="298984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xmlns="" id="{06C6F0E5-34EA-4A9B-B75B-08619F47AE1E}"/>
              </a:ext>
            </a:extLst>
          </p:cNvPr>
          <p:cNvCxnSpPr>
            <a:cxnSpLocks/>
          </p:cNvCxnSpPr>
          <p:nvPr/>
        </p:nvCxnSpPr>
        <p:spPr>
          <a:xfrm>
            <a:off x="11051780" y="2529801"/>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10028843" y="1877323"/>
            <a:ext cx="1958111" cy="73152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TRANH 3</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20"/>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15064060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11" y="268118"/>
            <a:ext cx="11891789" cy="6321763"/>
          </a:xfrm>
          <a:prstGeom prst="rect">
            <a:avLst/>
          </a:prstGeom>
        </p:spPr>
      </p:pic>
      <p:sp>
        <p:nvSpPr>
          <p:cNvPr id="3" name="TextBox 2">
            <a:extLst>
              <a:ext uri="{FF2B5EF4-FFF2-40B4-BE49-F238E27FC236}">
                <a16:creationId xmlns:a16="http://schemas.microsoft.com/office/drawing/2014/main" xmlns="" id="{A02799E0-25C2-F22D-C9A2-39BAE944A496}"/>
              </a:ext>
            </a:extLst>
          </p:cNvPr>
          <p:cNvSpPr txBox="1"/>
          <p:nvPr/>
        </p:nvSpPr>
        <p:spPr>
          <a:xfrm rot="21274279">
            <a:off x="1121898" y="824403"/>
            <a:ext cx="4392637" cy="4419800"/>
          </a:xfrm>
          <a:prstGeom prst="rect">
            <a:avLst/>
          </a:prstGeom>
          <a:noFill/>
        </p:spPr>
        <p:txBody>
          <a:bodyPr wrap="square">
            <a:spAutoFit/>
          </a:bodyP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cắp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244DEBF8-AC00-09FB-C05E-75AFC68513B7}"/>
              </a:ext>
            </a:extLst>
          </p:cNvPr>
          <p:cNvSpPr txBox="1"/>
          <p:nvPr/>
        </p:nvSpPr>
        <p:spPr>
          <a:xfrm rot="21405874">
            <a:off x="6230542" y="836425"/>
            <a:ext cx="4842688" cy="2443939"/>
          </a:xfrm>
          <a:prstGeom prst="rect">
            <a:avLst/>
          </a:prstGeom>
          <a:noFill/>
        </p:spPr>
        <p:txBody>
          <a:bodyPr wrap="square">
            <a:spAutoFit/>
          </a:bodyP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clip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6AB174A8-F600-AE46-BB69-AB175702ECD9}"/>
              </a:ext>
            </a:extLst>
          </p:cNvPr>
          <p:cNvSpPr txBox="1"/>
          <p:nvPr/>
        </p:nvSpPr>
        <p:spPr>
          <a:xfrm>
            <a:off x="5454331" y="4401622"/>
            <a:ext cx="4642339" cy="2456378"/>
          </a:xfrm>
          <a:prstGeom prst="rect">
            <a:avLst/>
          </a:prstGeom>
          <a:noFill/>
        </p:spPr>
        <p:txBody>
          <a:bodyPr wrap="square">
            <a:spAutoFit/>
          </a:bodyPr>
          <a:lstStyle/>
          <a:p>
            <a:pPr algn="just">
              <a:lnSpc>
                <a:spcPct val="107000"/>
              </a:lnSpc>
              <a:spcAft>
                <a:spcPts val="8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Ma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cờ</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dâm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Sai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lệch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cuẩn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07000"/>
              </a:lnSpc>
              <a:spcAft>
                <a:spcPts val="800"/>
              </a:spcAft>
              <a:buFont typeface="Wingdings" panose="05000000000000000000" pitchFamily="2" charset="2"/>
              <a:buChar char=""/>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Vi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Vi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vi-VN"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xấu</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95330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A" val="v3.1.0"/>
</p:tagLst>
</file>

<file path=ppt/tags/tag11.xml><?xml version="1.0" encoding="utf-8"?>
<p:tagLst xmlns:a="http://schemas.openxmlformats.org/drawingml/2006/main" xmlns:r="http://schemas.openxmlformats.org/officeDocument/2006/relationships" xmlns:p="http://schemas.openxmlformats.org/presentationml/2006/main">
  <p:tag name="PA" val="v3.1.0"/>
</p:tagLst>
</file>

<file path=ppt/tags/tag12.xml><?xml version="1.0" encoding="utf-8"?>
<p:tagLst xmlns:a="http://schemas.openxmlformats.org/drawingml/2006/main" xmlns:r="http://schemas.openxmlformats.org/officeDocument/2006/relationships" xmlns:p="http://schemas.openxmlformats.org/presentationml/2006/main">
  <p:tag name="PA" val="v3.1.0"/>
</p:tagLst>
</file>

<file path=ppt/tags/tag13.xml><?xml version="1.0" encoding="utf-8"?>
<p:tagLst xmlns:a="http://schemas.openxmlformats.org/drawingml/2006/main" xmlns:r="http://schemas.openxmlformats.org/officeDocument/2006/relationships" xmlns:p="http://schemas.openxmlformats.org/presentationml/2006/main">
  <p:tag name="PA" val="v3.1.0"/>
</p:tagLst>
</file>

<file path=ppt/tags/tag14.xml><?xml version="1.0" encoding="utf-8"?>
<p:tagLst xmlns:a="http://schemas.openxmlformats.org/drawingml/2006/main" xmlns:r="http://schemas.openxmlformats.org/officeDocument/2006/relationships" xmlns:p="http://schemas.openxmlformats.org/presentationml/2006/main">
  <p:tag name="PA" val="v3.1.0"/>
</p:tagLst>
</file>

<file path=ppt/tags/tag15.xml><?xml version="1.0" encoding="utf-8"?>
<p:tagLst xmlns:a="http://schemas.openxmlformats.org/drawingml/2006/main" xmlns:r="http://schemas.openxmlformats.org/officeDocument/2006/relationships" xmlns:p="http://schemas.openxmlformats.org/presentationml/2006/main">
  <p:tag name="PA" val="v3.1.0"/>
</p:tagLst>
</file>

<file path=ppt/tags/tag16.xml><?xml version="1.0" encoding="utf-8"?>
<p:tagLst xmlns:a="http://schemas.openxmlformats.org/drawingml/2006/main" xmlns:r="http://schemas.openxmlformats.org/officeDocument/2006/relationships" xmlns:p="http://schemas.openxmlformats.org/presentationml/2006/main">
  <p:tag name="PA" val="v3.1.0"/>
</p:tagLst>
</file>

<file path=ppt/tags/tag17.xml><?xml version="1.0" encoding="utf-8"?>
<p:tagLst xmlns:a="http://schemas.openxmlformats.org/drawingml/2006/main" xmlns:r="http://schemas.openxmlformats.org/officeDocument/2006/relationships" xmlns:p="http://schemas.openxmlformats.org/presentationml/2006/main">
  <p:tag name="PA" val="v3.1.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A" val="v3.1.0"/>
</p:tagLst>
</file>

<file path=ppt/tags/tag4.xml><?xml version="1.0" encoding="utf-8"?>
<p:tagLst xmlns:a="http://schemas.openxmlformats.org/drawingml/2006/main" xmlns:r="http://schemas.openxmlformats.org/officeDocument/2006/relationships" xmlns:p="http://schemas.openxmlformats.org/presentationml/2006/main">
  <p:tag name="PA" val="v3.1.0"/>
</p:tagLst>
</file>

<file path=ppt/tags/tag5.xml><?xml version="1.0" encoding="utf-8"?>
<p:tagLst xmlns:a="http://schemas.openxmlformats.org/drawingml/2006/main" xmlns:r="http://schemas.openxmlformats.org/officeDocument/2006/relationships" xmlns:p="http://schemas.openxmlformats.org/presentationml/2006/main">
  <p:tag name="PA" val="v3.1.0"/>
</p:tagLst>
</file>

<file path=ppt/tags/tag6.xml><?xml version="1.0" encoding="utf-8"?>
<p:tagLst xmlns:a="http://schemas.openxmlformats.org/drawingml/2006/main" xmlns:r="http://schemas.openxmlformats.org/officeDocument/2006/relationships" xmlns:p="http://schemas.openxmlformats.org/presentationml/2006/main">
  <p:tag name="PA" val="v3.1.0"/>
</p:tagLst>
</file>

<file path=ppt/tags/tag7.xml><?xml version="1.0" encoding="utf-8"?>
<p:tagLst xmlns:a="http://schemas.openxmlformats.org/drawingml/2006/main" xmlns:r="http://schemas.openxmlformats.org/officeDocument/2006/relationships" xmlns:p="http://schemas.openxmlformats.org/presentationml/2006/main">
  <p:tag name="PA" val="v3.1.0"/>
</p:tagLst>
</file>

<file path=ppt/tags/tag8.xml><?xml version="1.0" encoding="utf-8"?>
<p:tagLst xmlns:a="http://schemas.openxmlformats.org/drawingml/2006/main" xmlns:r="http://schemas.openxmlformats.org/officeDocument/2006/relationships" xmlns:p="http://schemas.openxmlformats.org/presentationml/2006/main">
  <p:tag name="PA" val="v3.1.0"/>
</p:tagLst>
</file>

<file path=ppt/tags/tag9.xml><?xml version="1.0" encoding="utf-8"?>
<p:tagLst xmlns:a="http://schemas.openxmlformats.org/drawingml/2006/main" xmlns:r="http://schemas.openxmlformats.org/officeDocument/2006/relationships" xmlns:p="http://schemas.openxmlformats.org/presentationml/2006/main">
  <p:tag name="PA" val="v3.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6757</TotalTime>
  <Words>2045</Words>
  <Application>Microsoft Office PowerPoint</Application>
  <PresentationFormat>Widescreen</PresentationFormat>
  <Paragraphs>180</Paragraphs>
  <Slides>40</Slides>
  <Notes>5</Notes>
  <HiddenSlides>0</HiddenSlides>
  <MMClips>0</MMClips>
  <ScaleCrop>false</ScaleCrop>
  <HeadingPairs>
    <vt:vector size="6" baseType="variant">
      <vt:variant>
        <vt:lpstr>Fonts Used</vt:lpstr>
      </vt:variant>
      <vt:variant>
        <vt:i4>28</vt:i4>
      </vt:variant>
      <vt:variant>
        <vt:lpstr>Theme</vt:lpstr>
      </vt:variant>
      <vt:variant>
        <vt:i4>10</vt:i4>
      </vt:variant>
      <vt:variant>
        <vt:lpstr>Slide Titles</vt:lpstr>
      </vt:variant>
      <vt:variant>
        <vt:i4>40</vt:i4>
      </vt:variant>
    </vt:vector>
  </HeadingPairs>
  <TitlesOfParts>
    <vt:vector size="78" baseType="lpstr">
      <vt:lpstr>Arial Unicode MS</vt:lpstr>
      <vt:lpstr>맑은 고딕</vt:lpstr>
      <vt:lpstr>微软雅黑</vt:lpstr>
      <vt:lpstr>SimSun</vt:lpstr>
      <vt:lpstr>SimSun</vt:lpstr>
      <vt:lpstr>#9Slide05 Brannboll Ny</vt:lpstr>
      <vt:lpstr>#9Slide05 Fourth</vt:lpstr>
      <vt:lpstr>#9Slide05 IcielSanelma</vt:lpstr>
      <vt:lpstr>【苹果】迟暮朝朝醉晚灯</vt:lpstr>
      <vt:lpstr>Arial</vt:lpstr>
      <vt:lpstr>Baloo 2</vt:lpstr>
      <vt:lpstr>Calibri</vt:lpstr>
      <vt:lpstr>Calibri Light</vt:lpstr>
      <vt:lpstr>Courier New</vt:lpstr>
      <vt:lpstr>DengXian</vt:lpstr>
      <vt:lpstr>Helvetica Neue</vt:lpstr>
      <vt:lpstr>ITC Avant Garde Std Bk</vt:lpstr>
      <vt:lpstr>Montserrat</vt:lpstr>
      <vt:lpstr>MS Mincho</vt:lpstr>
      <vt:lpstr>Sniglet</vt:lpstr>
      <vt:lpstr>SVN-Student</vt:lpstr>
      <vt:lpstr>SVN-Vanilla Daisy Pro</vt:lpstr>
      <vt:lpstr>Times</vt:lpstr>
      <vt:lpstr>Times New Roman</vt:lpstr>
      <vt:lpstr>Verdana</vt:lpstr>
      <vt:lpstr>Wingdings</vt:lpstr>
      <vt:lpstr>方正静蕾简体</vt:lpstr>
      <vt:lpstr>等线</vt:lpstr>
      <vt:lpstr>Office Theme</vt:lpstr>
      <vt:lpstr>1_Office Theme</vt:lpstr>
      <vt:lpstr>1_Thiết kế: Thạch Trương Thảo (0987 039 863)</vt:lpstr>
      <vt:lpstr>2_Office Theme</vt:lpstr>
      <vt:lpstr>Mental Health Awareness Training Workshop by Slidesgo</vt:lpstr>
      <vt:lpstr>30_Office Theme</vt:lpstr>
      <vt:lpstr>27_Office Theme</vt:lpstr>
      <vt:lpstr>3_Thiết kế: Thạch Trương Thảo (0987 039 863)</vt:lpstr>
      <vt:lpstr>24_Office Theme</vt:lpstr>
      <vt:lpstr>4_Office Theme</vt:lpstr>
      <vt:lpstr>PowerPoint Presentation</vt:lpstr>
      <vt:lpstr>PowerPoint Presentation</vt:lpstr>
      <vt:lpstr>PowerPoint Presentation</vt:lpstr>
      <vt:lpstr>PowerPoint Presentation</vt:lpstr>
      <vt:lpstr>KHÁI NIỆM  VÀ CÁC LOẠI TỆ NẠN  XÃ HỘI  PHỔ BIẾN</vt:lpstr>
      <vt:lpstr>PowerPoint Presentation</vt:lpstr>
      <vt:lpstr>PowerPoint Presentation</vt:lpstr>
      <vt:lpstr>PowerPoint Presentation</vt:lpstr>
      <vt:lpstr>PowerPoint Presentation</vt:lpstr>
      <vt:lpstr>PowerPoint Presentation</vt:lpstr>
      <vt:lpstr>NGUYÊN NHÂN VÀ HẬU QUẢ  CỦA TỆ NẠN XÃ HỘI</vt:lpstr>
      <vt:lpstr>PowerPoint Presentation</vt:lpstr>
      <vt:lpstr>PowerPoint Presentation</vt:lpstr>
      <vt:lpstr>PowerPoint Presentation</vt:lpstr>
      <vt:lpstr>PowerPoint Presentation</vt:lpstr>
      <vt:lpstr>PowerPoint Presentation</vt:lpstr>
      <vt:lpstr>PowerPoint Presentation</vt:lpstr>
      <vt:lpstr>MỘT SỐ QUY ĐỊNH CỦA PHÁP LUẬT VỀ PHÒNG, CHỐNG  TỆ NẠN XÃ HỘI</vt:lpstr>
      <vt:lpstr>PowerPoint Presentation</vt:lpstr>
      <vt:lpstr>PowerPoint Presentation</vt:lpstr>
      <vt:lpstr>PowerPoint Presentation</vt:lpstr>
      <vt:lpstr>PowerPoint Presentation</vt:lpstr>
      <vt:lpstr>PowerPoint Presentation</vt:lpstr>
      <vt:lpstr>TRÁCH NHIỆM CỦA HỌC SINH TRONG PHÒNG, CHỐNG  TỆ NẠN XÃ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193</cp:revision>
  <dcterms:created xsi:type="dcterms:W3CDTF">2021-07-15T15:36:06Z</dcterms:created>
  <dcterms:modified xsi:type="dcterms:W3CDTF">2023-04-09T17:13:14Z</dcterms:modified>
</cp:coreProperties>
</file>