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6" r:id="rId2"/>
    <p:sldId id="258" r:id="rId3"/>
    <p:sldId id="257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8" r:id="rId16"/>
    <p:sldId id="274" r:id="rId17"/>
    <p:sldId id="280" r:id="rId18"/>
  </p:sldIdLst>
  <p:sldSz cx="9144000" cy="5143500" type="screen16x9"/>
  <p:notesSz cx="6858000" cy="9144000"/>
  <p:embeddedFontLst>
    <p:embeddedFont>
      <p:font typeface="Source Sans Pro" charset="0"/>
      <p:regular r:id="rId20"/>
      <p:bold r:id="rId21"/>
      <p:italic r:id="rId22"/>
      <p:bold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Permanent Marker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 smtClean="0"/>
            <a:t>Đặc</a:t>
          </a:r>
          <a:r>
            <a:rPr lang="en-US" sz="4000" dirty="0" smtClean="0"/>
            <a:t> </a:t>
          </a:r>
          <a:r>
            <a:rPr lang="en-US" sz="4000" dirty="0" err="1" smtClean="0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</a:t>
          </a:r>
        </a:p>
        <a:p>
          <a:r>
            <a:rPr lang="fr-FR" sz="1600" dirty="0" smtClean="0"/>
            <a:t>-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các</a:t>
          </a:r>
          <a:r>
            <a:rPr lang="fr-FR" sz="1600" dirty="0" smtClean="0"/>
            <a:t> </a:t>
          </a:r>
          <a:r>
            <a:rPr lang="fr-FR" sz="1600" dirty="0" err="1" smtClean="0"/>
            <a:t>cây</a:t>
          </a:r>
          <a:r>
            <a:rPr lang="fr-FR" sz="1600" dirty="0" smtClean="0"/>
            <a:t> </a:t>
          </a:r>
          <a:r>
            <a:rPr lang="fr-FR" sz="1600" dirty="0" err="1" smtClean="0"/>
            <a:t>cột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.</a:t>
          </a:r>
        </a:p>
        <a:p>
          <a:r>
            <a:rPr lang="fr-FR" sz="1600" dirty="0" smtClean="0"/>
            <a:t>-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 smtClean="0"/>
            <a:t>Quang</a:t>
          </a:r>
          <a:r>
            <a:rPr lang="en-US" sz="4000" dirty="0" smtClean="0"/>
            <a:t> </a:t>
          </a:r>
          <a:r>
            <a:rPr lang="en-US" sz="4000" dirty="0" err="1" smtClean="0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hai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hoạ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sĩ</a:t>
          </a:r>
          <a:r>
            <a:rPr lang="fr-FR" sz="1600" dirty="0" smtClean="0">
              <a:solidFill>
                <a:schemeClr val="tx1"/>
              </a:solidFill>
            </a:rPr>
            <a:t> Van Gogh </a:t>
          </a:r>
          <a:r>
            <a:rPr lang="fr-FR" sz="1600" dirty="0" err="1" smtClean="0">
              <a:solidFill>
                <a:schemeClr val="tx1"/>
              </a:solidFill>
            </a:rPr>
            <a:t>đều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sử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dụng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cuộn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xoáy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diễn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mây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với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thẳng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khoẻ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thể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hiện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ngôi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về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sắc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trong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tranh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r>
            <a:rPr lang="fr-FR" sz="1600" dirty="0" smtClean="0">
              <a:solidFill>
                <a:schemeClr val="bg1"/>
              </a:solidFill>
            </a:rPr>
            <a:t> ở </a:t>
          </a:r>
          <a:r>
            <a:rPr lang="fr-FR" sz="1600" dirty="0" err="1" smtClean="0">
              <a:solidFill>
                <a:schemeClr val="bg1"/>
              </a:solidFill>
            </a:rPr>
            <a:t>vùng</a:t>
          </a:r>
          <a:r>
            <a:rPr lang="fr-FR" sz="1600" dirty="0" smtClean="0">
              <a:solidFill>
                <a:schemeClr val="bg1"/>
              </a:solidFill>
            </a:rPr>
            <a:t> Auvers-sur-Oise: </a:t>
          </a:r>
          <a:r>
            <a:rPr lang="fr-FR" sz="1600" dirty="0" err="1" smtClean="0">
              <a:solidFill>
                <a:schemeClr val="bg1"/>
              </a:solidFill>
            </a:rPr>
            <a:t>Hoa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sĩ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đã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sử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dụng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cặp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đỏ</a:t>
          </a:r>
          <a:r>
            <a:rPr lang="fr-FR" sz="1600" dirty="0" smtClean="0">
              <a:solidFill>
                <a:schemeClr val="bg1"/>
              </a:solidFill>
            </a:rPr>
            <a:t> -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lá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cây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trên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những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mái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nhà</a:t>
          </a:r>
          <a:r>
            <a:rPr lang="fr-FR" sz="1600" dirty="0" smtClean="0">
              <a:solidFill>
                <a:schemeClr val="bg1"/>
              </a:solidFill>
            </a:rPr>
            <a:t>;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trời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với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vàng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rực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của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ở </a:t>
          </a:r>
          <a:r>
            <a:rPr lang="fr-FR" sz="1600" dirty="0" err="1" smtClean="0">
              <a:solidFill>
                <a:schemeClr val="tx1"/>
              </a:solidFill>
            </a:rPr>
            <a:t>làng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Cordeville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vùng</a:t>
          </a:r>
          <a:r>
            <a:rPr lang="fr-FR" sz="1600" dirty="0" smtClean="0">
              <a:solidFill>
                <a:schemeClr val="tx1"/>
              </a:solidFill>
            </a:rPr>
            <a:t> Auvers-sur-Oise: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mảng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mạnh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trên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cây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endParaRPr lang="en-US" sz="16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/>
            <a:t>Kết</a:t>
          </a:r>
          <a:r>
            <a:rPr lang="en-US" sz="2600" b="1" u="sng" dirty="0" smtClean="0"/>
            <a:t> </a:t>
          </a:r>
          <a:r>
            <a:rPr lang="en-US" sz="2600" b="1" u="sng" dirty="0" err="1" smtClean="0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04000" custLinFactX="69014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08121" custScaleY="112046" custLinFactNeighborX="5035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13979" custLinFactNeighborX="-52247" custLinFactNeighborY="-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212893" custScaleY="106770" custLinFactX="-70572" custLinFactY="-18136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Đặc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cột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Quang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39569" y="0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579233" y="2526001"/>
          <a:ext cx="4079580" cy="201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hai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hoạ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sĩ</a:t>
          </a:r>
          <a:r>
            <a:rPr lang="fr-FR" sz="1600" kern="1200" dirty="0" smtClean="0">
              <a:solidFill>
                <a:schemeClr val="tx1"/>
              </a:solidFill>
            </a:rPr>
            <a:t> Van Gogh </a:t>
          </a:r>
          <a:r>
            <a:rPr lang="fr-FR" sz="1600" kern="1200" dirty="0" err="1" smtClean="0">
              <a:solidFill>
                <a:schemeClr val="tx1"/>
              </a:solidFill>
            </a:rPr>
            <a:t>đều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sử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dụng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cuộn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xoáy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diễn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mây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với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thẳng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khoẻ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thể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hiện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ngôi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77565" y="2624333"/>
        <a:ext cx="3882916" cy="1817675"/>
      </dsp:txXfrm>
    </dsp:sp>
    <dsp:sp modelId="{DA84B84A-DE47-49E1-B7BD-D8F0D66E5576}">
      <dsp:nvSpPr>
        <dsp:cNvPr id="0" name=""/>
        <dsp:cNvSpPr/>
      </dsp:nvSpPr>
      <dsp:spPr>
        <a:xfrm>
          <a:off x="4581122" y="141236"/>
          <a:ext cx="4031023" cy="2170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về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sắc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trong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tranh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r>
            <a:rPr lang="fr-FR" sz="1600" kern="1200" dirty="0" smtClean="0">
              <a:solidFill>
                <a:schemeClr val="bg1"/>
              </a:solidFill>
            </a:rPr>
            <a:t> ở </a:t>
          </a:r>
          <a:r>
            <a:rPr lang="fr-FR" sz="1600" kern="1200" dirty="0" err="1" smtClean="0">
              <a:solidFill>
                <a:schemeClr val="bg1"/>
              </a:solidFill>
            </a:rPr>
            <a:t>vùng</a:t>
          </a:r>
          <a:r>
            <a:rPr lang="fr-FR" sz="1600" kern="1200" dirty="0" smtClean="0">
              <a:solidFill>
                <a:schemeClr val="bg1"/>
              </a:solidFill>
            </a:rPr>
            <a:t> Auvers-sur-Oise: </a:t>
          </a:r>
          <a:r>
            <a:rPr lang="fr-FR" sz="1600" kern="1200" dirty="0" err="1" smtClean="0">
              <a:solidFill>
                <a:schemeClr val="bg1"/>
              </a:solidFill>
            </a:rPr>
            <a:t>Hoa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sĩ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đã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sử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dụng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cặp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đỏ</a:t>
          </a:r>
          <a:r>
            <a:rPr lang="fr-FR" sz="1600" kern="1200" dirty="0" smtClean="0">
              <a:solidFill>
                <a:schemeClr val="bg1"/>
              </a:solidFill>
            </a:rPr>
            <a:t> -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lá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cây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trên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những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mái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nhà</a:t>
          </a:r>
          <a:r>
            <a:rPr lang="fr-FR" sz="1600" kern="1200" dirty="0" smtClean="0">
              <a:solidFill>
                <a:schemeClr val="bg1"/>
              </a:solidFill>
            </a:rPr>
            <a:t>;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trời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với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vàng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rực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của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687061" y="247175"/>
        <a:ext cx="3819145" cy="1958301"/>
      </dsp:txXfrm>
    </dsp:sp>
    <dsp:sp modelId="{6BDCC2AE-1349-4BB2-8ED4-946AD2BFC8FB}">
      <dsp:nvSpPr>
        <dsp:cNvPr id="0" name=""/>
        <dsp:cNvSpPr/>
      </dsp:nvSpPr>
      <dsp:spPr>
        <a:xfrm>
          <a:off x="261254" y="2509557"/>
          <a:ext cx="4144484" cy="19368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ở </a:t>
          </a:r>
          <a:r>
            <a:rPr lang="fr-FR" sz="1600" kern="1200" dirty="0" err="1" smtClean="0">
              <a:solidFill>
                <a:schemeClr val="tx1"/>
              </a:solidFill>
            </a:rPr>
            <a:t>làng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Cordeville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vùng</a:t>
          </a:r>
          <a:r>
            <a:rPr lang="fr-FR" sz="1600" kern="1200" dirty="0" smtClean="0">
              <a:solidFill>
                <a:schemeClr val="tx1"/>
              </a:solidFill>
            </a:rPr>
            <a:t> Auvers-sur-Oise: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mảng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mạnh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trên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cây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55804" y="2604107"/>
        <a:ext cx="3955384" cy="1747765"/>
      </dsp:txXfrm>
    </dsp:sp>
    <dsp:sp modelId="{C1F5B1C6-DA26-42BE-88BC-B40582369515}">
      <dsp:nvSpPr>
        <dsp:cNvPr id="0" name=""/>
        <dsp:cNvSpPr/>
      </dsp:nvSpPr>
      <dsp:spPr>
        <a:xfrm>
          <a:off x="255792" y="236859"/>
          <a:ext cx="4123450" cy="2067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/>
            <a:t>Kết</a:t>
          </a:r>
          <a:r>
            <a:rPr lang="en-US" sz="2600" b="1" u="sng" kern="1200" dirty="0" smtClean="0"/>
            <a:t> </a:t>
          </a:r>
          <a:r>
            <a:rPr lang="en-US" sz="2600" b="1" u="sng" kern="1200" dirty="0" err="1" smtClean="0"/>
            <a:t>luận</a:t>
          </a:r>
          <a:endParaRPr lang="en-US" sz="2600" b="1" u="sng" kern="1200" dirty="0"/>
        </a:p>
      </dsp:txBody>
      <dsp:txXfrm>
        <a:off x="356743" y="337810"/>
        <a:ext cx="3921548" cy="186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940627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07" y="1981146"/>
            <a:ext cx="3784457" cy="316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2448" y="522211"/>
            <a:ext cx="4238816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 sát tranh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 sử dụng,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thực hiện một SPMT tranh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 thế nào?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9" y="83127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2. </a:t>
            </a:r>
            <a:r>
              <a:rPr lang="en-US" sz="1800" b="1" dirty="0" err="1" smtClean="0"/>
              <a:t>Thể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hiện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4954" y="1289275"/>
            <a:ext cx="5483173" cy="259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b="1" i="1" dirty="0" err="1">
                <a:latin typeface="+mj-lt"/>
              </a:rPr>
              <a:t>Cách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tạo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hình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một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ngôi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nhà</a:t>
            </a:r>
            <a:r>
              <a:rPr lang="fr-FR" b="1" i="1" dirty="0">
                <a:latin typeface="+mj-lt"/>
              </a:rPr>
              <a:t> :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cần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mẫu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Đặt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giấy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in.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Hoàn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bản</a:t>
            </a:r>
            <a:r>
              <a:rPr lang="fr-FR" dirty="0">
                <a:latin typeface="+mj-lt"/>
              </a:rPr>
              <a:t> in</a:t>
            </a:r>
            <a:endParaRPr lang="en-US" dirty="0">
              <a:latin typeface="+mj-lt"/>
            </a:endParaRPr>
          </a:p>
        </p:txBody>
      </p:sp>
      <p:pic>
        <p:nvPicPr>
          <p:cNvPr id="137" name="Google Shape;137;p26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32" y="1289275"/>
            <a:ext cx="2907600" cy="2907600"/>
          </a:xfrm>
          <a:prstGeom prst="roundRect">
            <a:avLst>
              <a:gd name="adj" fmla="val 8091"/>
            </a:avLst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40" y="2492173"/>
            <a:ext cx="3391463" cy="2597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08871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Bạn 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44282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90" y="2546158"/>
            <a:ext cx="2920999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Thảo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622586"/>
            <a:ext cx="3818919" cy="2891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708940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42823943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ở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1. </a:t>
            </a:r>
            <a:r>
              <a:rPr lang="en-US" sz="3000" dirty="0" err="1" smtClean="0">
                <a:latin typeface="+mj-lt"/>
              </a:rPr>
              <a:t>Quan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sự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509153" y="137875"/>
            <a:ext cx="2680855" cy="51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THẢO LUẬN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936" y="0"/>
            <a:ext cx="4092282" cy="29406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55352"/>
              </p:ext>
            </p:extLst>
          </p:nvPr>
        </p:nvGraphicFramePr>
        <p:xfrm>
          <a:off x="0" y="1612332"/>
          <a:ext cx="5030936" cy="3531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30936">
                  <a:extLst>
                    <a:ext uri="{9D8B030D-6E8A-4147-A177-3AD203B41FA5}">
                      <a16:colId xmlns="" xmlns:a16="http://schemas.microsoft.com/office/drawing/2014/main" val="723362184"/>
                    </a:ext>
                  </a:extLst>
                </a:gridCol>
              </a:tblGrid>
              <a:tr h="4035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PHIẾU</a:t>
                      </a:r>
                      <a:r>
                        <a:rPr lang="en-US" sz="1800" baseline="0" dirty="0" smtClean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2516834"/>
                  </a:ext>
                </a:extLst>
              </a:tr>
              <a:tr h="3127605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 smtClean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 smtClean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 smtClean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 smtClean="0">
                          <a:sym typeface="Arial"/>
                        </a:rPr>
                        <a:t>……………………………………………………………………………………………………………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43761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08" y="657421"/>
            <a:ext cx="43191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/>
              <a:t>Mỗi</a:t>
            </a:r>
            <a:r>
              <a:rPr lang="en-US" sz="1800" dirty="0" smtClean="0"/>
              <a:t>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1 </a:t>
            </a:r>
            <a:r>
              <a:rPr lang="en-US" sz="1800" dirty="0" err="1" smtClean="0"/>
              <a:t>phiếu</a:t>
            </a:r>
            <a:r>
              <a:rPr lang="en-US" sz="1800" dirty="0" smtClean="0"/>
              <a:t> </a:t>
            </a:r>
            <a:r>
              <a:rPr lang="en-US" sz="1800" dirty="0" err="1" smtClean="0"/>
              <a:t>để</a:t>
            </a:r>
            <a:r>
              <a:rPr lang="en-US" sz="1800" dirty="0" smtClean="0"/>
              <a:t> </a:t>
            </a:r>
            <a:r>
              <a:rPr lang="en-US" sz="1800" dirty="0" err="1" smtClean="0"/>
              <a:t>nhận</a:t>
            </a:r>
            <a:r>
              <a:rPr lang="en-US" sz="1800" dirty="0" smtClean="0"/>
              <a:t> </a:t>
            </a:r>
            <a:r>
              <a:rPr lang="en-US" sz="1800" dirty="0" err="1" smtClean="0"/>
              <a:t>xét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pic>
        <p:nvPicPr>
          <p:cNvPr id="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418" y="4329112"/>
            <a:ext cx="1447800" cy="81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1550625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120015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461800" y="1200150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trang</a:t>
            </a:r>
            <a:r>
              <a:rPr lang="fr-FR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650</Words>
  <Application>Microsoft Office PowerPoint</Application>
  <PresentationFormat>On-screen Show (16:9)</PresentationFormat>
  <Paragraphs>67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Source Sans Pro</vt:lpstr>
      <vt:lpstr>Calibri</vt:lpstr>
      <vt:lpstr>Permanent Marker</vt:lpstr>
      <vt:lpstr>Timon template</vt:lpstr>
      <vt:lpstr>CHÀO MỪNG QUÝ THẦY CÔ VÀ CÁC EM HỌC SINH</vt:lpstr>
      <vt:lpstr>PowerPoint Presentation</vt:lpstr>
      <vt:lpstr>CHỦ ĐỀ 2: NGÔI NHÀ YÊU THƯƠNG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Administrator</cp:lastModifiedBy>
  <cp:revision>20</cp:revision>
  <dcterms:modified xsi:type="dcterms:W3CDTF">2023-10-09T03:56:58Z</dcterms:modified>
</cp:coreProperties>
</file>