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4"/>
  </p:notesMasterIdLst>
  <p:sldIdLst>
    <p:sldId id="256" r:id="rId2"/>
    <p:sldId id="257" r:id="rId3"/>
    <p:sldId id="341" r:id="rId4"/>
    <p:sldId id="267" r:id="rId5"/>
    <p:sldId id="342" r:id="rId6"/>
    <p:sldId id="261" r:id="rId7"/>
    <p:sldId id="258" r:id="rId8"/>
    <p:sldId id="269" r:id="rId9"/>
    <p:sldId id="274" r:id="rId10"/>
    <p:sldId id="276" r:id="rId11"/>
    <p:sldId id="343" r:id="rId12"/>
    <p:sldId id="265" r:id="rId13"/>
    <p:sldId id="280" r:id="rId14"/>
    <p:sldId id="282" r:id="rId15"/>
    <p:sldId id="344" r:id="rId16"/>
    <p:sldId id="345" r:id="rId17"/>
    <p:sldId id="287" r:id="rId18"/>
    <p:sldId id="346" r:id="rId19"/>
    <p:sldId id="296" r:id="rId20"/>
    <p:sldId id="300" r:id="rId21"/>
    <p:sldId id="308" r:id="rId22"/>
    <p:sldId id="302" r:id="rId23"/>
    <p:sldId id="312" r:id="rId24"/>
    <p:sldId id="299" r:id="rId25"/>
    <p:sldId id="321" r:id="rId26"/>
    <p:sldId id="347" r:id="rId27"/>
    <p:sldId id="348" r:id="rId28"/>
    <p:sldId id="349" r:id="rId29"/>
    <p:sldId id="350" r:id="rId30"/>
    <p:sldId id="285" r:id="rId31"/>
    <p:sldId id="351" r:id="rId32"/>
    <p:sldId id="294" r:id="rId3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5"/>
    </p:embeddedFont>
    <p:embeddedFont>
      <p:font typeface="DM Serif Display" pitchFamily="2" charset="0"/>
      <p:regular r:id="rId36"/>
      <p: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Patrick Hand" panose="00000500000000000000" pitchFamily="2" charset="0"/>
      <p:regular r:id="rId42"/>
    </p:embeddedFont>
    <p:embeddedFont>
      <p:font typeface="PT Sans" panose="020B0503020203020204" pitchFamily="34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CEDE0"/>
    <a:srgbClr val="000000"/>
    <a:srgbClr val="A0647D"/>
    <a:srgbClr val="AB8C9B"/>
    <a:srgbClr val="660066"/>
    <a:srgbClr val="AA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8AF8EA-0721-425F-8AA3-65F3569EC0B2}">
  <a:tblStyle styleId="{858AF8EA-0721-425F-8AA3-65F3569EC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0426b52f7e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0426b52f7e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0426b52f7e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0426b52f7e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93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426b52f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10426b52f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426b52f7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426b52f7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426b52f7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426b52f7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74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426b52f7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426b52f7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0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0426b52f7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0426b52f7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0426b52f7e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0426b52f7e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06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0426b52f7e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0426b52f7e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0426b52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0426b52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0426b52f7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10426b52f7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0426b52f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0426b52f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426b52f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0426b52f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0426b52f7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10426b52f7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426b52f7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10426b52f7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0426b52f7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10426b52f7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050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426b52f7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0426b52f7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426b52f7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426b52f7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6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30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0426b52f7e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0426b52f7e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426b52f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0426b52f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0426b52f7e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0426b52f7e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2965315" y="6904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-1871684">
            <a:off x="7809225" y="-28197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>
            <a:off x="-552450" y="-454650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8803" r="38913"/>
          <a:stretch/>
        </p:blipFill>
        <p:spPr>
          <a:xfrm rot="-6098124">
            <a:off x="3877738" y="3953305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3236953">
            <a:off x="8452177" y="2687236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>
            <a:off x="644364" y="524575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9">
            <a:alphaModFix/>
          </a:blip>
          <a:srcRect l="20769" t="7020" r="31386" b="10958"/>
          <a:stretch/>
        </p:blipFill>
        <p:spPr>
          <a:xfrm>
            <a:off x="-500600" y="16074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9045694">
            <a:off x="8241350" y="-769626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1">
            <a:alphaModFix amt="73000"/>
          </a:blip>
          <a:srcRect l="19177" t="20749" r="12206" b="21161"/>
          <a:stretch/>
        </p:blipFill>
        <p:spPr>
          <a:xfrm rot="-8299308">
            <a:off x="-327225" y="40976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"/>
          <p:cNvGrpSpPr/>
          <p:nvPr/>
        </p:nvGrpSpPr>
        <p:grpSpPr>
          <a:xfrm>
            <a:off x="8391426" y="3707500"/>
            <a:ext cx="681700" cy="893750"/>
            <a:chOff x="8528601" y="3345625"/>
            <a:chExt cx="681700" cy="893750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t="16613" b="7937"/>
          <a:stretch/>
        </p:blipFill>
        <p:spPr>
          <a:xfrm rot="-7392327">
            <a:off x="2856368" y="4260420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14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1066125" y="40810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7114900" y="2542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>
            <a:off x="7230775" y="45336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7422800" y="43550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>
            <a:off x="6579250" y="2059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>
            <a:off x="603525" y="36455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6220822">
            <a:off x="8291048" y="2306713"/>
            <a:ext cx="607835" cy="59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2"/>
          <p:cNvGrpSpPr/>
          <p:nvPr/>
        </p:nvGrpSpPr>
        <p:grpSpPr>
          <a:xfrm>
            <a:off x="-334486" y="4121675"/>
            <a:ext cx="681700" cy="893750"/>
            <a:chOff x="8528601" y="3345625"/>
            <a:chExt cx="681700" cy="893750"/>
          </a:xfrm>
        </p:grpSpPr>
        <p:pic>
          <p:nvPicPr>
            <p:cNvPr id="32" name="Google Shape;32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690325" y="1390650"/>
            <a:ext cx="5763300" cy="18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690375" y="3277050"/>
            <a:ext cx="5763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6826486" y="24492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-895952" y="-86205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8928316">
            <a:off x="-503579" y="3528749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 rot="10800000">
            <a:off x="7333396" y="39681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6">
            <a:alphaModFix amt="34000"/>
          </a:blip>
          <a:srcRect l="38803" r="38913"/>
          <a:stretch/>
        </p:blipFill>
        <p:spPr>
          <a:xfrm rot="4701876">
            <a:off x="4843114" y="-998021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-7563047">
            <a:off x="-323973" y="-258810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10800000">
            <a:off x="7840361" y="39135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9">
            <a:alphaModFix/>
          </a:blip>
          <a:srcRect l="20769" t="7020" r="31386" b="10958"/>
          <a:stretch/>
        </p:blipFill>
        <p:spPr>
          <a:xfrm rot="10800000">
            <a:off x="8696871" y="18057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-1754306">
            <a:off x="-223801" y="2931325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11">
            <a:alphaModFix amt="73000"/>
          </a:blip>
          <a:srcRect l="19177" t="20749" r="12206" b="21161"/>
          <a:stretch/>
        </p:blipFill>
        <p:spPr>
          <a:xfrm rot="2500692">
            <a:off x="8083321" y="-1772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1"/>
          <p:cNvGrpSpPr/>
          <p:nvPr/>
        </p:nvGrpSpPr>
        <p:grpSpPr>
          <a:xfrm rot="10800000">
            <a:off x="137070" y="262550"/>
            <a:ext cx="681700" cy="893750"/>
            <a:chOff x="8528601" y="3345625"/>
            <a:chExt cx="681700" cy="893750"/>
          </a:xfrm>
        </p:grpSpPr>
        <p:pic>
          <p:nvPicPr>
            <p:cNvPr id="215" name="Google Shape;215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7" name="Google Shape;217;p11"/>
          <p:cNvPicPr preferRelativeResize="0"/>
          <p:nvPr/>
        </p:nvPicPr>
        <p:blipFill rotWithShape="1">
          <a:blip r:embed="rId13">
            <a:alphaModFix/>
          </a:blip>
          <a:srcRect t="16613" b="7937"/>
          <a:stretch/>
        </p:blipFill>
        <p:spPr>
          <a:xfrm rot="3407673">
            <a:off x="4425240" y="-564180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14">
            <a:alphaModFix amt="69000"/>
          </a:blip>
          <a:srcRect l="29662" r="34322"/>
          <a:stretch/>
        </p:blipFill>
        <p:spPr>
          <a:xfrm rot="6566759">
            <a:off x="4346709" y="4252475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7921171" y="8474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872396" y="4674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1756521" y="394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680121" y="6890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2523671" y="48381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8499396" y="1398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-4579178">
            <a:off x="311313" y="2246999"/>
            <a:ext cx="607835" cy="59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1"/>
          <p:cNvGrpSpPr/>
          <p:nvPr/>
        </p:nvGrpSpPr>
        <p:grpSpPr>
          <a:xfrm rot="10800000">
            <a:off x="8862982" y="135900"/>
            <a:ext cx="681700" cy="893750"/>
            <a:chOff x="8528601" y="3345625"/>
            <a:chExt cx="681700" cy="893750"/>
          </a:xfrm>
        </p:grpSpPr>
        <p:pic>
          <p:nvPicPr>
            <p:cNvPr id="227" name="Google Shape;227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56013"/>
            <a:ext cx="6576000" cy="21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0" name="Google Shape;230;p11"/>
          <p:cNvSpPr txBox="1">
            <a:spLocks noGrp="1"/>
          </p:cNvSpPr>
          <p:nvPr>
            <p:ph type="subTitle" idx="1"/>
          </p:nvPr>
        </p:nvSpPr>
        <p:spPr>
          <a:xfrm>
            <a:off x="1284000" y="33903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 amt="67000"/>
          </a:blip>
          <a:srcRect l="25238" r="30334"/>
          <a:stretch/>
        </p:blipFill>
        <p:spPr>
          <a:xfrm rot="-2294928">
            <a:off x="8018327" y="-596439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 l="3814" t="1347" r="3823" b="11749"/>
          <a:stretch/>
        </p:blipFill>
        <p:spPr>
          <a:xfrm>
            <a:off x="8069975" y="0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-763670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6">
            <a:alphaModFix/>
          </a:blip>
          <a:srcRect l="20769" t="7020" r="31386" b="10958"/>
          <a:stretch/>
        </p:blipFill>
        <p:spPr>
          <a:xfrm>
            <a:off x="-534900" y="9227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7">
            <a:alphaModFix amt="43000"/>
          </a:blip>
          <a:srcRect l="29662" r="34322"/>
          <a:stretch/>
        </p:blipFill>
        <p:spPr>
          <a:xfrm rot="-4233241">
            <a:off x="481237" y="-8499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256175" y="37176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448200" y="35390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553050" y="467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8850363" y="3992000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2"/>
          </p:nvPr>
        </p:nvSpPr>
        <p:spPr>
          <a:xfrm>
            <a:off x="1970863" y="1643500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1"/>
          </p:nvPr>
        </p:nvSpPr>
        <p:spPr>
          <a:xfrm>
            <a:off x="1970863" y="2036200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3"/>
          </p:nvPr>
        </p:nvSpPr>
        <p:spPr>
          <a:xfrm>
            <a:off x="5584613" y="1643500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4"/>
          </p:nvPr>
        </p:nvSpPr>
        <p:spPr>
          <a:xfrm>
            <a:off x="5584613" y="2036200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5"/>
          </p:nvPr>
        </p:nvSpPr>
        <p:spPr>
          <a:xfrm>
            <a:off x="1970863" y="3490725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6"/>
          </p:nvPr>
        </p:nvSpPr>
        <p:spPr>
          <a:xfrm>
            <a:off x="1970863" y="3883275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7"/>
          </p:nvPr>
        </p:nvSpPr>
        <p:spPr>
          <a:xfrm>
            <a:off x="5584613" y="3490725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8"/>
          </p:nvPr>
        </p:nvSpPr>
        <p:spPr>
          <a:xfrm>
            <a:off x="5584613" y="3883275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9" hasCustomPrompt="1"/>
          </p:nvPr>
        </p:nvSpPr>
        <p:spPr>
          <a:xfrm>
            <a:off x="4649238" y="1912450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488" y="1912450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14" hasCustomPrompt="1"/>
          </p:nvPr>
        </p:nvSpPr>
        <p:spPr>
          <a:xfrm>
            <a:off x="4649238" y="3759675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5" hasCustomPrompt="1"/>
          </p:nvPr>
        </p:nvSpPr>
        <p:spPr>
          <a:xfrm>
            <a:off x="1035488" y="3759675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3">
            <a:alphaModFix amt="78000"/>
          </a:blip>
          <a:srcRect l="12988" t="13996" r="15011" b="14003"/>
          <a:stretch/>
        </p:blipFill>
        <p:spPr>
          <a:xfrm>
            <a:off x="480524" y="515293"/>
            <a:ext cx="1384610" cy="13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4">
            <a:alphaModFix amt="86000"/>
          </a:blip>
          <a:srcRect t="15644" b="22737"/>
          <a:stretch/>
        </p:blipFill>
        <p:spPr>
          <a:xfrm rot="3890046">
            <a:off x="-1025637" y="3645150"/>
            <a:ext cx="2657850" cy="16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10013724">
            <a:off x="-852807" y="1989543"/>
            <a:ext cx="3295815" cy="373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6">
            <a:alphaModFix amt="50000"/>
          </a:blip>
          <a:srcRect l="25238" r="30334"/>
          <a:stretch/>
        </p:blipFill>
        <p:spPr>
          <a:xfrm rot="7932280" flipH="1">
            <a:off x="-237720" y="543311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6394340" y="-613325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>
            <a:off x="295361" y="260322"/>
            <a:ext cx="999498" cy="98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8">
            <a:alphaModFix/>
          </a:blip>
          <a:srcRect l="33217" r="26890"/>
          <a:stretch/>
        </p:blipFill>
        <p:spPr>
          <a:xfrm rot="-10361456">
            <a:off x="235937" y="3277933"/>
            <a:ext cx="895250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9">
            <a:alphaModFix/>
          </a:blip>
          <a:srcRect l="3814" t="1347" r="3823" b="11749"/>
          <a:stretch/>
        </p:blipFill>
        <p:spPr>
          <a:xfrm>
            <a:off x="-692950" y="2275425"/>
            <a:ext cx="1173475" cy="11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 rotWithShape="1">
          <a:blip r:embed="rId10">
            <a:alphaModFix amt="69000"/>
          </a:blip>
          <a:srcRect l="29662" r="34322"/>
          <a:stretch/>
        </p:blipFill>
        <p:spPr>
          <a:xfrm rot="-4233241">
            <a:off x="-153450" y="-811250"/>
            <a:ext cx="582925" cy="161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4"/>
          <p:cNvGrpSpPr/>
          <p:nvPr/>
        </p:nvGrpSpPr>
        <p:grpSpPr>
          <a:xfrm rot="10800000">
            <a:off x="1328700" y="3062805"/>
            <a:ext cx="1037275" cy="1359930"/>
            <a:chOff x="8528601" y="3345625"/>
            <a:chExt cx="681700" cy="893750"/>
          </a:xfrm>
        </p:grpSpPr>
        <p:pic>
          <p:nvPicPr>
            <p:cNvPr id="268" name="Google Shape;268;p14"/>
            <p:cNvPicPr preferRelativeResize="0"/>
            <p:nvPr/>
          </p:nvPicPr>
          <p:blipFill rotWithShape="1">
            <a:blip r:embed="rId11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4"/>
            <p:cNvPicPr preferRelativeResize="0"/>
            <p:nvPr/>
          </p:nvPicPr>
          <p:blipFill rotWithShape="1">
            <a:blip r:embed="rId11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14"/>
          <p:cNvPicPr preferRelativeResize="0"/>
          <p:nvPr/>
        </p:nvPicPr>
        <p:blipFill rotWithShape="1">
          <a:blip r:embed="rId12">
            <a:alphaModFix amt="78000"/>
          </a:blip>
          <a:srcRect l="12988" t="13996" r="15011" b="14003"/>
          <a:stretch/>
        </p:blipFill>
        <p:spPr>
          <a:xfrm>
            <a:off x="8433202" y="-513401"/>
            <a:ext cx="1144300" cy="11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/>
          <p:cNvPicPr preferRelativeResize="0"/>
          <p:nvPr/>
        </p:nvPicPr>
        <p:blipFill rotWithShape="1">
          <a:blip r:embed="rId13">
            <a:alphaModFix amt="35000"/>
          </a:blip>
          <a:srcRect l="41502" r="39776"/>
          <a:stretch/>
        </p:blipFill>
        <p:spPr>
          <a:xfrm rot="-1205820" flipH="1">
            <a:off x="8819284" y="3483498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/>
          <p:cNvPicPr preferRelativeResize="0"/>
          <p:nvPr/>
        </p:nvPicPr>
        <p:blipFill rotWithShape="1">
          <a:blip r:embed="rId14">
            <a:alphaModFix/>
          </a:blip>
          <a:srcRect l="20769" t="7020" r="31386" b="10958"/>
          <a:stretch/>
        </p:blipFill>
        <p:spPr>
          <a:xfrm rot="-9714870">
            <a:off x="8081988" y="4049248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6980163" y="46955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7318163" y="4731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3492475" y="2228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4164575" y="377163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2304250" y="720795"/>
            <a:ext cx="61725" cy="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822075" y="3062796"/>
            <a:ext cx="61725" cy="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2967125" y="4887470"/>
            <a:ext cx="61725" cy="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3402713" y="48068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5171613" y="1542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3999475" y="47572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1865113" y="2411825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2785700" y="2947053"/>
            <a:ext cx="564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2785700" y="1664550"/>
            <a:ext cx="5647500" cy="12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3">
            <a:alphaModFix amt="67000"/>
          </a:blip>
          <a:srcRect l="25238" r="30334"/>
          <a:stretch/>
        </p:blipFill>
        <p:spPr>
          <a:xfrm rot="7226894" flipH="1">
            <a:off x="-51122" y="3973857"/>
            <a:ext cx="834135" cy="1877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15"/>
          <p:cNvGrpSpPr/>
          <p:nvPr/>
        </p:nvGrpSpPr>
        <p:grpSpPr>
          <a:xfrm flipH="1">
            <a:off x="330233" y="4190350"/>
            <a:ext cx="681700" cy="893750"/>
            <a:chOff x="8528601" y="3345625"/>
            <a:chExt cx="681700" cy="893750"/>
          </a:xfrm>
        </p:grpSpPr>
        <p:pic>
          <p:nvPicPr>
            <p:cNvPr id="290" name="Google Shape;290;p15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5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2" name="Google Shape;292;p15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flipH="1">
            <a:off x="-683220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 rotWithShape="1">
          <a:blip r:embed="rId6">
            <a:alphaModFix amt="34000"/>
          </a:blip>
          <a:srcRect l="22483" t="2840" r="55233" b="-2840"/>
          <a:stretch/>
        </p:blipFill>
        <p:spPr>
          <a:xfrm rot="3273537" flipH="1">
            <a:off x="-251324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 rotWithShape="1">
          <a:blip r:embed="rId7">
            <a:alphaModFix/>
          </a:blip>
          <a:srcRect t="16613" b="7937"/>
          <a:stretch/>
        </p:blipFill>
        <p:spPr>
          <a:xfrm rot="7392327" flipH="1">
            <a:off x="-396697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192135" y="1935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flipH="1">
            <a:off x="249947" y="2600688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 rotWithShape="1">
          <a:blip r:embed="rId10">
            <a:alphaModFix amt="69000"/>
          </a:blip>
          <a:srcRect l="41502" r="39776"/>
          <a:stretch/>
        </p:blipFill>
        <p:spPr>
          <a:xfrm rot="2491506">
            <a:off x="8371943" y="3188093"/>
            <a:ext cx="441918" cy="23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085575" y="-342925"/>
            <a:ext cx="1327375" cy="1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 rotWithShape="1">
          <a:blip r:embed="rId11">
            <a:alphaModFix/>
          </a:blip>
          <a:srcRect l="6725" t="8298"/>
          <a:stretch/>
        </p:blipFill>
        <p:spPr>
          <a:xfrm>
            <a:off x="7707739" y="3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 rotWithShape="1">
          <a:blip r:embed="rId12">
            <a:alphaModFix/>
          </a:blip>
          <a:srcRect l="33217" r="26890"/>
          <a:stretch/>
        </p:blipFill>
        <p:spPr>
          <a:xfrm rot="3657732">
            <a:off x="7651576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6028525" y="4530175"/>
            <a:ext cx="142150" cy="1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5626810" y="46723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6288135" y="43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6028525" y="542250"/>
            <a:ext cx="142150" cy="1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 flipH="1">
            <a:off x="5436300" y="1668150"/>
            <a:ext cx="29877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subTitle" idx="1"/>
          </p:nvPr>
        </p:nvSpPr>
        <p:spPr>
          <a:xfrm flipH="1">
            <a:off x="5436300" y="2395050"/>
            <a:ext cx="29877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flipH="1">
            <a:off x="8330863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16"/>
          <p:cNvGrpSpPr/>
          <p:nvPr/>
        </p:nvGrpSpPr>
        <p:grpSpPr>
          <a:xfrm flipH="1">
            <a:off x="8444336" y="484225"/>
            <a:ext cx="681700" cy="893750"/>
            <a:chOff x="8528601" y="3345625"/>
            <a:chExt cx="681700" cy="893750"/>
          </a:xfrm>
        </p:grpSpPr>
        <p:pic>
          <p:nvPicPr>
            <p:cNvPr id="311" name="Google Shape;311;p1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" name="Google Shape;313;p1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flipH="1">
            <a:off x="-886667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-6375684" flipH="1">
            <a:off x="7143335" y="3521194"/>
            <a:ext cx="2274950" cy="257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2826862" flipH="1">
            <a:off x="7013170" y="3581120"/>
            <a:ext cx="420785" cy="224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/>
          <p:cNvPicPr preferRelativeResize="0"/>
          <p:nvPr/>
        </p:nvPicPr>
        <p:blipFill rotWithShape="1">
          <a:blip r:embed="rId7">
            <a:alphaModFix amt="52999"/>
          </a:blip>
          <a:srcRect l="22483" t="2840" r="55233" b="-2840"/>
          <a:stretch/>
        </p:blipFill>
        <p:spPr>
          <a:xfrm rot="3273537" flipH="1">
            <a:off x="-454770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 rotWithShape="1">
          <a:blip r:embed="rId8">
            <a:alphaModFix amt="40000"/>
          </a:blip>
          <a:srcRect l="19177" t="20749" r="12206" b="21161"/>
          <a:stretch/>
        </p:blipFill>
        <p:spPr>
          <a:xfrm rot="-8299308">
            <a:off x="-390937" y="44393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-9995142" flipH="1">
            <a:off x="-119572" y="4111625"/>
            <a:ext cx="725471" cy="7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6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-8588081" flipH="1">
            <a:off x="8543001" y="3247782"/>
            <a:ext cx="895250" cy="224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6"/>
          <p:cNvPicPr preferRelativeResize="0"/>
          <p:nvPr/>
        </p:nvPicPr>
        <p:blipFill rotWithShape="1">
          <a:blip r:embed="rId11">
            <a:alphaModFix/>
          </a:blip>
          <a:srcRect t="16613" b="7937"/>
          <a:stretch/>
        </p:blipFill>
        <p:spPr>
          <a:xfrm rot="7392327" flipH="1">
            <a:off x="-600143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6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flipH="1">
            <a:off x="7911888" y="24857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flipH="1">
            <a:off x="-11312" y="15435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flipH="1">
            <a:off x="6131088" y="46647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6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flipH="1">
            <a:off x="5930688" y="4111625"/>
            <a:ext cx="118550" cy="1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 txBox="1">
            <a:spLocks noGrp="1"/>
          </p:cNvSpPr>
          <p:nvPr>
            <p:ph type="body" idx="1"/>
          </p:nvPr>
        </p:nvSpPr>
        <p:spPr>
          <a:xfrm>
            <a:off x="720000" y="1995675"/>
            <a:ext cx="38520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2"/>
          </p:nvPr>
        </p:nvSpPr>
        <p:spPr>
          <a:xfrm>
            <a:off x="4572000" y="1995675"/>
            <a:ext cx="38613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erif Display"/>
              <a:buChar char="●"/>
              <a:defRPr sz="25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 amt="73000"/>
          </a:blip>
          <a:srcRect l="19177" t="20749" r="12206" b="21161"/>
          <a:stretch/>
        </p:blipFill>
        <p:spPr>
          <a:xfrm rot="-8299308">
            <a:off x="-289494" y="44619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>
            <a:off x="-763670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 flipH="1">
            <a:off x="7807450" y="0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 rotWithShape="1">
          <a:blip r:embed="rId6">
            <a:alphaModFix amt="67000"/>
          </a:blip>
          <a:srcRect l="25238" r="30334"/>
          <a:stretch/>
        </p:blipFill>
        <p:spPr>
          <a:xfrm rot="-8556388">
            <a:off x="-385578" y="391307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 rotWithShape="1">
          <a:blip r:embed="rId7">
            <a:alphaModFix/>
          </a:blip>
          <a:srcRect l="44193" r="37758"/>
          <a:stretch/>
        </p:blipFill>
        <p:spPr>
          <a:xfrm rot="-1743593">
            <a:off x="8268525" y="-1184500"/>
            <a:ext cx="473150" cy="26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>
            <a:off x="-62011" y="54225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 rotWithShape="1">
          <a:blip r:embed="rId9">
            <a:alphaModFix amt="95000"/>
          </a:blip>
          <a:srcRect l="12988" t="13996" r="15011" b="14003"/>
          <a:stretch/>
        </p:blipFill>
        <p:spPr>
          <a:xfrm>
            <a:off x="235600" y="21677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427625" y="19891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732675" y="18013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8780675" y="21417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/>
          <p:cNvPicPr preferRelativeResize="0"/>
          <p:nvPr/>
        </p:nvPicPr>
        <p:blipFill rotWithShape="1">
          <a:blip r:embed="rId11">
            <a:alphaModFix amt="34000"/>
          </a:blip>
          <a:srcRect l="38803" r="38913"/>
          <a:stretch/>
        </p:blipFill>
        <p:spPr>
          <a:xfrm rot="6098124" flipH="1">
            <a:off x="8474786" y="3755842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 rotWithShape="1">
          <a:blip r:embed="rId12">
            <a:alphaModFix/>
          </a:blip>
          <a:srcRect t="16613" b="7937"/>
          <a:stretch/>
        </p:blipFill>
        <p:spPr>
          <a:xfrm rot="6172752" flipH="1">
            <a:off x="7755162" y="4126320"/>
            <a:ext cx="1928589" cy="145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 rotWithShape="1">
          <a:blip r:embed="rId13">
            <a:alphaModFix/>
          </a:blip>
          <a:srcRect l="33217" r="26890"/>
          <a:stretch/>
        </p:blipFill>
        <p:spPr>
          <a:xfrm rot="-3657732" flipH="1">
            <a:off x="175958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1520550" y="178150"/>
            <a:ext cx="152800" cy="1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/>
          <p:cNvPicPr preferRelativeResize="0"/>
          <p:nvPr/>
        </p:nvPicPr>
        <p:blipFill rotWithShape="1">
          <a:blip r:embed="rId9">
            <a:alphaModFix amt="95000"/>
          </a:blip>
          <a:srcRect l="12988" t="13996" r="15011" b="14003"/>
          <a:stretch/>
        </p:blipFill>
        <p:spPr>
          <a:xfrm>
            <a:off x="7038725" y="4877725"/>
            <a:ext cx="118550" cy="1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title" idx="2"/>
          </p:nvPr>
        </p:nvSpPr>
        <p:spPr>
          <a:xfrm>
            <a:off x="720000" y="2756925"/>
            <a:ext cx="230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subTitle" idx="1"/>
          </p:nvPr>
        </p:nvSpPr>
        <p:spPr>
          <a:xfrm>
            <a:off x="720000" y="3138575"/>
            <a:ext cx="2305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title" idx="3"/>
          </p:nvPr>
        </p:nvSpPr>
        <p:spPr>
          <a:xfrm>
            <a:off x="3419234" y="2756925"/>
            <a:ext cx="230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ubTitle" idx="4"/>
          </p:nvPr>
        </p:nvSpPr>
        <p:spPr>
          <a:xfrm>
            <a:off x="3419225" y="3138575"/>
            <a:ext cx="2305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7"/>
          <p:cNvSpPr txBox="1">
            <a:spLocks noGrp="1"/>
          </p:cNvSpPr>
          <p:nvPr>
            <p:ph type="title" idx="5"/>
          </p:nvPr>
        </p:nvSpPr>
        <p:spPr>
          <a:xfrm>
            <a:off x="6118476" y="2756925"/>
            <a:ext cx="230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subTitle" idx="6"/>
          </p:nvPr>
        </p:nvSpPr>
        <p:spPr>
          <a:xfrm>
            <a:off x="6118471" y="3138575"/>
            <a:ext cx="2305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6375682">
            <a:off x="-1007920" y="348771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-1106159">
            <a:off x="516583" y="3653790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8"/>
          <p:cNvPicPr preferRelativeResize="0"/>
          <p:nvPr/>
        </p:nvPicPr>
        <p:blipFill rotWithShape="1">
          <a:blip r:embed="rId5">
            <a:alphaModFix/>
          </a:blip>
          <a:srcRect l="33217" r="26890"/>
          <a:stretch/>
        </p:blipFill>
        <p:spPr>
          <a:xfrm rot="10491745">
            <a:off x="-150687" y="2678547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flipH="1">
            <a:off x="-205562" y="-176831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18"/>
          <p:cNvGrpSpPr/>
          <p:nvPr/>
        </p:nvGrpSpPr>
        <p:grpSpPr>
          <a:xfrm flipH="1">
            <a:off x="-92089" y="307394"/>
            <a:ext cx="681700" cy="893750"/>
            <a:chOff x="8528601" y="3345625"/>
            <a:chExt cx="681700" cy="893750"/>
          </a:xfrm>
        </p:grpSpPr>
        <p:pic>
          <p:nvPicPr>
            <p:cNvPr id="359" name="Google Shape;359;p18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8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 flipH="1">
            <a:off x="7712830" y="3391431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8">
            <a:alphaModFix/>
          </a:blip>
          <a:srcRect l="20769" t="7020" r="31386" b="10958"/>
          <a:stretch/>
        </p:blipFill>
        <p:spPr>
          <a:xfrm rot="10800000">
            <a:off x="8498075" y="2452481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/>
          <p:cNvPicPr preferRelativeResize="0"/>
          <p:nvPr/>
        </p:nvPicPr>
        <p:blipFill rotWithShape="1">
          <a:blip r:embed="rId9">
            <a:alphaModFix amt="43000"/>
          </a:blip>
          <a:srcRect l="29662" r="34322"/>
          <a:stretch/>
        </p:blipFill>
        <p:spPr>
          <a:xfrm rot="-6566759" flipH="1">
            <a:off x="8751987" y="4118557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10">
            <a:alphaModFix amt="67000"/>
          </a:blip>
          <a:srcRect l="25238" r="30334"/>
          <a:stretch/>
        </p:blipFill>
        <p:spPr>
          <a:xfrm rot="8505072">
            <a:off x="8107480" y="-623228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11">
            <a:alphaModFix/>
          </a:blip>
          <a:srcRect l="3814" t="1347" r="3823" b="11749"/>
          <a:stretch/>
        </p:blipFill>
        <p:spPr>
          <a:xfrm rot="10800000">
            <a:off x="7910462" y="-775619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rot="10800000" flipH="1">
            <a:off x="289900" y="218765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 flipH="1">
            <a:off x="366700" y="1702356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8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rot="10800000" flipH="1">
            <a:off x="8498825" y="2102806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 flipH="1">
            <a:off x="8690850" y="239705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 flipH="1">
            <a:off x="6983200" y="478365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8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rot="10800000" flipH="1">
            <a:off x="1523475" y="4816356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title" idx="2"/>
          </p:nvPr>
        </p:nvSpPr>
        <p:spPr>
          <a:xfrm>
            <a:off x="1121025" y="181405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subTitle" idx="1"/>
          </p:nvPr>
        </p:nvSpPr>
        <p:spPr>
          <a:xfrm>
            <a:off x="1121025" y="21957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title" idx="3"/>
          </p:nvPr>
        </p:nvSpPr>
        <p:spPr>
          <a:xfrm>
            <a:off x="5867178" y="181405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subTitle" idx="4"/>
          </p:nvPr>
        </p:nvSpPr>
        <p:spPr>
          <a:xfrm>
            <a:off x="5867176" y="21957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 idx="5"/>
          </p:nvPr>
        </p:nvSpPr>
        <p:spPr>
          <a:xfrm>
            <a:off x="1121025" y="324750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subTitle" idx="6"/>
          </p:nvPr>
        </p:nvSpPr>
        <p:spPr>
          <a:xfrm>
            <a:off x="1121025" y="36291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title" idx="7"/>
          </p:nvPr>
        </p:nvSpPr>
        <p:spPr>
          <a:xfrm>
            <a:off x="5867178" y="324750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0" name="Google Shape;380;p18"/>
          <p:cNvSpPr txBox="1">
            <a:spLocks noGrp="1"/>
          </p:cNvSpPr>
          <p:nvPr>
            <p:ph type="subTitle" idx="8"/>
          </p:nvPr>
        </p:nvSpPr>
        <p:spPr>
          <a:xfrm>
            <a:off x="5867176" y="36291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 rotWithShape="1">
          <a:blip r:embed="rId3">
            <a:alphaModFix amt="67000"/>
          </a:blip>
          <a:srcRect l="25238" r="30334"/>
          <a:stretch/>
        </p:blipFill>
        <p:spPr>
          <a:xfrm rot="2294928" flipH="1">
            <a:off x="-41140" y="-596439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 rotWithShape="1">
          <a:blip r:embed="rId4">
            <a:alphaModFix/>
          </a:blip>
          <a:srcRect l="3814" t="1347" r="3823" b="11749"/>
          <a:stretch/>
        </p:blipFill>
        <p:spPr>
          <a:xfrm flipH="1">
            <a:off x="-678845" y="0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9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flipH="1">
            <a:off x="8023675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 rotWithShape="1">
          <a:blip r:embed="rId6">
            <a:alphaModFix/>
          </a:blip>
          <a:srcRect l="20769" t="7020" r="31386" b="10958"/>
          <a:stretch/>
        </p:blipFill>
        <p:spPr>
          <a:xfrm flipH="1">
            <a:off x="8580155" y="9227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9"/>
          <p:cNvPicPr preferRelativeResize="0"/>
          <p:nvPr/>
        </p:nvPicPr>
        <p:blipFill rotWithShape="1">
          <a:blip r:embed="rId7">
            <a:alphaModFix amt="43000"/>
          </a:blip>
          <a:srcRect l="29662" r="34322"/>
          <a:stretch/>
        </p:blipFill>
        <p:spPr>
          <a:xfrm rot="4233241" flipH="1">
            <a:off x="7995018" y="-8499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9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8580105" y="37176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flipH="1">
            <a:off x="8503705" y="35390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9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flipH="1">
            <a:off x="283230" y="467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9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101543" y="3992000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9"/>
          <p:cNvSpPr txBox="1">
            <a:spLocks noGrp="1"/>
          </p:cNvSpPr>
          <p:nvPr>
            <p:ph type="title" idx="2"/>
          </p:nvPr>
        </p:nvSpPr>
        <p:spPr>
          <a:xfrm>
            <a:off x="959751" y="18877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" name="Google Shape;394;p19"/>
          <p:cNvSpPr txBox="1">
            <a:spLocks noGrp="1"/>
          </p:cNvSpPr>
          <p:nvPr>
            <p:ph type="subTitle" idx="1"/>
          </p:nvPr>
        </p:nvSpPr>
        <p:spPr>
          <a:xfrm>
            <a:off x="959751" y="22693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9"/>
          <p:cNvSpPr txBox="1">
            <a:spLocks noGrp="1"/>
          </p:cNvSpPr>
          <p:nvPr>
            <p:ph type="title" idx="3"/>
          </p:nvPr>
        </p:nvSpPr>
        <p:spPr>
          <a:xfrm>
            <a:off x="3538497" y="18877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subTitle" idx="4"/>
          </p:nvPr>
        </p:nvSpPr>
        <p:spPr>
          <a:xfrm>
            <a:off x="3538497" y="22693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title" idx="5"/>
          </p:nvPr>
        </p:nvSpPr>
        <p:spPr>
          <a:xfrm>
            <a:off x="959751" y="33211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19"/>
          <p:cNvSpPr txBox="1">
            <a:spLocks noGrp="1"/>
          </p:cNvSpPr>
          <p:nvPr>
            <p:ph type="subTitle" idx="6"/>
          </p:nvPr>
        </p:nvSpPr>
        <p:spPr>
          <a:xfrm>
            <a:off x="959751" y="37027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9"/>
          <p:cNvSpPr txBox="1">
            <a:spLocks noGrp="1"/>
          </p:cNvSpPr>
          <p:nvPr>
            <p:ph type="title" idx="7"/>
          </p:nvPr>
        </p:nvSpPr>
        <p:spPr>
          <a:xfrm>
            <a:off x="3538497" y="33211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0" name="Google Shape;400;p19"/>
          <p:cNvSpPr txBox="1">
            <a:spLocks noGrp="1"/>
          </p:cNvSpPr>
          <p:nvPr>
            <p:ph type="subTitle" idx="8"/>
          </p:nvPr>
        </p:nvSpPr>
        <p:spPr>
          <a:xfrm>
            <a:off x="3538497" y="37027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title" idx="9"/>
          </p:nvPr>
        </p:nvSpPr>
        <p:spPr>
          <a:xfrm>
            <a:off x="6117249" y="18877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subTitle" idx="13"/>
          </p:nvPr>
        </p:nvSpPr>
        <p:spPr>
          <a:xfrm>
            <a:off x="6117249" y="22693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 idx="14"/>
          </p:nvPr>
        </p:nvSpPr>
        <p:spPr>
          <a:xfrm>
            <a:off x="6117249" y="33211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5"/>
          </p:nvPr>
        </p:nvSpPr>
        <p:spPr>
          <a:xfrm>
            <a:off x="6117249" y="37027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 rotWithShape="1">
          <a:blip r:embed="rId3">
            <a:alphaModFix amt="69000"/>
          </a:blip>
          <a:srcRect l="29662" r="34322"/>
          <a:stretch/>
        </p:blipFill>
        <p:spPr>
          <a:xfrm rot="-8876511">
            <a:off x="-257213" y="431474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 rotWithShape="1">
          <a:blip r:embed="rId4">
            <a:alphaModFix amt="96000"/>
          </a:blip>
          <a:srcRect l="25238" r="30334"/>
          <a:stretch/>
        </p:blipFill>
        <p:spPr>
          <a:xfrm rot="8556388" flipH="1">
            <a:off x="8491722" y="-91693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 rotWithShape="1">
          <a:blip r:embed="rId5">
            <a:alphaModFix/>
          </a:blip>
          <a:srcRect l="6725" t="8298"/>
          <a:stretch/>
        </p:blipFill>
        <p:spPr>
          <a:xfrm flipH="1">
            <a:off x="8276818" y="5925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-9594180">
            <a:off x="8874171" y="-480317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 rotWithShape="1">
          <a:blip r:embed="rId7">
            <a:alphaModFix amt="72000"/>
          </a:blip>
          <a:srcRect l="12988" t="13996" r="15011" b="14003"/>
          <a:stretch/>
        </p:blipFill>
        <p:spPr>
          <a:xfrm>
            <a:off x="-390900" y="-243150"/>
            <a:ext cx="1248150" cy="124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0"/>
          <p:cNvGrpSpPr/>
          <p:nvPr/>
        </p:nvGrpSpPr>
        <p:grpSpPr>
          <a:xfrm>
            <a:off x="38301" y="400187"/>
            <a:ext cx="681700" cy="893750"/>
            <a:chOff x="8528601" y="3345625"/>
            <a:chExt cx="681700" cy="893750"/>
          </a:xfrm>
        </p:grpSpPr>
        <p:pic>
          <p:nvPicPr>
            <p:cNvPr id="413" name="Google Shape;413;p20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20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5" name="Google Shape;415;p20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599238" y="25717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 rotWithShape="1">
          <a:blip r:embed="rId7">
            <a:alphaModFix amt="72000"/>
          </a:blip>
          <a:srcRect l="12988" t="13996" r="15011" b="14003"/>
          <a:stretch/>
        </p:blipFill>
        <p:spPr>
          <a:xfrm>
            <a:off x="8676038" y="29414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rot="10800000" flipH="1">
            <a:off x="125200" y="19163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 rotWithShape="1">
          <a:blip r:embed="rId7">
            <a:alphaModFix amt="72000"/>
          </a:blip>
          <a:srcRect l="12988" t="13996" r="15011" b="14003"/>
          <a:stretch/>
        </p:blipFill>
        <p:spPr>
          <a:xfrm rot="10800000" flipH="1">
            <a:off x="317225" y="2210550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0"/>
          <p:cNvSpPr txBox="1">
            <a:spLocks noGrp="1"/>
          </p:cNvSpPr>
          <p:nvPr>
            <p:ph type="title" hasCustomPrompt="1"/>
          </p:nvPr>
        </p:nvSpPr>
        <p:spPr>
          <a:xfrm>
            <a:off x="715400" y="2571750"/>
            <a:ext cx="2385300" cy="8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0" name="Google Shape;420;p20"/>
          <p:cNvSpPr txBox="1">
            <a:spLocks noGrp="1"/>
          </p:cNvSpPr>
          <p:nvPr>
            <p:ph type="subTitle" idx="1"/>
          </p:nvPr>
        </p:nvSpPr>
        <p:spPr>
          <a:xfrm>
            <a:off x="715400" y="3785150"/>
            <a:ext cx="238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1" name="Google Shape;421;p20"/>
          <p:cNvSpPr txBox="1">
            <a:spLocks noGrp="1"/>
          </p:cNvSpPr>
          <p:nvPr>
            <p:ph type="title" idx="2" hasCustomPrompt="1"/>
          </p:nvPr>
        </p:nvSpPr>
        <p:spPr>
          <a:xfrm>
            <a:off x="3379351" y="2571750"/>
            <a:ext cx="2385300" cy="8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3"/>
          </p:nvPr>
        </p:nvSpPr>
        <p:spPr>
          <a:xfrm>
            <a:off x="3379352" y="3785150"/>
            <a:ext cx="238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title" idx="4" hasCustomPrompt="1"/>
          </p:nvPr>
        </p:nvSpPr>
        <p:spPr>
          <a:xfrm>
            <a:off x="6038699" y="2571750"/>
            <a:ext cx="2385300" cy="8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4" name="Google Shape;424;p20"/>
          <p:cNvSpPr txBox="1">
            <a:spLocks noGrp="1"/>
          </p:cNvSpPr>
          <p:nvPr>
            <p:ph type="subTitle" idx="5"/>
          </p:nvPr>
        </p:nvSpPr>
        <p:spPr>
          <a:xfrm>
            <a:off x="6038700" y="3785150"/>
            <a:ext cx="238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5" name="Google Shape;425;p2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0"/>
          <p:cNvSpPr txBox="1">
            <a:spLocks noGrp="1"/>
          </p:cNvSpPr>
          <p:nvPr>
            <p:ph type="title" idx="7"/>
          </p:nvPr>
        </p:nvSpPr>
        <p:spPr>
          <a:xfrm>
            <a:off x="715400" y="3403550"/>
            <a:ext cx="23853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0"/>
          <p:cNvSpPr txBox="1">
            <a:spLocks noGrp="1"/>
          </p:cNvSpPr>
          <p:nvPr>
            <p:ph type="title" idx="8"/>
          </p:nvPr>
        </p:nvSpPr>
        <p:spPr>
          <a:xfrm>
            <a:off x="3379350" y="3403550"/>
            <a:ext cx="23853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8" name="Google Shape;428;p20"/>
          <p:cNvSpPr txBox="1">
            <a:spLocks noGrp="1"/>
          </p:cNvSpPr>
          <p:nvPr>
            <p:ph type="title" idx="9"/>
          </p:nvPr>
        </p:nvSpPr>
        <p:spPr>
          <a:xfrm>
            <a:off x="6038700" y="3403550"/>
            <a:ext cx="23853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675288" y="32833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 rot="-1871684">
            <a:off x="8000050" y="-3368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 rotWithShape="1">
          <a:blip r:embed="rId5">
            <a:alphaModFix/>
          </a:blip>
          <a:srcRect t="16613" b="7937"/>
          <a:stretch/>
        </p:blipFill>
        <p:spPr>
          <a:xfrm rot="1765193" flipH="1">
            <a:off x="8055820" y="-64067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6">
            <a:alphaModFix amt="40000"/>
          </a:blip>
          <a:srcRect l="19177" t="20749" r="12206" b="21161"/>
          <a:stretch/>
        </p:blipFill>
        <p:spPr>
          <a:xfrm rot="-7603517" flipH="1">
            <a:off x="-375365" y="4297444"/>
            <a:ext cx="1454100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 rot="-7546518">
            <a:off x="-64179" y="4041934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-390900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21"/>
          <p:cNvGrpSpPr/>
          <p:nvPr/>
        </p:nvGrpSpPr>
        <p:grpSpPr>
          <a:xfrm>
            <a:off x="-181074" y="484225"/>
            <a:ext cx="681700" cy="893750"/>
            <a:chOff x="8528601" y="3345625"/>
            <a:chExt cx="681700" cy="893750"/>
          </a:xfrm>
        </p:grpSpPr>
        <p:pic>
          <p:nvPicPr>
            <p:cNvPr id="438" name="Google Shape;438;p21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21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0" name="Google Shape;440;p21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180725" y="165232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128550" y="20452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8861488" y="3044613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 rotWithShape="1">
          <a:blip r:embed="rId11">
            <a:alphaModFix amt="69000"/>
          </a:blip>
          <a:srcRect l="29662" r="34322"/>
          <a:stretch/>
        </p:blipFill>
        <p:spPr>
          <a:xfrm rot="-6828401">
            <a:off x="128163" y="-66480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 rotWithShape="1">
          <a:blip r:embed="rId12">
            <a:alphaModFix amt="67000"/>
          </a:blip>
          <a:srcRect l="25238" r="30334"/>
          <a:stretch/>
        </p:blipFill>
        <p:spPr>
          <a:xfrm rot="-6509272">
            <a:off x="8363809" y="3785182"/>
            <a:ext cx="834135" cy="187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 rotWithShape="1">
          <a:blip r:embed="rId13">
            <a:alphaModFix amt="69000"/>
          </a:blip>
          <a:srcRect l="41502" r="39776"/>
          <a:stretch/>
        </p:blipFill>
        <p:spPr>
          <a:xfrm rot="6433621" flipH="1">
            <a:off x="8742357" y="3928428"/>
            <a:ext cx="349386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 rotWithShape="1">
          <a:blip r:embed="rId8">
            <a:alphaModFix/>
          </a:blip>
          <a:srcRect l="15023" t="14904" b="11857"/>
          <a:stretch/>
        </p:blipFill>
        <p:spPr>
          <a:xfrm rot="-10040303">
            <a:off x="8628619" y="4231125"/>
            <a:ext cx="576856" cy="49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2851175" y="4854500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3015775" y="4785475"/>
            <a:ext cx="57275" cy="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5337950" y="4854500"/>
            <a:ext cx="118550" cy="1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3">
            <a:alphaModFix amt="78000"/>
          </a:blip>
          <a:srcRect l="12988" t="13996" r="15011" b="14003"/>
          <a:stretch/>
        </p:blipFill>
        <p:spPr>
          <a:xfrm>
            <a:off x="462225" y="-208525"/>
            <a:ext cx="1005000" cy="10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 rot="5400000">
            <a:off x="2965315" y="750825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1871684" flipH="1">
            <a:off x="-565700" y="119400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6">
            <a:alphaModFix/>
          </a:blip>
          <a:srcRect l="6725" t="8298"/>
          <a:stretch/>
        </p:blipFill>
        <p:spPr>
          <a:xfrm>
            <a:off x="134464" y="21225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-7226894">
            <a:off x="8365397" y="3584457"/>
            <a:ext cx="834135" cy="1877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3"/>
          <p:cNvGrpSpPr/>
          <p:nvPr/>
        </p:nvGrpSpPr>
        <p:grpSpPr>
          <a:xfrm>
            <a:off x="8136476" y="3800950"/>
            <a:ext cx="681700" cy="893750"/>
            <a:chOff x="8528601" y="3345625"/>
            <a:chExt cx="681700" cy="893750"/>
          </a:xfrm>
        </p:grpSpPr>
        <p:pic>
          <p:nvPicPr>
            <p:cNvPr id="44" name="Google Shape;44;p3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46;p3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>
            <a:off x="8032455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9">
            <a:alphaModFix amt="34000"/>
          </a:blip>
          <a:srcRect l="22483" t="2840" r="55233" b="-2840"/>
          <a:stretch/>
        </p:blipFill>
        <p:spPr>
          <a:xfrm rot="-3273537">
            <a:off x="8910389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10">
            <a:alphaModFix/>
          </a:blip>
          <a:srcRect t="16613" b="7937"/>
          <a:stretch/>
        </p:blipFill>
        <p:spPr>
          <a:xfrm rot="-7392327">
            <a:off x="7616518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733375" y="1935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 rot="6375682">
            <a:off x="-1419420" y="31616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11">
            <a:alphaModFix amt="35000"/>
          </a:blip>
          <a:srcRect l="41502" r="39776"/>
          <a:stretch/>
        </p:blipFill>
        <p:spPr>
          <a:xfrm rot="-1106159">
            <a:off x="105083" y="3327675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 rotWithShape="1">
          <a:blip r:embed="rId12">
            <a:alphaModFix/>
          </a:blip>
          <a:srcRect l="33217" r="26890"/>
          <a:stretch/>
        </p:blipFill>
        <p:spPr>
          <a:xfrm rot="10491745">
            <a:off x="-562187" y="2352432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13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 rotWithShape="1">
          <a:blip r:embed="rId14">
            <a:alphaModFix amt="73000"/>
          </a:blip>
          <a:srcRect l="19177" t="20749" r="12206" b="21161"/>
          <a:stretch/>
        </p:blipFill>
        <p:spPr>
          <a:xfrm rot="-9921942">
            <a:off x="3605322" y="4748384"/>
            <a:ext cx="1454100" cy="12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10">
            <a:alphaModFix/>
          </a:blip>
          <a:srcRect t="16613" b="7937"/>
          <a:stretch/>
        </p:blipFill>
        <p:spPr>
          <a:xfrm rot="-7392327">
            <a:off x="3286930" y="4349645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8626100" y="23168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354950" y="17555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431750" y="2125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2559800" y="15003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6463488" y="436175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038200" y="26068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4061400" y="1537700"/>
            <a:ext cx="102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038200" y="3448651"/>
            <a:ext cx="50676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7891155" y="-7217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 rotWithShape="1">
          <a:blip r:embed="rId4">
            <a:alphaModFix/>
          </a:blip>
          <a:srcRect l="20769" t="7020" r="31386" b="10958"/>
          <a:stretch/>
        </p:blipFill>
        <p:spPr>
          <a:xfrm flipH="1">
            <a:off x="8536488" y="630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2"/>
          <p:cNvPicPr preferRelativeResize="0"/>
          <p:nvPr/>
        </p:nvPicPr>
        <p:blipFill rotWithShape="1">
          <a:blip r:embed="rId5">
            <a:alphaModFix amt="43000"/>
          </a:blip>
          <a:srcRect l="29662" r="34322"/>
          <a:stretch/>
        </p:blipFill>
        <p:spPr>
          <a:xfrm rot="-4233241">
            <a:off x="8751987" y="-623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2485112">
            <a:off x="-893970" y="-5241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 rotWithShape="1">
          <a:blip r:embed="rId6">
            <a:alphaModFix amt="67000"/>
          </a:blip>
          <a:srcRect l="25238" r="30334"/>
          <a:stretch/>
        </p:blipFill>
        <p:spPr>
          <a:xfrm rot="-8556388">
            <a:off x="-373878" y="-20056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>
            <a:off x="157439" y="-317075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 rotWithShape="1">
          <a:blip r:embed="rId8">
            <a:alphaModFix amt="95000"/>
          </a:blip>
          <a:srcRect l="12988" t="13996" r="15011" b="14003"/>
          <a:stretch/>
        </p:blipFill>
        <p:spPr>
          <a:xfrm rot="-2277162">
            <a:off x="220457" y="3939530"/>
            <a:ext cx="222901" cy="22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rot="-2277147">
            <a:off x="179087" y="368396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8599238" y="23178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676038" y="268750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3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019006" flipH="1">
            <a:off x="916250" y="1082587"/>
            <a:ext cx="3452601" cy="39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3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-2491506" flipH="1">
            <a:off x="371058" y="3188093"/>
            <a:ext cx="441918" cy="23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3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 flipH="1">
            <a:off x="-228030" y="-342925"/>
            <a:ext cx="1327375" cy="1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3"/>
          <p:cNvPicPr preferRelativeResize="0"/>
          <p:nvPr/>
        </p:nvPicPr>
        <p:blipFill rotWithShape="1">
          <a:blip r:embed="rId6">
            <a:alphaModFix/>
          </a:blip>
          <a:srcRect l="6725" t="8298"/>
          <a:stretch/>
        </p:blipFill>
        <p:spPr>
          <a:xfrm flipH="1">
            <a:off x="751709" y="3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3"/>
          <p:cNvPicPr preferRelativeResize="0"/>
          <p:nvPr/>
        </p:nvPicPr>
        <p:blipFill>
          <a:blip r:embed="rId7">
            <a:alphaModFix amt="68000"/>
          </a:blip>
          <a:stretch>
            <a:fillRect/>
          </a:stretch>
        </p:blipFill>
        <p:spPr>
          <a:xfrm rot="-1871684">
            <a:off x="8023069" y="-3368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3"/>
          <p:cNvPicPr preferRelativeResize="0"/>
          <p:nvPr/>
        </p:nvPicPr>
        <p:blipFill rotWithShape="1">
          <a:blip r:embed="rId8">
            <a:alphaModFix/>
          </a:blip>
          <a:srcRect t="16613" b="7937"/>
          <a:stretch/>
        </p:blipFill>
        <p:spPr>
          <a:xfrm rot="1765193" flipH="1">
            <a:off x="8078840" y="-64067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3"/>
          <p:cNvPicPr preferRelativeResize="0"/>
          <p:nvPr/>
        </p:nvPicPr>
        <p:blipFill rotWithShape="1">
          <a:blip r:embed="rId9">
            <a:alphaModFix amt="34000"/>
          </a:blip>
          <a:srcRect l="19177" t="20749" r="12206" b="21161"/>
          <a:stretch/>
        </p:blipFill>
        <p:spPr>
          <a:xfrm rot="8299308" flipH="1">
            <a:off x="8561119" y="35849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3"/>
          <p:cNvGrpSpPr/>
          <p:nvPr/>
        </p:nvGrpSpPr>
        <p:grpSpPr>
          <a:xfrm rot="2700000" flipH="1">
            <a:off x="8397295" y="4154413"/>
            <a:ext cx="681694" cy="893741"/>
            <a:chOff x="8528601" y="3345625"/>
            <a:chExt cx="681700" cy="893750"/>
          </a:xfrm>
        </p:grpSpPr>
        <p:pic>
          <p:nvPicPr>
            <p:cNvPr id="474" name="Google Shape;474;p23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3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6" name="Google Shape;476;p23"/>
          <p:cNvPicPr preferRelativeResize="0"/>
          <p:nvPr/>
        </p:nvPicPr>
        <p:blipFill rotWithShape="1">
          <a:blip r:embed="rId11">
            <a:alphaModFix/>
          </a:blip>
          <a:srcRect l="33217" r="26890"/>
          <a:stretch/>
        </p:blipFill>
        <p:spPr>
          <a:xfrm rot="-3657732" flipH="1">
            <a:off x="340697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3"/>
          <p:cNvPicPr preferRelativeResize="0"/>
          <p:nvPr/>
        </p:nvPicPr>
        <p:blipFill rotWithShape="1">
          <a:blip r:embed="rId12">
            <a:alphaModFix amt="56000"/>
          </a:blip>
          <a:srcRect l="29662" r="34322"/>
          <a:stretch/>
        </p:blipFill>
        <p:spPr>
          <a:xfrm rot="4233241" flipH="1">
            <a:off x="432143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3"/>
          <p:cNvPicPr preferRelativeResize="0"/>
          <p:nvPr/>
        </p:nvPicPr>
        <p:blipFill rotWithShape="1">
          <a:blip r:embed="rId13">
            <a:alphaModFix amt="72000"/>
          </a:blip>
          <a:srcRect l="12988" t="13996" r="15011" b="14003"/>
          <a:stretch/>
        </p:blipFill>
        <p:spPr>
          <a:xfrm>
            <a:off x="8921700" y="2797213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3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>
            <a:off x="158413" y="17708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3"/>
          <p:cNvPicPr preferRelativeResize="0"/>
          <p:nvPr/>
        </p:nvPicPr>
        <p:blipFill rotWithShape="1">
          <a:blip r:embed="rId13">
            <a:alphaModFix amt="72000"/>
          </a:blip>
          <a:srcRect l="12988" t="13996" r="15011" b="14003"/>
          <a:stretch/>
        </p:blipFill>
        <p:spPr>
          <a:xfrm rot="5269087" flipH="1">
            <a:off x="5644306" y="473213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3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 rot="5269100" flipH="1">
            <a:off x="5933275" y="464683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3"/>
          <p:cNvPicPr preferRelativeResize="0"/>
          <p:nvPr/>
        </p:nvPicPr>
        <p:blipFill rotWithShape="1">
          <a:blip r:embed="rId13">
            <a:alphaModFix amt="72000"/>
          </a:blip>
          <a:srcRect l="12988" t="13996" r="15011" b="14003"/>
          <a:stretch/>
        </p:blipFill>
        <p:spPr>
          <a:xfrm rot="5269087" flipH="1">
            <a:off x="6302681" y="20931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3"/>
          <p:cNvSpPr txBox="1">
            <a:spLocks noGrp="1"/>
          </p:cNvSpPr>
          <p:nvPr>
            <p:ph type="title"/>
          </p:nvPr>
        </p:nvSpPr>
        <p:spPr>
          <a:xfrm flipH="1">
            <a:off x="4820300" y="1301888"/>
            <a:ext cx="361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252425" y="2143688"/>
            <a:ext cx="6546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5" name="Google Shape;485;p23"/>
          <p:cNvSpPr txBox="1">
            <a:spLocks noGrp="1"/>
          </p:cNvSpPr>
          <p:nvPr>
            <p:ph type="subTitle" idx="1"/>
          </p:nvPr>
        </p:nvSpPr>
        <p:spPr>
          <a:xfrm flipH="1">
            <a:off x="4820300" y="3143213"/>
            <a:ext cx="36129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3"/>
          <p:cNvSpPr txBox="1">
            <a:spLocks noGrp="1"/>
          </p:cNvSpPr>
          <p:nvPr>
            <p:ph type="title" idx="3"/>
          </p:nvPr>
        </p:nvSpPr>
        <p:spPr>
          <a:xfrm flipH="1">
            <a:off x="6116600" y="2143700"/>
            <a:ext cx="23166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-390900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26"/>
          <p:cNvGrpSpPr/>
          <p:nvPr/>
        </p:nvGrpSpPr>
        <p:grpSpPr>
          <a:xfrm>
            <a:off x="-181074" y="484225"/>
            <a:ext cx="681700" cy="893750"/>
            <a:chOff x="8528601" y="3345625"/>
            <a:chExt cx="681700" cy="893750"/>
          </a:xfrm>
        </p:grpSpPr>
        <p:pic>
          <p:nvPicPr>
            <p:cNvPr id="541" name="Google Shape;541;p2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2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3" name="Google Shape;543;p2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8032455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6375682">
            <a:off x="-1419420" y="31616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6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-1106159">
            <a:off x="105083" y="3327675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6"/>
          <p:cNvPicPr preferRelativeResize="0"/>
          <p:nvPr/>
        </p:nvPicPr>
        <p:blipFill rotWithShape="1">
          <a:blip r:embed="rId7">
            <a:alphaModFix amt="52999"/>
          </a:blip>
          <a:srcRect l="22483" t="2840" r="55233" b="-2840"/>
          <a:stretch/>
        </p:blipFill>
        <p:spPr>
          <a:xfrm rot="-3273537">
            <a:off x="8910389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6"/>
          <p:cNvPicPr preferRelativeResize="0"/>
          <p:nvPr/>
        </p:nvPicPr>
        <p:blipFill rotWithShape="1">
          <a:blip r:embed="rId8">
            <a:alphaModFix amt="40000"/>
          </a:blip>
          <a:srcRect l="19177" t="20749" r="12206" b="21161"/>
          <a:stretch/>
        </p:blipFill>
        <p:spPr>
          <a:xfrm rot="8299308" flipH="1">
            <a:off x="7881800" y="44393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6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9995142">
            <a:off x="8339064" y="4111625"/>
            <a:ext cx="725471" cy="7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6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10491745">
            <a:off x="-562187" y="2352432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6"/>
          <p:cNvPicPr preferRelativeResize="0"/>
          <p:nvPr/>
        </p:nvPicPr>
        <p:blipFill rotWithShape="1">
          <a:blip r:embed="rId11">
            <a:alphaModFix/>
          </a:blip>
          <a:srcRect t="16613" b="7937"/>
          <a:stretch/>
        </p:blipFill>
        <p:spPr>
          <a:xfrm rot="-7392327">
            <a:off x="7616518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6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914525" y="24857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733375" y="1543525"/>
            <a:ext cx="222900" cy="2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7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6826486" y="24492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7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-895952" y="-86205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8928316">
            <a:off x="-503579" y="3528749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7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 rot="10800000">
            <a:off x="7333396" y="39681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7"/>
          <p:cNvPicPr preferRelativeResize="0"/>
          <p:nvPr/>
        </p:nvPicPr>
        <p:blipFill rotWithShape="1">
          <a:blip r:embed="rId6">
            <a:alphaModFix amt="34000"/>
          </a:blip>
          <a:srcRect l="38803" r="38913"/>
          <a:stretch/>
        </p:blipFill>
        <p:spPr>
          <a:xfrm rot="4701876">
            <a:off x="4843114" y="-998021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7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-7563047">
            <a:off x="-323973" y="-258810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7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10800000">
            <a:off x="7840361" y="39135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7"/>
          <p:cNvPicPr preferRelativeResize="0"/>
          <p:nvPr/>
        </p:nvPicPr>
        <p:blipFill rotWithShape="1">
          <a:blip r:embed="rId9">
            <a:alphaModFix/>
          </a:blip>
          <a:srcRect l="20769" t="7020" r="31386" b="10958"/>
          <a:stretch/>
        </p:blipFill>
        <p:spPr>
          <a:xfrm rot="10800000">
            <a:off x="8696871" y="18057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7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-1754306">
            <a:off x="-223801" y="2931325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7"/>
          <p:cNvPicPr preferRelativeResize="0"/>
          <p:nvPr/>
        </p:nvPicPr>
        <p:blipFill rotWithShape="1">
          <a:blip r:embed="rId11">
            <a:alphaModFix amt="73000"/>
          </a:blip>
          <a:srcRect l="19177" t="20749" r="12206" b="21161"/>
          <a:stretch/>
        </p:blipFill>
        <p:spPr>
          <a:xfrm rot="2500692">
            <a:off x="8083321" y="-1772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27"/>
          <p:cNvGrpSpPr/>
          <p:nvPr/>
        </p:nvGrpSpPr>
        <p:grpSpPr>
          <a:xfrm rot="10800000">
            <a:off x="137070" y="262550"/>
            <a:ext cx="681700" cy="893750"/>
            <a:chOff x="8528601" y="3345625"/>
            <a:chExt cx="681700" cy="893750"/>
          </a:xfrm>
        </p:grpSpPr>
        <p:pic>
          <p:nvPicPr>
            <p:cNvPr id="566" name="Google Shape;566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8" name="Google Shape;568;p27"/>
          <p:cNvPicPr preferRelativeResize="0"/>
          <p:nvPr/>
        </p:nvPicPr>
        <p:blipFill rotWithShape="1">
          <a:blip r:embed="rId13">
            <a:alphaModFix/>
          </a:blip>
          <a:srcRect t="16613" b="7937"/>
          <a:stretch/>
        </p:blipFill>
        <p:spPr>
          <a:xfrm rot="3407673">
            <a:off x="4425240" y="-564180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7"/>
          <p:cNvPicPr preferRelativeResize="0"/>
          <p:nvPr/>
        </p:nvPicPr>
        <p:blipFill rotWithShape="1">
          <a:blip r:embed="rId14">
            <a:alphaModFix amt="69000"/>
          </a:blip>
          <a:srcRect l="29662" r="34322"/>
          <a:stretch/>
        </p:blipFill>
        <p:spPr>
          <a:xfrm rot="6566759">
            <a:off x="4346709" y="4252475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7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7921171" y="8474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7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872396" y="4674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7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1756521" y="394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7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680121" y="6890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7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2523671" y="48381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7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8499396" y="1398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7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-4579178">
            <a:off x="311313" y="2246999"/>
            <a:ext cx="607835" cy="59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27"/>
          <p:cNvGrpSpPr/>
          <p:nvPr/>
        </p:nvGrpSpPr>
        <p:grpSpPr>
          <a:xfrm rot="10800000">
            <a:off x="8862982" y="135900"/>
            <a:ext cx="681700" cy="893750"/>
            <a:chOff x="8528601" y="3345625"/>
            <a:chExt cx="681700" cy="893750"/>
          </a:xfrm>
        </p:grpSpPr>
        <p:pic>
          <p:nvPicPr>
            <p:cNvPr id="578" name="Google Shape;578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-390900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4"/>
          <p:cNvGrpSpPr/>
          <p:nvPr/>
        </p:nvGrpSpPr>
        <p:grpSpPr>
          <a:xfrm>
            <a:off x="-181074" y="484225"/>
            <a:ext cx="681700" cy="893750"/>
            <a:chOff x="8528601" y="3345625"/>
            <a:chExt cx="681700" cy="893750"/>
          </a:xfrm>
        </p:grpSpPr>
        <p:pic>
          <p:nvPicPr>
            <p:cNvPr id="68" name="Google Shape;68;p4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8032455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6375682">
            <a:off x="-1419420" y="31616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-1106159">
            <a:off x="105083" y="3327675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7">
            <a:alphaModFix amt="52999"/>
          </a:blip>
          <a:srcRect l="22483" t="2840" r="55233" b="-2840"/>
          <a:stretch/>
        </p:blipFill>
        <p:spPr>
          <a:xfrm rot="-3273537">
            <a:off x="8910389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8">
            <a:alphaModFix amt="40000"/>
          </a:blip>
          <a:srcRect l="19177" t="20749" r="12206" b="21161"/>
          <a:stretch/>
        </p:blipFill>
        <p:spPr>
          <a:xfrm rot="8299308" flipH="1">
            <a:off x="7881800" y="44393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9995142">
            <a:off x="8339064" y="4111625"/>
            <a:ext cx="725471" cy="7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10491745">
            <a:off x="-562187" y="2352432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11">
            <a:alphaModFix/>
          </a:blip>
          <a:srcRect t="16613" b="7937"/>
          <a:stretch/>
        </p:blipFill>
        <p:spPr>
          <a:xfrm rot="-7392327">
            <a:off x="7616518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914525" y="24857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733375" y="1543525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720000" y="1120558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4424318" flipH="1">
            <a:off x="-1007920" y="-413358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-9693841" flipH="1">
            <a:off x="516583" y="-406734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5">
            <a:alphaModFix/>
          </a:blip>
          <a:srcRect l="33217" r="26890"/>
          <a:stretch/>
        </p:blipFill>
        <p:spPr>
          <a:xfrm rot="308255" flipH="1">
            <a:off x="-150687" y="190725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>
            <a:off x="-205562" y="4285237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5"/>
          <p:cNvGrpSpPr/>
          <p:nvPr/>
        </p:nvGrpSpPr>
        <p:grpSpPr>
          <a:xfrm rot="10800000">
            <a:off x="-92089" y="3912263"/>
            <a:ext cx="681700" cy="893750"/>
            <a:chOff x="8528601" y="3345625"/>
            <a:chExt cx="681700" cy="893750"/>
          </a:xfrm>
        </p:grpSpPr>
        <p:pic>
          <p:nvPicPr>
            <p:cNvPr id="89" name="Google Shape;89;p5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5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7712830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8">
            <a:alphaModFix/>
          </a:blip>
          <a:srcRect l="20769" t="7020" r="31386" b="10958"/>
          <a:stretch/>
        </p:blipFill>
        <p:spPr>
          <a:xfrm flipH="1">
            <a:off x="8498075" y="9227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9">
            <a:alphaModFix amt="43000"/>
          </a:blip>
          <a:srcRect l="29662" r="34322"/>
          <a:stretch/>
        </p:blipFill>
        <p:spPr>
          <a:xfrm rot="-4233241">
            <a:off x="8751987" y="-623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10">
            <a:alphaModFix amt="67000"/>
          </a:blip>
          <a:srcRect l="25238" r="30334"/>
          <a:stretch/>
        </p:blipFill>
        <p:spPr>
          <a:xfrm rot="2294928" flipH="1">
            <a:off x="8107480" y="3301261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11">
            <a:alphaModFix/>
          </a:blip>
          <a:srcRect l="3814" t="1347" r="3823" b="11749"/>
          <a:stretch/>
        </p:blipFill>
        <p:spPr>
          <a:xfrm flipH="1">
            <a:off x="7910462" y="4319525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289900" y="2818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>
            <a:off x="366700" y="31881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8498825" y="27877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>
            <a:off x="8690850" y="26090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>
            <a:off x="6983200" y="222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2971275" y="480600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 idx="2"/>
          </p:nvPr>
        </p:nvSpPr>
        <p:spPr>
          <a:xfrm>
            <a:off x="1849900" y="2723350"/>
            <a:ext cx="2387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 idx="3"/>
          </p:nvPr>
        </p:nvSpPr>
        <p:spPr>
          <a:xfrm>
            <a:off x="4906700" y="2723450"/>
            <a:ext cx="2387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1"/>
          </p:nvPr>
        </p:nvSpPr>
        <p:spPr>
          <a:xfrm>
            <a:off x="4906708" y="3087176"/>
            <a:ext cx="2387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4"/>
          </p:nvPr>
        </p:nvSpPr>
        <p:spPr>
          <a:xfrm>
            <a:off x="1849911" y="3087176"/>
            <a:ext cx="2387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-797970" y="-3288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 amt="67000"/>
          </a:blip>
          <a:srcRect l="25238" r="30334"/>
          <a:stretch/>
        </p:blipFill>
        <p:spPr>
          <a:xfrm rot="-7763303">
            <a:off x="-406053" y="424331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5">
            <a:alphaModFix/>
          </a:blip>
          <a:srcRect l="15023" t="14904" b="11857"/>
          <a:stretch/>
        </p:blipFill>
        <p:spPr>
          <a:xfrm rot="759699">
            <a:off x="157157" y="8373"/>
            <a:ext cx="732459" cy="63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6">
            <a:alphaModFix amt="86000"/>
          </a:blip>
          <a:srcRect t="15644" b="22737"/>
          <a:stretch/>
        </p:blipFill>
        <p:spPr>
          <a:xfrm flipH="1">
            <a:off x="7971300" y="-19202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>
            <a:off x="8249864" y="445013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8868038" y="18692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7380813" y="862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186900" y="18961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1160750" y="270375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6826486" y="24492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 amt="86000"/>
          </a:blip>
          <a:srcRect t="15644" b="22737"/>
          <a:stretch/>
        </p:blipFill>
        <p:spPr>
          <a:xfrm rot="10800000">
            <a:off x="7333396" y="39681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5">
            <a:alphaModFix/>
          </a:blip>
          <a:srcRect l="6725" t="8298"/>
          <a:stretch/>
        </p:blipFill>
        <p:spPr>
          <a:xfrm rot="10800000">
            <a:off x="7840361" y="39135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6">
            <a:alphaModFix amt="67000"/>
          </a:blip>
          <a:srcRect l="25238" r="30334"/>
          <a:stretch/>
        </p:blipFill>
        <p:spPr>
          <a:xfrm rot="-7563047">
            <a:off x="-323973" y="-258810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7">
            <a:alphaModFix/>
          </a:blip>
          <a:srcRect l="20769" t="7020" r="31386" b="10958"/>
          <a:stretch/>
        </p:blipFill>
        <p:spPr>
          <a:xfrm rot="-923872">
            <a:off x="-515679" y="1306174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8">
            <a:alphaModFix amt="73000"/>
          </a:blip>
          <a:srcRect l="19177" t="20749" r="12206" b="21161"/>
          <a:stretch/>
        </p:blipFill>
        <p:spPr>
          <a:xfrm rot="2500692">
            <a:off x="8083321" y="-1772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7"/>
          <p:cNvGrpSpPr/>
          <p:nvPr/>
        </p:nvGrpSpPr>
        <p:grpSpPr>
          <a:xfrm rot="10800000">
            <a:off x="137070" y="262550"/>
            <a:ext cx="681700" cy="893750"/>
            <a:chOff x="8528601" y="3345625"/>
            <a:chExt cx="681700" cy="893750"/>
          </a:xfrm>
        </p:grpSpPr>
        <p:pic>
          <p:nvPicPr>
            <p:cNvPr id="128" name="Google Shape;128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 rot="10800000">
            <a:off x="6340021" y="204737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 rot="10800000">
            <a:off x="1872396" y="4674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11">
            <a:alphaModFix amt="72000"/>
          </a:blip>
          <a:srcRect l="12988" t="13996" r="15011" b="14003"/>
          <a:stretch/>
        </p:blipFill>
        <p:spPr>
          <a:xfrm rot="10800000">
            <a:off x="1756521" y="394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 rot="10800000">
            <a:off x="2523671" y="262537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11">
            <a:alphaModFix amt="72000"/>
          </a:blip>
          <a:srcRect l="12988" t="13996" r="15011" b="14003"/>
          <a:stretch/>
        </p:blipFill>
        <p:spPr>
          <a:xfrm rot="10800000">
            <a:off x="2523671" y="48381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11">
            <a:alphaModFix amt="72000"/>
          </a:blip>
          <a:srcRect l="12988" t="13996" r="15011" b="14003"/>
          <a:stretch/>
        </p:blipFill>
        <p:spPr>
          <a:xfrm rot="10800000">
            <a:off x="7226121" y="262550"/>
            <a:ext cx="107275" cy="10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7"/>
          <p:cNvGrpSpPr/>
          <p:nvPr/>
        </p:nvGrpSpPr>
        <p:grpSpPr>
          <a:xfrm rot="10800000">
            <a:off x="8862982" y="135900"/>
            <a:ext cx="681700" cy="893750"/>
            <a:chOff x="8528601" y="3345625"/>
            <a:chExt cx="681700" cy="893750"/>
          </a:xfrm>
        </p:grpSpPr>
        <p:pic>
          <p:nvPicPr>
            <p:cNvPr id="137" name="Google Shape;137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710800" y="1049275"/>
            <a:ext cx="41172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710800" y="1662640"/>
            <a:ext cx="4117200" cy="2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7957300" y="3338550"/>
            <a:ext cx="1248150" cy="1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 amt="67000"/>
          </a:blip>
          <a:srcRect l="25238" r="30334"/>
          <a:stretch/>
        </p:blipFill>
        <p:spPr>
          <a:xfrm rot="-8556397">
            <a:off x="-169672" y="-293325"/>
            <a:ext cx="972994" cy="219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-5400000">
            <a:off x="2733938" y="488637"/>
            <a:ext cx="3676100" cy="41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 rot="898294" flipH="1">
            <a:off x="7521743" y="3362181"/>
            <a:ext cx="2215989" cy="221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7">
            <a:alphaModFix/>
          </a:blip>
          <a:srcRect t="16613" b="7937"/>
          <a:stretch/>
        </p:blipFill>
        <p:spPr>
          <a:xfrm rot="-1765193">
            <a:off x="7861592" y="3642208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8">
            <a:alphaModFix amt="86000"/>
          </a:blip>
          <a:srcRect t="15644" b="22737"/>
          <a:stretch/>
        </p:blipFill>
        <p:spPr>
          <a:xfrm rot="10800000" flipH="1">
            <a:off x="-836525" y="39654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10800000" flipH="1">
            <a:off x="360289" y="391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10">
            <a:alphaModFix/>
          </a:blip>
          <a:srcRect l="3814" t="1347" r="3823" b="11749"/>
          <a:stretch/>
        </p:blipFill>
        <p:spPr>
          <a:xfrm>
            <a:off x="-836525" y="601925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11">
            <a:alphaModFix amt="69000"/>
          </a:blip>
          <a:srcRect l="41502" r="39776"/>
          <a:stretch/>
        </p:blipFill>
        <p:spPr>
          <a:xfrm rot="-9594180">
            <a:off x="8611296" y="-291617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12">
            <a:alphaModFix/>
          </a:blip>
          <a:srcRect l="20769" t="7020" r="31386" b="10958"/>
          <a:stretch/>
        </p:blipFill>
        <p:spPr>
          <a:xfrm flipH="1">
            <a:off x="7894575" y="-5380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13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14">
            <a:alphaModFix amt="66000"/>
          </a:blip>
          <a:srcRect l="38803" r="38913"/>
          <a:stretch/>
        </p:blipFill>
        <p:spPr>
          <a:xfrm rot="-6098124">
            <a:off x="3877738" y="3953305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15">
            <a:alphaModFix/>
          </a:blip>
          <a:srcRect l="33217" r="26890"/>
          <a:stretch/>
        </p:blipFill>
        <p:spPr>
          <a:xfrm rot="5532356">
            <a:off x="3933004" y="3948328"/>
            <a:ext cx="845811" cy="2120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8"/>
          <p:cNvGrpSpPr/>
          <p:nvPr/>
        </p:nvGrpSpPr>
        <p:grpSpPr>
          <a:xfrm rot="4299447">
            <a:off x="3535383" y="-241122"/>
            <a:ext cx="681706" cy="893757"/>
            <a:chOff x="8528601" y="3345625"/>
            <a:chExt cx="681700" cy="893750"/>
          </a:xfrm>
        </p:grpSpPr>
        <p:pic>
          <p:nvPicPr>
            <p:cNvPr id="157" name="Google Shape;157;p8"/>
            <p:cNvPicPr preferRelativeResize="0"/>
            <p:nvPr/>
          </p:nvPicPr>
          <p:blipFill rotWithShape="1">
            <a:blip r:embed="rId16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8"/>
            <p:cNvPicPr preferRelativeResize="0"/>
            <p:nvPr/>
          </p:nvPicPr>
          <p:blipFill rotWithShape="1">
            <a:blip r:embed="rId16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62850" y="27080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17">
            <a:alphaModFix amt="72000"/>
          </a:blip>
          <a:srcRect l="12988" t="13996" r="15011" b="14003"/>
          <a:stretch/>
        </p:blipFill>
        <p:spPr>
          <a:xfrm>
            <a:off x="7785375" y="26060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7977400" y="24274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17">
            <a:alphaModFix amt="72000"/>
          </a:blip>
          <a:srcRect l="12988" t="13996" r="15011" b="14003"/>
          <a:stretch/>
        </p:blipFill>
        <p:spPr>
          <a:xfrm>
            <a:off x="710800" y="23064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1458450" y="43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17">
            <a:alphaModFix amt="72000"/>
          </a:blip>
          <a:srcRect l="12988" t="13996" r="15011" b="14003"/>
          <a:stretch/>
        </p:blipFill>
        <p:spPr>
          <a:xfrm>
            <a:off x="7239750" y="494825"/>
            <a:ext cx="139025" cy="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1681350" y="1307100"/>
            <a:ext cx="5781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-5400000">
            <a:off x="1293675" y="829763"/>
            <a:ext cx="3452600" cy="39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2491506">
            <a:off x="8371943" y="3188093"/>
            <a:ext cx="441918" cy="23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>
            <a:off x="8085575" y="-342925"/>
            <a:ext cx="1327375" cy="1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 l="6725" t="8298"/>
          <a:stretch/>
        </p:blipFill>
        <p:spPr>
          <a:xfrm>
            <a:off x="7707739" y="3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 rot="1871684" flipH="1">
            <a:off x="-742700" y="-3368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8">
            <a:alphaModFix/>
          </a:blip>
          <a:srcRect t="16613" b="7937"/>
          <a:stretch/>
        </p:blipFill>
        <p:spPr>
          <a:xfrm rot="-1765193">
            <a:off x="-822508" y="-64067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9">
            <a:alphaModFix amt="34000"/>
          </a:blip>
          <a:srcRect l="19177" t="20749" r="12206" b="21161"/>
          <a:stretch/>
        </p:blipFill>
        <p:spPr>
          <a:xfrm rot="-8299308">
            <a:off x="-327225" y="40976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9"/>
          <p:cNvGrpSpPr/>
          <p:nvPr/>
        </p:nvGrpSpPr>
        <p:grpSpPr>
          <a:xfrm rot="-5400000">
            <a:off x="564364" y="4193850"/>
            <a:ext cx="681700" cy="893750"/>
            <a:chOff x="8528601" y="3345625"/>
            <a:chExt cx="681700" cy="893750"/>
          </a:xfrm>
        </p:grpSpPr>
        <p:pic>
          <p:nvPicPr>
            <p:cNvPr id="176" name="Google Shape;176;p9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9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9"/>
          <p:cNvPicPr preferRelativeResize="0"/>
          <p:nvPr/>
        </p:nvPicPr>
        <p:blipFill rotWithShape="1">
          <a:blip r:embed="rId11">
            <a:alphaModFix/>
          </a:blip>
          <a:srcRect l="33217" r="26890"/>
          <a:stretch/>
        </p:blipFill>
        <p:spPr>
          <a:xfrm rot="3657732">
            <a:off x="7651576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>
            <a:off x="7342975" y="4530175"/>
            <a:ext cx="142150" cy="1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2066650" y="199763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13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710906" y="1600500"/>
            <a:ext cx="445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subTitle" idx="1"/>
          </p:nvPr>
        </p:nvSpPr>
        <p:spPr>
          <a:xfrm>
            <a:off x="710800" y="2561225"/>
            <a:ext cx="3994500" cy="11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2">
            <a:alphaModFix amt="69000"/>
          </a:blip>
          <a:srcRect l="41502" r="39776"/>
          <a:stretch/>
        </p:blipFill>
        <p:spPr>
          <a:xfrm rot="-9594180">
            <a:off x="8611296" y="-291617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rot="10800000">
            <a:off x="7984515" y="3905124"/>
            <a:ext cx="1529150" cy="152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0"/>
          <p:cNvGrpSpPr/>
          <p:nvPr/>
        </p:nvGrpSpPr>
        <p:grpSpPr>
          <a:xfrm rot="10800000">
            <a:off x="8230450" y="3220780"/>
            <a:ext cx="1037275" cy="1359930"/>
            <a:chOff x="8528601" y="3345625"/>
            <a:chExt cx="681700" cy="893750"/>
          </a:xfrm>
        </p:grpSpPr>
        <p:pic>
          <p:nvPicPr>
            <p:cNvPr id="188" name="Google Shape;188;p10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0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p10"/>
          <p:cNvPicPr preferRelativeResize="0"/>
          <p:nvPr/>
        </p:nvPicPr>
        <p:blipFill rotWithShape="1">
          <a:blip r:embed="rId5">
            <a:alphaModFix amt="34000"/>
          </a:blip>
          <a:srcRect l="19177" t="20749" r="12206" b="21161"/>
          <a:stretch/>
        </p:blipFill>
        <p:spPr>
          <a:xfrm rot="-8299293">
            <a:off x="-567399" y="3866861"/>
            <a:ext cx="2088848" cy="176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>
          <a:blip r:embed="rId6">
            <a:alphaModFix amt="82000"/>
          </a:blip>
          <a:stretch>
            <a:fillRect/>
          </a:stretch>
        </p:blipFill>
        <p:spPr>
          <a:xfrm rot="1871684" flipH="1">
            <a:off x="-447800" y="-4100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7">
            <a:alphaModFix/>
          </a:blip>
          <a:srcRect t="16613" b="7937"/>
          <a:stretch/>
        </p:blipFill>
        <p:spPr>
          <a:xfrm rot="-5865832">
            <a:off x="-404829" y="3827972"/>
            <a:ext cx="2231258" cy="168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8">
            <a:alphaModFix/>
          </a:blip>
          <a:srcRect l="20769" t="7020" r="31386" b="10958"/>
          <a:stretch/>
        </p:blipFill>
        <p:spPr>
          <a:xfrm flipH="1">
            <a:off x="7894575" y="-5380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9">
            <a:alphaModFix/>
          </a:blip>
          <a:srcRect l="3814" t="1347" r="3823" b="11749"/>
          <a:stretch/>
        </p:blipFill>
        <p:spPr>
          <a:xfrm>
            <a:off x="-995450" y="486925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10">
            <a:alphaModFix amt="34000"/>
          </a:blip>
          <a:srcRect l="38803" r="38913"/>
          <a:stretch/>
        </p:blipFill>
        <p:spPr>
          <a:xfrm rot="-6098124">
            <a:off x="4076638" y="-933095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11">
            <a:alphaModFix/>
          </a:blip>
          <a:srcRect l="6725" t="8298"/>
          <a:stretch/>
        </p:blipFill>
        <p:spPr>
          <a:xfrm>
            <a:off x="2948639" y="-25537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8599238" y="23178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676038" y="26875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125200" y="30483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317225" y="2869675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739200"/>
          </a:xfrm>
          <a:prstGeom prst="rect">
            <a:avLst/>
          </a:prstGeom>
          <a:solidFill>
            <a:srgbClr val="F9DFC4">
              <a:alpha val="9045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00" y="445025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00" y="1152475"/>
            <a:ext cx="77223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2" r:id="rId22"/>
    <p:sldLayoutId id="2147483673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67;p29">
            <a:extLst>
              <a:ext uri="{FF2B5EF4-FFF2-40B4-BE49-F238E27FC236}">
                <a16:creationId xmlns:a16="http://schemas.microsoft.com/office/drawing/2014/main" id="{68B2DA45-3286-7F1C-8BB4-84AFDFF5604E}"/>
              </a:ext>
            </a:extLst>
          </p:cNvPr>
          <p:cNvSpPr txBox="1">
            <a:spLocks/>
          </p:cNvSpPr>
          <p:nvPr/>
        </p:nvSpPr>
        <p:spPr>
          <a:xfrm rot="21594080">
            <a:off x="221443" y="1617938"/>
            <a:ext cx="8701114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200">
                <a:solidFill>
                  <a:schemeClr val="tx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lang="en-US" sz="4200" dirty="0">
              <a:solidFill>
                <a:schemeClr val="tx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D5DD1DB-BBB7-6283-567F-C9F0FA408D72}"/>
              </a:ext>
            </a:extLst>
          </p:cNvPr>
          <p:cNvSpPr txBox="1"/>
          <p:nvPr/>
        </p:nvSpPr>
        <p:spPr>
          <a:xfrm>
            <a:off x="720000" y="1072146"/>
            <a:ext cx="6861014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Thời điểm di sản mĩ thuật thời kì trung đại xuất hiện: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06BB4280-92FE-A895-F9DB-4942E28A587C}"/>
              </a:ext>
            </a:extLst>
          </p:cNvPr>
          <p:cNvSpPr/>
          <p:nvPr/>
        </p:nvSpPr>
        <p:spPr>
          <a:xfrm>
            <a:off x="599232" y="1900887"/>
            <a:ext cx="3136605" cy="116958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519"/>
            </a:avLst>
          </a:prstGeom>
          <a:solidFill>
            <a:srgbClr val="AB8C9B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accent1"/>
                </a:solidFill>
              </a:rPr>
              <a:t>Di sản mĩ thuật phương Tây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2D5E5-1B2E-FF5A-0016-BF77EC29F89F}"/>
              </a:ext>
            </a:extLst>
          </p:cNvPr>
          <p:cNvSpPr/>
          <p:nvPr/>
        </p:nvSpPr>
        <p:spPr>
          <a:xfrm>
            <a:off x="3795824" y="1900887"/>
            <a:ext cx="4748943" cy="1169581"/>
          </a:xfrm>
          <a:prstGeom prst="rect">
            <a:avLst/>
          </a:prstGeom>
          <a:ln w="28575">
            <a:solidFill>
              <a:srgbClr val="AB8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ừ khoảng thế kỉ IV – XVI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llout: Right Arrow 25">
            <a:extLst>
              <a:ext uri="{FF2B5EF4-FFF2-40B4-BE49-F238E27FC236}">
                <a16:creationId xmlns:a16="http://schemas.microsoft.com/office/drawing/2014/main" id="{83F3904D-A131-D328-7B48-DAFD3EA942B2}"/>
              </a:ext>
            </a:extLst>
          </p:cNvPr>
          <p:cNvSpPr/>
          <p:nvPr/>
        </p:nvSpPr>
        <p:spPr>
          <a:xfrm>
            <a:off x="599232" y="3480698"/>
            <a:ext cx="3136605" cy="116958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519"/>
            </a:avLst>
          </a:prstGeom>
          <a:solidFill>
            <a:srgbClr val="AB8C9B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accent1"/>
                </a:solidFill>
              </a:rPr>
              <a:t>Di sản mĩ thuật phương Đông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7CDA59-AD34-3994-9F4B-433AE92822A6}"/>
              </a:ext>
            </a:extLst>
          </p:cNvPr>
          <p:cNvSpPr/>
          <p:nvPr/>
        </p:nvSpPr>
        <p:spPr>
          <a:xfrm>
            <a:off x="3795824" y="3480698"/>
            <a:ext cx="4748944" cy="1169580"/>
          </a:xfrm>
          <a:prstGeom prst="rect">
            <a:avLst/>
          </a:prstGeom>
          <a:ln w="28575">
            <a:solidFill>
              <a:srgbClr val="AB8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ừ khi nhà nước phong kiến hình thành (đầu thế kỉ I) đến khoảng thế kỉ XIX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2169;p30">
            <a:extLst>
              <a:ext uri="{FF2B5EF4-FFF2-40B4-BE49-F238E27FC236}">
                <a16:creationId xmlns:a16="http://schemas.microsoft.com/office/drawing/2014/main" id="{BFC28B66-B274-05AE-B32B-19FD65752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 animBg="1"/>
      <p:bldP spid="6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D5DD1DB-BBB7-6283-567F-C9F0FA408D72}"/>
              </a:ext>
            </a:extLst>
          </p:cNvPr>
          <p:cNvSpPr txBox="1"/>
          <p:nvPr/>
        </p:nvSpPr>
        <p:spPr>
          <a:xfrm>
            <a:off x="306285" y="1133215"/>
            <a:ext cx="8531429" cy="287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Điểm nổi bật của các di sản mĩ thuật thời kì trung đại: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1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Di sản mĩ thuật phương Tây: </a:t>
            </a:r>
            <a:endParaRPr lang="en-US" sz="2100" i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 Tây: Diễn tả những câu chuyện về các vị thánh, thần.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 Phục hưng: lấy con người và hiện thực là đối tượng phản ánh.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1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sản mĩ thuật phương Đông: </a:t>
            </a:r>
            <a:r>
              <a:rPr lang="fr-FR" sz="2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 tả điển tích thần thoại sang triết lí về cuộc sống.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06AD4-2079-FE85-A934-4E054F5CC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43348" y="3721395"/>
            <a:ext cx="1616029" cy="1422105"/>
          </a:xfrm>
          <a:prstGeom prst="rect">
            <a:avLst/>
          </a:prstGeom>
        </p:spPr>
      </p:pic>
      <p:sp>
        <p:nvSpPr>
          <p:cNvPr id="11" name="Google Shape;2169;p30">
            <a:extLst>
              <a:ext uri="{FF2B5EF4-FFF2-40B4-BE49-F238E27FC236}">
                <a16:creationId xmlns:a16="http://schemas.microsoft.com/office/drawing/2014/main" id="{8910446B-4BB6-0368-266A-B7A5B2822E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87966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40"/>
          <p:cNvPicPr preferRelativeResize="0"/>
          <p:nvPr/>
        </p:nvPicPr>
        <p:blipFill rotWithShape="1">
          <a:blip r:embed="rId3">
            <a:alphaModFix/>
          </a:blip>
          <a:srcRect l="7997" t="6537" r="5068" b="6528"/>
          <a:stretch/>
        </p:blipFill>
        <p:spPr>
          <a:xfrm>
            <a:off x="6024303" y="1575238"/>
            <a:ext cx="2930123" cy="267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F54DB-8AF5-9462-A624-57BB6C331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" y="1333385"/>
            <a:ext cx="5653122" cy="315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12ED5E-421B-23AF-FA81-9EFC0B002879}"/>
              </a:ext>
            </a:extLst>
          </p:cNvPr>
          <p:cNvSpPr txBox="1"/>
          <p:nvPr/>
        </p:nvSpPr>
        <p:spPr>
          <a:xfrm>
            <a:off x="606055" y="2228566"/>
            <a:ext cx="5183373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luận: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 thành tựu của mĩ thuật trung đại thế giới là nền tảng quan trọng cho mĩ thuật hiện đại sau này. </a:t>
            </a:r>
            <a:endParaRPr lang="en-US" sz="2200">
              <a:latin typeface="+mj-lt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635C520-8120-A3FA-67B3-C1168FC7E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328901" y="1783439"/>
            <a:ext cx="2320927" cy="2257101"/>
          </a:xfrm>
          <a:prstGeom prst="rect">
            <a:avLst/>
          </a:prstGeom>
        </p:spPr>
      </p:pic>
      <p:sp>
        <p:nvSpPr>
          <p:cNvPr id="17" name="Google Shape;2169;p30">
            <a:extLst>
              <a:ext uri="{FF2B5EF4-FFF2-40B4-BE49-F238E27FC236}">
                <a16:creationId xmlns:a16="http://schemas.microsoft.com/office/drawing/2014/main" id="{3D5D5B0B-1E39-040A-BA60-AE753F619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E7BBE0BC-B1B4-C4C5-7938-EFD14244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5424" y="845289"/>
            <a:ext cx="2330006" cy="41148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148B08C-6D0D-06A7-C5C8-E919E2154CC3}"/>
              </a:ext>
            </a:extLst>
          </p:cNvPr>
          <p:cNvSpPr/>
          <p:nvPr/>
        </p:nvSpPr>
        <p:spPr>
          <a:xfrm>
            <a:off x="2925430" y="542261"/>
            <a:ext cx="5527024" cy="3285460"/>
          </a:xfrm>
          <a:prstGeom prst="wedgeEllipseCallout">
            <a:avLst>
              <a:gd name="adj1" fmla="val -60683"/>
              <a:gd name="adj2" fmla="val -3629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 hệ thực tế: 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 nêu tên một số di sản mĩ thuật khác thời kì trung đại mà em biết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90590E5-7BE0-7C62-00AC-FDDF1E8F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Một số di sản mĩ thuật thời kì này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9A7F27-DC77-40F3-B4D5-1F47CAA47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81378"/>
            <a:ext cx="2315004" cy="301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ortrait of a Young Woman (Botticelli, Frankfurt) - Wikipedia">
            <a:extLst>
              <a:ext uri="{FF2B5EF4-FFF2-40B4-BE49-F238E27FC236}">
                <a16:creationId xmlns:a16="http://schemas.microsoft.com/office/drawing/2014/main" id="{508769B0-4D55-7876-B9CE-FBCD20F7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08" y="1181377"/>
            <a:ext cx="2001383" cy="301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hệ thuật Gothic - Wikiwand">
            <a:extLst>
              <a:ext uri="{FF2B5EF4-FFF2-40B4-BE49-F238E27FC236}">
                <a16:creationId xmlns:a16="http://schemas.microsoft.com/office/drawing/2014/main" id="{28F7975D-E485-238B-AF36-25D44649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95" y="1181378"/>
            <a:ext cx="2315004" cy="301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D56218-B439-68C8-FEB2-B9B918F36E3E}"/>
              </a:ext>
            </a:extLst>
          </p:cNvPr>
          <p:cNvSpPr txBox="1"/>
          <p:nvPr/>
        </p:nvSpPr>
        <p:spPr>
          <a:xfrm>
            <a:off x="719998" y="4510266"/>
            <a:ext cx="2315005" cy="339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8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Nàng Mona Lisa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C8F9E-876A-C671-A858-D074F46686CF}"/>
              </a:ext>
            </a:extLst>
          </p:cNvPr>
          <p:cNvSpPr txBox="1"/>
          <p:nvPr/>
        </p:nvSpPr>
        <p:spPr>
          <a:xfrm>
            <a:off x="3128924" y="4509242"/>
            <a:ext cx="2886150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8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Chân dung thiếu nữ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670F7-2A9E-6B58-AA20-2526B8134ED2}"/>
              </a:ext>
            </a:extLst>
          </p:cNvPr>
          <p:cNvSpPr txBox="1"/>
          <p:nvPr/>
        </p:nvSpPr>
        <p:spPr>
          <a:xfrm>
            <a:off x="5834808" y="4313931"/>
            <a:ext cx="2863378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8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 đá tại thánh đường Chartres </a:t>
            </a:r>
            <a:endParaRPr lang="en-US" sz="1800" i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90590E5-7BE0-7C62-00AC-FDDF1E8F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Một số di sản mĩ thuật thời kì này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56218-B439-68C8-FEB2-B9B918F36E3E}"/>
              </a:ext>
            </a:extLst>
          </p:cNvPr>
          <p:cNvSpPr txBox="1"/>
          <p:nvPr/>
        </p:nvSpPr>
        <p:spPr>
          <a:xfrm>
            <a:off x="4265900" y="1550999"/>
            <a:ext cx="4849407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 phù điêu nhà thờ Siena Pulpit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C8F9E-876A-C671-A858-D074F46686CF}"/>
              </a:ext>
            </a:extLst>
          </p:cNvPr>
          <p:cNvSpPr txBox="1"/>
          <p:nvPr/>
        </p:nvSpPr>
        <p:spPr>
          <a:xfrm>
            <a:off x="1134738" y="4509242"/>
            <a:ext cx="343726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Phú Xuân Sơn Cư Đồ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BBFA7-97EA-EDAD-FE13-205AA8B13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1" y="1195043"/>
            <a:ext cx="4038350" cy="2750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0121D-108E-8D45-685C-309EBFE5F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0558"/>
            <a:ext cx="4237209" cy="25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98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90590E5-7BE0-7C62-00AC-FDDF1E8F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Một số di sản mĩ thuật thời kì này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56218-B439-68C8-FEB2-B9B918F36E3E}"/>
              </a:ext>
            </a:extLst>
          </p:cNvPr>
          <p:cNvSpPr txBox="1"/>
          <p:nvPr/>
        </p:nvSpPr>
        <p:spPr>
          <a:xfrm>
            <a:off x="161069" y="4445121"/>
            <a:ext cx="428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thơ trên đỉnh núi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C8F9E-876A-C671-A858-D074F46686CF}"/>
              </a:ext>
            </a:extLst>
          </p:cNvPr>
          <p:cNvSpPr txBox="1"/>
          <p:nvPr/>
        </p:nvSpPr>
        <p:spPr>
          <a:xfrm>
            <a:off x="5115666" y="4445121"/>
            <a:ext cx="3264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chuyến đi thuyền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A6E71-BC2C-4A17-0040-9D365DF3F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6" y="1350452"/>
            <a:ext cx="4050859" cy="2771504"/>
          </a:xfrm>
          <a:prstGeom prst="rect">
            <a:avLst/>
          </a:prstGeom>
        </p:spPr>
      </p:pic>
      <p:pic>
        <p:nvPicPr>
          <p:cNvPr id="3074" name="Picture 2" descr="Shin Yun-bok: Đời phù hoa vui sao | Matiengartist - Tattoo Art - Painting">
            <a:extLst>
              <a:ext uri="{FF2B5EF4-FFF2-40B4-BE49-F238E27FC236}">
                <a16:creationId xmlns:a16="http://schemas.microsoft.com/office/drawing/2014/main" id="{96F82066-C3B3-CC1F-AFC2-20782905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37" y="1350450"/>
            <a:ext cx="3869092" cy="2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778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77B4E58-9B75-8797-0762-396C1ED1F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" y="1347298"/>
            <a:ext cx="4177772" cy="33116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E0143F9-C644-E4BA-1CB0-694B3EFC4DAC}"/>
              </a:ext>
            </a:extLst>
          </p:cNvPr>
          <p:cNvSpPr txBox="1"/>
          <p:nvPr/>
        </p:nvSpPr>
        <p:spPr>
          <a:xfrm>
            <a:off x="4678327" y="1777453"/>
            <a:ext cx="4284097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các bước mô phỏng di sản tượng gốm của người May-a và trả lời câu hỏi: </a:t>
            </a: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hãy nêu các bước mô phỏng di sản mĩ thuật trên thế giới thời kì trung đại.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latin typeface="+mj-lt"/>
            </a:endParaRPr>
          </a:p>
        </p:txBody>
      </p:sp>
      <p:sp>
        <p:nvSpPr>
          <p:cNvPr id="53" name="Google Shape;2169;p30">
            <a:extLst>
              <a:ext uri="{FF2B5EF4-FFF2-40B4-BE49-F238E27FC236}">
                <a16:creationId xmlns:a16="http://schemas.microsoft.com/office/drawing/2014/main" id="{69D73004-FBAC-D6FB-CA20-C274BB4D8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84514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2. Thể hiện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3E074458-C336-586A-42BF-A245DE8E30FB}"/>
              </a:ext>
            </a:extLst>
          </p:cNvPr>
          <p:cNvSpPr txBox="1"/>
          <p:nvPr/>
        </p:nvSpPr>
        <p:spPr>
          <a:xfrm>
            <a:off x="921710" y="214048"/>
            <a:ext cx="7300580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bước mô phỏng di sản mĩ thuật trên thế giới thời kì trung đại</a:t>
            </a:r>
            <a:endParaRPr lang="en-US" sz="2400" b="1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538C1C-8898-01F4-DB76-5C65C686F74C}"/>
              </a:ext>
            </a:extLst>
          </p:cNvPr>
          <p:cNvSpPr/>
          <p:nvPr/>
        </p:nvSpPr>
        <p:spPr>
          <a:xfrm>
            <a:off x="455872" y="1449947"/>
            <a:ext cx="754910" cy="64241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35D8C1-7A66-00F8-85AF-DFA367311105}"/>
              </a:ext>
            </a:extLst>
          </p:cNvPr>
          <p:cNvSpPr txBox="1"/>
          <p:nvPr/>
        </p:nvSpPr>
        <p:spPr>
          <a:xfrm>
            <a:off x="1210782" y="1523299"/>
            <a:ext cx="7761766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ựa chọn một di sản mĩ thuật thời kì trung đại để mô phỏng</a:t>
            </a:r>
            <a:endParaRPr lang="en-US" sz="2200">
              <a:latin typeface="+mj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A2F77A-1B2B-706F-347F-65034EA1AA58}"/>
              </a:ext>
            </a:extLst>
          </p:cNvPr>
          <p:cNvSpPr txBox="1"/>
          <p:nvPr/>
        </p:nvSpPr>
        <p:spPr>
          <a:xfrm>
            <a:off x="1210782" y="2329999"/>
            <a:ext cx="2849524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cs typeface="Times New Roman" panose="02020603050405020304" pitchFamily="18" charset="0"/>
              </a:rPr>
              <a:t>Nặn dáng người</a:t>
            </a:r>
            <a:endParaRPr lang="en-US" sz="22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699E1-369A-7DAB-0E24-EAA692D56FCC}"/>
              </a:ext>
            </a:extLst>
          </p:cNvPr>
          <p:cNvSpPr txBox="1"/>
          <p:nvPr/>
        </p:nvSpPr>
        <p:spPr>
          <a:xfrm>
            <a:off x="5765506" y="2329999"/>
            <a:ext cx="2922622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cs typeface="Times New Roman" panose="02020603050405020304" pitchFamily="18" charset="0"/>
              </a:rPr>
              <a:t>Nặn phần trang phục</a:t>
            </a:r>
            <a:endParaRPr lang="en-US" sz="220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37B5F3-4D5A-2D3E-9626-00BB6F2F219D}"/>
              </a:ext>
            </a:extLst>
          </p:cNvPr>
          <p:cNvSpPr/>
          <p:nvPr/>
        </p:nvSpPr>
        <p:spPr>
          <a:xfrm>
            <a:off x="455872" y="2291794"/>
            <a:ext cx="754910" cy="64241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02FACD-2174-91E1-CD45-0D5615C65401}"/>
              </a:ext>
            </a:extLst>
          </p:cNvPr>
          <p:cNvSpPr/>
          <p:nvPr/>
        </p:nvSpPr>
        <p:spPr>
          <a:xfrm>
            <a:off x="5010596" y="2250540"/>
            <a:ext cx="754910" cy="6424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F6D657-5276-E1B8-35A2-02F003C378DD}"/>
              </a:ext>
            </a:extLst>
          </p:cNvPr>
          <p:cNvSpPr/>
          <p:nvPr/>
        </p:nvSpPr>
        <p:spPr>
          <a:xfrm>
            <a:off x="455872" y="3160772"/>
            <a:ext cx="754910" cy="6424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A5389-0240-DDDF-FBF7-E65CB2878FAC}"/>
              </a:ext>
            </a:extLst>
          </p:cNvPr>
          <p:cNvSpPr txBox="1"/>
          <p:nvPr/>
        </p:nvSpPr>
        <p:spPr>
          <a:xfrm>
            <a:off x="1210782" y="3232864"/>
            <a:ext cx="5433236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hép các bộ phận đã nặn trên trang phục</a:t>
            </a:r>
            <a:endParaRPr lang="en-US" sz="2200"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EF1EA8-2178-1450-964D-6FFF53AF7773}"/>
              </a:ext>
            </a:extLst>
          </p:cNvPr>
          <p:cNvSpPr/>
          <p:nvPr/>
        </p:nvSpPr>
        <p:spPr>
          <a:xfrm>
            <a:off x="455872" y="4039564"/>
            <a:ext cx="754910" cy="6424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E4E0D-05A9-79FB-B090-01A95C5A6BC9}"/>
              </a:ext>
            </a:extLst>
          </p:cNvPr>
          <p:cNvSpPr txBox="1"/>
          <p:nvPr/>
        </p:nvSpPr>
        <p:spPr>
          <a:xfrm>
            <a:off x="1210782" y="4101843"/>
            <a:ext cx="2849524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cs typeface="Times New Roman" panose="02020603050405020304" pitchFamily="18" charset="0"/>
              </a:rPr>
              <a:t>Hoàn thiện sản phẩm</a:t>
            </a:r>
            <a:endParaRPr lang="en-US" sz="2200">
              <a:latin typeface="+mj-lt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5CED67A-3047-4A22-3F39-89B33305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2503">
            <a:off x="7022554" y="3510700"/>
            <a:ext cx="1821328" cy="1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12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" grpId="0" animBg="1"/>
      <p:bldP spid="78" grpId="0"/>
      <p:bldP spid="81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69;p30">
            <a:extLst>
              <a:ext uri="{FF2B5EF4-FFF2-40B4-BE49-F238E27FC236}">
                <a16:creationId xmlns:a16="http://schemas.microsoft.com/office/drawing/2014/main" id="{19A4D53F-2A24-A4CD-4731-2716C3908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13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Lưu ý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DF545FFF-8BDF-1765-3C92-3AB870D4F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8054" y="887629"/>
            <a:ext cx="7086848" cy="4056676"/>
          </a:xfrm>
          <a:prstGeom prst="rect">
            <a:avLst/>
          </a:prstGeom>
        </p:spPr>
      </p:pic>
      <p:pic>
        <p:nvPicPr>
          <p:cNvPr id="50" name="Picture 7">
            <a:extLst>
              <a:ext uri="{FF2B5EF4-FFF2-40B4-BE49-F238E27FC236}">
                <a16:creationId xmlns:a16="http://schemas.microsoft.com/office/drawing/2014/main" id="{9ED6B7EF-D7BB-B204-88DE-81F977981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52167" y="1103662"/>
            <a:ext cx="1842447" cy="385852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223A0F7-D7F9-66C9-15EC-6A45BC3C3271}"/>
              </a:ext>
            </a:extLst>
          </p:cNvPr>
          <p:cNvSpPr txBox="1"/>
          <p:nvPr/>
        </p:nvSpPr>
        <p:spPr>
          <a:xfrm>
            <a:off x="1857853" y="1275357"/>
            <a:ext cx="6507249" cy="328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 nặn tạo dáng sản phẩm cần sắp xếp bố cục cân đối, không bị nghiêng hay tạo cảm giác đổ. </a:t>
            </a:r>
            <a:endParaRPr lang="en-US" sz="22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màu sắc trang trí tươi sáng để sản phẩm trở nên sinh động, không lệ thuộc vào màu của di sản. </a:t>
            </a:r>
            <a:endParaRPr lang="en-US" sz="22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các bước từ dễ đến khó, đi từ tổng thể vào chi tiết. </a:t>
            </a:r>
            <a:endParaRPr lang="en-US" sz="22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69;p30">
            <a:extLst>
              <a:ext uri="{FF2B5EF4-FFF2-40B4-BE49-F238E27FC236}">
                <a16:creationId xmlns:a16="http://schemas.microsoft.com/office/drawing/2014/main" id="{E1591A24-06DE-7305-9622-5ADEA8D01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49334-AA2E-4A63-2132-60986F444E5E}"/>
              </a:ext>
            </a:extLst>
          </p:cNvPr>
          <p:cNvSpPr txBox="1"/>
          <p:nvPr/>
        </p:nvSpPr>
        <p:spPr>
          <a:xfrm>
            <a:off x="234797" y="959104"/>
            <a:ext cx="8674406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Quan sát các hình ảnh sau và cho biết: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Em có cảm nhận gì khi quan sát một số hình ảnh về di sản mĩ thuật thế giới thời kì trung đại?</a:t>
            </a:r>
            <a:endParaRPr lang="en-US" sz="2200">
              <a:latin typeface="+mj-l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261647-9253-723A-F64E-F028A94C9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7" y="2080766"/>
            <a:ext cx="3914119" cy="2333988"/>
          </a:xfrm>
          <a:prstGeom prst="rect">
            <a:avLst/>
          </a:prstGeom>
        </p:spPr>
      </p:pic>
      <p:pic>
        <p:nvPicPr>
          <p:cNvPr id="12" name="Picture 11" descr="A high angle view of a desert&#10;&#10;Description automatically generated with low confidence">
            <a:extLst>
              <a:ext uri="{FF2B5EF4-FFF2-40B4-BE49-F238E27FC236}">
                <a16:creationId xmlns:a16="http://schemas.microsoft.com/office/drawing/2014/main" id="{1A8B0F08-89BC-21D1-C22E-E702E8D56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5" y="2080766"/>
            <a:ext cx="3669815" cy="2333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0B3457-1A1F-2D66-FD69-D6CA1E6FCDF3}"/>
              </a:ext>
            </a:extLst>
          </p:cNvPr>
          <p:cNvSpPr txBox="1"/>
          <p:nvPr/>
        </p:nvSpPr>
        <p:spPr>
          <a:xfrm>
            <a:off x="2364495" y="4551593"/>
            <a:ext cx="44150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 sản mĩ thuật phương Đông</a:t>
            </a:r>
            <a:endParaRPr lang="en-US" sz="220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00D7A9-084C-DFE9-9619-74A3D43AB678}"/>
              </a:ext>
            </a:extLst>
          </p:cNvPr>
          <p:cNvSpPr/>
          <p:nvPr/>
        </p:nvSpPr>
        <p:spPr>
          <a:xfrm>
            <a:off x="1648047" y="233916"/>
            <a:ext cx="1190846" cy="531628"/>
          </a:xfrm>
          <a:prstGeom prst="rect">
            <a:avLst/>
          </a:prstGeom>
          <a:solidFill>
            <a:srgbClr val="FC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D4ABB00-CD6B-E392-2FC4-46F3E47D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73293" y="499730"/>
            <a:ext cx="6358409" cy="32040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33A74-1ACF-0518-D44B-7860D2E21E6F}"/>
              </a:ext>
            </a:extLst>
          </p:cNvPr>
          <p:cNvSpPr txBox="1"/>
          <p:nvPr/>
        </p:nvSpPr>
        <p:spPr>
          <a:xfrm>
            <a:off x="949241" y="1418320"/>
            <a:ext cx="5021225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một SPMT mô phỏng di sản mĩ thuật thế giới thời kì trung đại bằng hình thức tạo hình mà em yêu thích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65546B83-5F73-1577-34B1-34ACE7ABD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733818" y="2195557"/>
            <a:ext cx="2936889" cy="294794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0">
            <a:extLst>
              <a:ext uri="{FF2B5EF4-FFF2-40B4-BE49-F238E27FC236}">
                <a16:creationId xmlns:a16="http://schemas.microsoft.com/office/drawing/2014/main" id="{B35DFB00-820C-F052-B747-7B901CEA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512" y="871777"/>
            <a:ext cx="3208699" cy="3399946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0A3F6B89-11F7-9FFD-5727-48E6FF4BF204}"/>
              </a:ext>
            </a:extLst>
          </p:cNvPr>
          <p:cNvSpPr/>
          <p:nvPr/>
        </p:nvSpPr>
        <p:spPr>
          <a:xfrm>
            <a:off x="3975247" y="562545"/>
            <a:ext cx="4423145" cy="1403498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HOẠT ĐỘNG NHÓM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475A11-A5E6-2ED3-35D1-F96FD758A589}"/>
              </a:ext>
            </a:extLst>
          </p:cNvPr>
          <p:cNvSpPr txBox="1"/>
          <p:nvPr/>
        </p:nvSpPr>
        <p:spPr>
          <a:xfrm>
            <a:off x="3381153" y="2379693"/>
            <a:ext cx="5611335" cy="180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hia lớp thành nhóm 4 học sinh.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hảo luận về ý tưởng và cách thực hiện sản phẩm mĩ thuật mô phỏng di sản mĩ thuật thế giới thời kì trung đại.</a:t>
            </a:r>
            <a:endParaRPr lang="en-US" sz="2200"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>
            <a:extLst>
              <a:ext uri="{FF2B5EF4-FFF2-40B4-BE49-F238E27FC236}">
                <a16:creationId xmlns:a16="http://schemas.microsoft.com/office/drawing/2014/main" id="{F107CB27-7DA7-D08E-1E8D-7D641A17B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7895" y="237726"/>
            <a:ext cx="7808210" cy="46680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0C90FEB-C9C9-1D31-B1D7-AC4E916A9C28}"/>
              </a:ext>
            </a:extLst>
          </p:cNvPr>
          <p:cNvSpPr txBox="1"/>
          <p:nvPr/>
        </p:nvSpPr>
        <p:spPr>
          <a:xfrm>
            <a:off x="1249325" y="515064"/>
            <a:ext cx="6645349" cy="41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u="sng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 ý tưởng:</a:t>
            </a:r>
            <a:endParaRPr lang="en-US" sz="2000" u="sng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 phỏng di sản mĩ thuật thế giới nào của thời kì trung đại?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hình của di sản này có gì đặc biệt?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Yếu tố trang trí trên di sản sẽ thực hiện như thế nào để làm nổi bật?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u="sng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 cách thể hiện: </a:t>
            </a:r>
            <a:endParaRPr lang="en-US" sz="2000" u="sng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 chọn thể hiện bằng chất liệu gì?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chất liệu hay kết hợp nhiều chất liệu?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2169;p30">
            <a:extLst>
              <a:ext uri="{FF2B5EF4-FFF2-40B4-BE49-F238E27FC236}">
                <a16:creationId xmlns:a16="http://schemas.microsoft.com/office/drawing/2014/main" id="{B6A92CF1-09D5-E441-4A1A-2ED6DBDAB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74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3. Thảo luận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" name="Line Callout 1 (Border and Accent Bar) 3">
            <a:extLst>
              <a:ext uri="{FF2B5EF4-FFF2-40B4-BE49-F238E27FC236}">
                <a16:creationId xmlns:a16="http://schemas.microsoft.com/office/drawing/2014/main" id="{A3B88329-154A-5792-112B-4F2BB09BF37A}"/>
              </a:ext>
            </a:extLst>
          </p:cNvPr>
          <p:cNvSpPr/>
          <p:nvPr/>
        </p:nvSpPr>
        <p:spPr>
          <a:xfrm>
            <a:off x="615731" y="1141675"/>
            <a:ext cx="3445905" cy="633962"/>
          </a:xfrm>
          <a:prstGeom prst="accentBorderCallout1">
            <a:avLst>
              <a:gd name="adj1" fmla="val 49558"/>
              <a:gd name="adj2" fmla="val -3039"/>
              <a:gd name="adj3" fmla="val 48420"/>
              <a:gd name="adj4" fmla="val -17740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HOẠT ĐỘNG NHÓM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9B0F89-BCA3-150B-8EAD-43BE8CD186BB}"/>
              </a:ext>
            </a:extLst>
          </p:cNvPr>
          <p:cNvSpPr txBox="1"/>
          <p:nvPr/>
        </p:nvSpPr>
        <p:spPr>
          <a:xfrm>
            <a:off x="720000" y="1899587"/>
            <a:ext cx="7704000" cy="284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đã mô phỏng vẻ đẹp di sản mĩ thuật thế giới thời kì trung đại nào?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 tác mĩ thuật thời kì trung đại thường gắn với những đề tài nào?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ấn tượng với di sản mĩ thuật nào thuộc thời kì trung đại trên thế giới?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8D8425-A109-426E-7607-627D7858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1" y="531321"/>
            <a:ext cx="3499109" cy="2920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DA9EB7-B1D3-6171-DE5E-7C26753E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95" y="200133"/>
            <a:ext cx="3009014" cy="358255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5A0B98-B184-6021-797F-13738816F68B}"/>
              </a:ext>
            </a:extLst>
          </p:cNvPr>
          <p:cNvSpPr/>
          <p:nvPr/>
        </p:nvSpPr>
        <p:spPr>
          <a:xfrm>
            <a:off x="1480583" y="4019107"/>
            <a:ext cx="6182833" cy="839972"/>
          </a:xfrm>
          <a:prstGeom prst="roundRect">
            <a:avLst/>
          </a:prstGeom>
          <a:ln>
            <a:solidFill>
              <a:srgbClr val="A0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0000"/>
                </a:solidFill>
              </a:rPr>
              <a:t>Một số sản phẩm mĩ thuật của học sinh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169;p30">
            <a:extLst>
              <a:ext uri="{FF2B5EF4-FFF2-40B4-BE49-F238E27FC236}">
                <a16:creationId xmlns:a16="http://schemas.microsoft.com/office/drawing/2014/main" id="{1AD21CE0-3A6E-1E7A-FC33-BDBFF1A3E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74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3. Thảo luận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BA22A76-A5CD-F8F7-12A3-EC2D3DF5A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4374" y="923569"/>
            <a:ext cx="8075250" cy="3938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B2A7C-691F-4D88-FF9E-3C3055A9ECCB}"/>
              </a:ext>
            </a:extLst>
          </p:cNvPr>
          <p:cNvSpPr txBox="1"/>
          <p:nvPr/>
        </p:nvSpPr>
        <p:spPr>
          <a:xfrm>
            <a:off x="1590895" y="1609804"/>
            <a:ext cx="5962207" cy="2720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 đoạn giới thiệu về di sản mĩ thuật thời kì trung đại trên thế giới theo gợi ý: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tác phẩm.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nghệ sĩ sáng tác.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trường phái nghệ thuật.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 nổi bật của tác phẩm. </a:t>
            </a:r>
            <a:endParaRPr lang="en-US" sz="2000">
              <a:latin typeface="+mj-lt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B55A1D26-789B-241C-7C28-068197B78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26657" y="2236424"/>
            <a:ext cx="1674753" cy="23260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0">
            <a:extLst>
              <a:ext uri="{FF2B5EF4-FFF2-40B4-BE49-F238E27FC236}">
                <a16:creationId xmlns:a16="http://schemas.microsoft.com/office/drawing/2014/main" id="{E6B3AA19-2AC8-1540-D0BF-16BB80212C89}"/>
              </a:ext>
            </a:extLst>
          </p:cNvPr>
          <p:cNvSpPr/>
          <p:nvPr/>
        </p:nvSpPr>
        <p:spPr>
          <a:xfrm rot="5400000">
            <a:off x="1141368" y="308108"/>
            <a:ext cx="3750706" cy="5461415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62" name="Google Shape;2169;p30">
            <a:extLst>
              <a:ext uri="{FF2B5EF4-FFF2-40B4-BE49-F238E27FC236}">
                <a16:creationId xmlns:a16="http://schemas.microsoft.com/office/drawing/2014/main" id="{23E79632-E4EC-46EF-35B8-3B5D2173D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89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D7CCD3-C391-8896-3DAD-7632B1F742F9}"/>
              </a:ext>
            </a:extLst>
          </p:cNvPr>
          <p:cNvSpPr txBox="1"/>
          <p:nvPr/>
        </p:nvSpPr>
        <p:spPr>
          <a:xfrm>
            <a:off x="395973" y="1579793"/>
            <a:ext cx="5241495" cy="291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 tích </a:t>
            </a:r>
            <a:r>
              <a:rPr lang="en-US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 phẩm </a:t>
            </a:r>
            <a:r>
              <a:rPr lang="nl-NL" sz="2200" i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 bà và con chồn</a:t>
            </a: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gợi ý: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 phẩm này có nội dung gì?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 liệu mĩ thuật của tác phẩm là gì?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hình trong di sản mĩ thuật này có đặc điểm gì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B20A8-5901-B324-797A-7B160F67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38" y="1163462"/>
            <a:ext cx="2910748" cy="37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86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9D3D08-FAE5-B2E2-FAFE-1379150C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063896"/>
            <a:ext cx="2910748" cy="375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03A518-BC31-5BD4-7158-087A66FF49F1}"/>
              </a:ext>
            </a:extLst>
          </p:cNvPr>
          <p:cNvSpPr txBox="1"/>
          <p:nvPr/>
        </p:nvSpPr>
        <p:spPr>
          <a:xfrm>
            <a:off x="3380623" y="1063896"/>
            <a:ext cx="5400273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latin typeface="+mj-lt"/>
                <a:ea typeface="Calibri" panose="020F0502020204030204" pitchFamily="34" charset="0"/>
              </a:rPr>
              <a:t>- L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à một trong bốn bức chân dung phụ nữ do Leonardo vẽ và là bức họa duy nhất của </a:t>
            </a:r>
            <a:r>
              <a:rPr lang="nl-NL" sz="2000">
                <a:latin typeface="+mj-lt"/>
                <a:ea typeface="Calibri" panose="020F0502020204030204" pitchFamily="34" charset="0"/>
              </a:rPr>
              <a:t>ông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 tại Ba Lan. </a:t>
            </a:r>
          </a:p>
          <a:p>
            <a:pPr algn="just">
              <a:lnSpc>
                <a:spcPct val="13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Nội dung: tranh vẽ 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Cecilia Gallerani, người tình của công tước Ludovico Sforza xứ Milan. </a:t>
            </a:r>
          </a:p>
          <a:p>
            <a:pPr algn="just">
              <a:lnSpc>
                <a:spcPct val="13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Chất liệu mĩ thuật: S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ơn dầu trên gỗ.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34133E95-74D2-629A-712E-DD6313BE8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6516"/>
          <a:stretch/>
        </p:blipFill>
        <p:spPr>
          <a:xfrm>
            <a:off x="7304179" y="3179134"/>
            <a:ext cx="1628359" cy="1964365"/>
          </a:xfrm>
          <a:prstGeom prst="rect">
            <a:avLst/>
          </a:prstGeom>
        </p:spPr>
      </p:pic>
      <p:sp>
        <p:nvSpPr>
          <p:cNvPr id="19" name="Google Shape;2169;p30">
            <a:extLst>
              <a:ext uri="{FF2B5EF4-FFF2-40B4-BE49-F238E27FC236}">
                <a16:creationId xmlns:a16="http://schemas.microsoft.com/office/drawing/2014/main" id="{D8DAA286-1C39-1A8C-A7FB-C768DEF9C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8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387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DAE995-A26A-178A-70B5-FF41D3B8A1B6}"/>
              </a:ext>
            </a:extLst>
          </p:cNvPr>
          <p:cNvSpPr/>
          <p:nvPr/>
        </p:nvSpPr>
        <p:spPr>
          <a:xfrm>
            <a:off x="8335926" y="1881963"/>
            <a:ext cx="808074" cy="1424763"/>
          </a:xfrm>
          <a:prstGeom prst="rect">
            <a:avLst/>
          </a:prstGeom>
          <a:solidFill>
            <a:srgbClr val="FC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169;p30">
            <a:extLst>
              <a:ext uri="{FF2B5EF4-FFF2-40B4-BE49-F238E27FC236}">
                <a16:creationId xmlns:a16="http://schemas.microsoft.com/office/drawing/2014/main" id="{EFE01060-05CF-0577-031C-A03AFA68AC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8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9D3D08-FAE5-B2E2-FAFE-1379150C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063896"/>
            <a:ext cx="2910748" cy="375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03A518-BC31-5BD4-7158-087A66FF49F1}"/>
              </a:ext>
            </a:extLst>
          </p:cNvPr>
          <p:cNvSpPr txBox="1"/>
          <p:nvPr/>
        </p:nvSpPr>
        <p:spPr>
          <a:xfrm>
            <a:off x="3158935" y="1063896"/>
            <a:ext cx="5836208" cy="285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Đặc </a:t>
            </a: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điểm:</a:t>
            </a:r>
          </a:p>
          <a:p>
            <a:pPr marL="3429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 da trắng như sứ.</a:t>
            </a:r>
          </a:p>
          <a:p>
            <a:pPr marL="3429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latin typeface="+mj-lt"/>
                <a:ea typeface="Calibri" panose="020F0502020204030204" pitchFamily="34" charset="0"/>
              </a:rPr>
              <a:t>T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óc và phục trang trí đơn giản, thanh tao: 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áo choàng sbernia màu xanh dương trên vai trái che phủ phần váy áo màu đỏ bên dưới.</a:t>
            </a:r>
          </a:p>
          <a:p>
            <a:pPr marL="3429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ải lụa màu sẫm vấn quanh đầu, giữ tấm voan phủ tóc có viền vàng và chuỗi hạt màu đen.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A01E4A5-3E78-CC66-7CB3-3532D683BA0B}"/>
              </a:ext>
            </a:extLst>
          </p:cNvPr>
          <p:cNvSpPr/>
          <p:nvPr/>
        </p:nvSpPr>
        <p:spPr>
          <a:xfrm>
            <a:off x="3223882" y="4142763"/>
            <a:ext cx="489098" cy="4572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DA7F1-B11C-4EB0-B9E0-7FD563BA9D3B}"/>
              </a:ext>
            </a:extLst>
          </p:cNvPr>
          <p:cNvSpPr txBox="1"/>
          <p:nvPr/>
        </p:nvSpPr>
        <p:spPr>
          <a:xfrm>
            <a:off x="3777927" y="4102967"/>
            <a:ext cx="562993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àm cho nhân vật thêm phần khiêm nhường. 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  </a:t>
            </a:r>
            <a:endParaRPr lang="nl-NL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0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DAE995-A26A-178A-70B5-FF41D3B8A1B6}"/>
              </a:ext>
            </a:extLst>
          </p:cNvPr>
          <p:cNvSpPr/>
          <p:nvPr/>
        </p:nvSpPr>
        <p:spPr>
          <a:xfrm>
            <a:off x="8335926" y="1881963"/>
            <a:ext cx="808074" cy="1424763"/>
          </a:xfrm>
          <a:prstGeom prst="rect">
            <a:avLst/>
          </a:prstGeom>
          <a:solidFill>
            <a:srgbClr val="FC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9D3D08-FAE5-B2E2-FAFE-1379150C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063896"/>
            <a:ext cx="2910748" cy="375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03A518-BC31-5BD4-7158-087A66FF49F1}"/>
              </a:ext>
            </a:extLst>
          </p:cNvPr>
          <p:cNvSpPr txBox="1"/>
          <p:nvPr/>
        </p:nvSpPr>
        <p:spPr>
          <a:xfrm>
            <a:off x="3158935" y="1063896"/>
            <a:ext cx="5807949" cy="384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Đặc </a:t>
            </a: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điểm: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 thế: 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 biệt với tư thế nhân vật trong các bức chân dung thường thấy thời đó. 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Ngồi nghiêng về bên phải, khuôn mặt ngoảnh về bên trái.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ắt không hướng về phía người xem tranh mà nhìn về một "bên thứ ba" nào đó ở cánh phải phía ngoài khung tranh.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169;p30">
            <a:extLst>
              <a:ext uri="{FF2B5EF4-FFF2-40B4-BE49-F238E27FC236}">
                <a16:creationId xmlns:a16="http://schemas.microsoft.com/office/drawing/2014/main" id="{2349E3E8-D502-4F17-BDD4-354651F78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8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383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69;p30">
            <a:extLst>
              <a:ext uri="{FF2B5EF4-FFF2-40B4-BE49-F238E27FC236}">
                <a16:creationId xmlns:a16="http://schemas.microsoft.com/office/drawing/2014/main" id="{E1591A24-06DE-7305-9622-5ADEA8D01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49334-AA2E-4A63-2132-60986F444E5E}"/>
              </a:ext>
            </a:extLst>
          </p:cNvPr>
          <p:cNvSpPr txBox="1"/>
          <p:nvPr/>
        </p:nvSpPr>
        <p:spPr>
          <a:xfrm>
            <a:off x="234797" y="959104"/>
            <a:ext cx="8674406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Quan sát các hình ảnh sau và cho biết: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Em có cảm nhận gì khi quan sát một số hình ảnh về di sản mĩ thuật thế giới thời kì trung đại?</a:t>
            </a:r>
            <a:endParaRPr lang="en-US" sz="22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B3457-1A1F-2D66-FD69-D6CA1E6FCDF3}"/>
              </a:ext>
            </a:extLst>
          </p:cNvPr>
          <p:cNvSpPr txBox="1"/>
          <p:nvPr/>
        </p:nvSpPr>
        <p:spPr>
          <a:xfrm>
            <a:off x="2364495" y="4551593"/>
            <a:ext cx="44150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 sản mĩ thuật phương Tây</a:t>
            </a:r>
            <a:endParaRPr lang="en-US" sz="2200">
              <a:latin typeface="+mj-lt"/>
            </a:endParaRPr>
          </a:p>
        </p:txBody>
      </p:sp>
      <p:pic>
        <p:nvPicPr>
          <p:cNvPr id="7" name="Picture 6" descr="A picture containing building, sculpture, altar, several&#10;&#10;Description automatically generated">
            <a:extLst>
              <a:ext uri="{FF2B5EF4-FFF2-40B4-BE49-F238E27FC236}">
                <a16:creationId xmlns:a16="http://schemas.microsoft.com/office/drawing/2014/main" id="{24C5DB10-6999-765C-4E8E-1555C2F4E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0" y="2121614"/>
            <a:ext cx="2644974" cy="2272107"/>
          </a:xfrm>
          <a:prstGeom prst="rect">
            <a:avLst/>
          </a:prstGeom>
        </p:spPr>
      </p:pic>
      <p:pic>
        <p:nvPicPr>
          <p:cNvPr id="9" name="Picture 8" descr="A picture containing building, sculpture&#10;&#10;Description automatically generated">
            <a:extLst>
              <a:ext uri="{FF2B5EF4-FFF2-40B4-BE49-F238E27FC236}">
                <a16:creationId xmlns:a16="http://schemas.microsoft.com/office/drawing/2014/main" id="{ECAA02E5-8D4E-3911-CB2C-F7A7022EE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36" y="2121614"/>
            <a:ext cx="2503634" cy="2272107"/>
          </a:xfrm>
          <a:prstGeom prst="rect">
            <a:avLst/>
          </a:prstGeom>
        </p:spPr>
      </p:pic>
      <p:pic>
        <p:nvPicPr>
          <p:cNvPr id="13" name="Picture 12" descr="A picture containing building, sculpture&#10;&#10;Description automatically generated">
            <a:extLst>
              <a:ext uri="{FF2B5EF4-FFF2-40B4-BE49-F238E27FC236}">
                <a16:creationId xmlns:a16="http://schemas.microsoft.com/office/drawing/2014/main" id="{19236F3D-E399-67D7-1261-429F7E734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4" y="2121614"/>
            <a:ext cx="2743436" cy="22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5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C038BDD-7143-C8B7-2EAA-99E3F7524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1438">
            <a:off x="696416" y="147906"/>
            <a:ext cx="7751167" cy="4847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D1B8B-1A86-6E8C-6DE1-61A42E19A116}"/>
              </a:ext>
            </a:extLst>
          </p:cNvPr>
          <p:cNvSpPr txBox="1"/>
          <p:nvPr/>
        </p:nvSpPr>
        <p:spPr>
          <a:xfrm>
            <a:off x="1683930" y="907480"/>
            <a:ext cx="5776138" cy="3328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 chất liệu sơn dầu mới chỉ được giới thiệu ở Ý năm 1470, trên mặt phẳng của tấm gỗ óc chó, danh họa người Ý đã vẽ được một hình ảnh có chuyển động, thể hiện được cả tính cách và tâm lý của nhân vật thông qua dáng điệu, cử chỉ.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John Pope-Hennessy, nhà nghiên cứu lịch sử nghệ thuật nổi tiếng, cho rằng đây là </a:t>
            </a:r>
            <a:r>
              <a:rPr lang="nl-NL" sz="2000" i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"bức chân dung hiện đại đầu tiên"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A34A451-7A67-A7FE-813F-1DAF10E58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3017" y="1814960"/>
            <a:ext cx="1381344" cy="332854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9;p30">
            <a:extLst>
              <a:ext uri="{FF2B5EF4-FFF2-40B4-BE49-F238E27FC236}">
                <a16:creationId xmlns:a16="http://schemas.microsoft.com/office/drawing/2014/main" id="{86BF0C0F-7803-B017-FD8E-45288F370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8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171545-5A7B-F013-933E-852B7F2A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6989758" y="1609655"/>
            <a:ext cx="1586778" cy="3609731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6A683D59-4357-4BB1-32D1-2779CCECF4AA}"/>
              </a:ext>
            </a:extLst>
          </p:cNvPr>
          <p:cNvGrpSpPr/>
          <p:nvPr/>
        </p:nvGrpSpPr>
        <p:grpSpPr>
          <a:xfrm>
            <a:off x="577901" y="1211157"/>
            <a:ext cx="5854797" cy="1133544"/>
            <a:chOff x="0" y="0"/>
            <a:chExt cx="6990895" cy="1169740"/>
          </a:xfrm>
          <a:solidFill>
            <a:schemeClr val="bg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FFCF120-13EC-77D6-309F-066829B112D4}"/>
                </a:ext>
              </a:extLst>
            </p:cNvPr>
            <p:cNvSpPr/>
            <p:nvPr/>
          </p:nvSpPr>
          <p:spPr>
            <a:xfrm>
              <a:off x="10160" y="16510"/>
              <a:ext cx="6968035" cy="1141800"/>
            </a:xfrm>
            <a:custGeom>
              <a:avLst/>
              <a:gdLst/>
              <a:ahLst/>
              <a:cxnLst/>
              <a:rect l="l" t="t" r="r" b="b"/>
              <a:pathLst>
                <a:path w="6968035" h="1141800">
                  <a:moveTo>
                    <a:pt x="6968035" y="1141800"/>
                  </a:moveTo>
                  <a:lnTo>
                    <a:pt x="0" y="1134180"/>
                  </a:lnTo>
                  <a:lnTo>
                    <a:pt x="0" y="409233"/>
                  </a:lnTo>
                  <a:lnTo>
                    <a:pt x="17780" y="19050"/>
                  </a:lnTo>
                  <a:lnTo>
                    <a:pt x="3472781" y="0"/>
                  </a:lnTo>
                  <a:lnTo>
                    <a:pt x="6948985" y="5080"/>
                  </a:lnTo>
                  <a:close/>
                </a:path>
              </a:pathLst>
            </a:custGeom>
            <a:grpFill/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7FEC3B1-BE80-128B-8970-A05EC90342D0}"/>
                </a:ext>
              </a:extLst>
            </p:cNvPr>
            <p:cNvSpPr/>
            <p:nvPr/>
          </p:nvSpPr>
          <p:spPr>
            <a:xfrm>
              <a:off x="-3810" y="0"/>
              <a:ext cx="6997245" cy="1168470"/>
            </a:xfrm>
            <a:custGeom>
              <a:avLst/>
              <a:gdLst/>
              <a:ahLst/>
              <a:cxnLst/>
              <a:rect l="l" t="t" r="r" b="b"/>
              <a:pathLst>
                <a:path w="6997245" h="1168470">
                  <a:moveTo>
                    <a:pt x="6962955" y="21590"/>
                  </a:moveTo>
                  <a:cubicBezTo>
                    <a:pt x="6964225" y="34290"/>
                    <a:pt x="6964225" y="44450"/>
                    <a:pt x="6965495" y="54610"/>
                  </a:cubicBezTo>
                  <a:cubicBezTo>
                    <a:pt x="6968035" y="80471"/>
                    <a:pt x="6969305" y="103823"/>
                    <a:pt x="6971845" y="126340"/>
                  </a:cubicBezTo>
                  <a:cubicBezTo>
                    <a:pt x="6971845" y="158866"/>
                    <a:pt x="6984545" y="800205"/>
                    <a:pt x="6990895" y="832730"/>
                  </a:cubicBezTo>
                  <a:cubicBezTo>
                    <a:pt x="6997245" y="881936"/>
                    <a:pt x="6993435" y="931975"/>
                    <a:pt x="6993435" y="981181"/>
                  </a:cubicBezTo>
                  <a:cubicBezTo>
                    <a:pt x="6993435" y="1024548"/>
                    <a:pt x="6994705" y="1064580"/>
                    <a:pt x="6995975" y="1107510"/>
                  </a:cubicBezTo>
                  <a:cubicBezTo>
                    <a:pt x="6995975" y="1129100"/>
                    <a:pt x="6995975" y="1143070"/>
                    <a:pt x="6995975" y="1167200"/>
                  </a:cubicBezTo>
                  <a:cubicBezTo>
                    <a:pt x="6973115" y="1167200"/>
                    <a:pt x="6952795" y="1168470"/>
                    <a:pt x="6915340" y="1167200"/>
                  </a:cubicBezTo>
                  <a:cubicBezTo>
                    <a:pt x="6560470" y="1162120"/>
                    <a:pt x="6200141" y="1168470"/>
                    <a:pt x="5845271" y="1163390"/>
                  </a:cubicBezTo>
                  <a:cubicBezTo>
                    <a:pt x="5632349" y="1159580"/>
                    <a:pt x="5424886" y="1162120"/>
                    <a:pt x="5211965" y="1159580"/>
                  </a:cubicBezTo>
                  <a:cubicBezTo>
                    <a:pt x="5113693" y="1158310"/>
                    <a:pt x="5015421" y="1157040"/>
                    <a:pt x="4917150" y="1155770"/>
                  </a:cubicBezTo>
                  <a:cubicBezTo>
                    <a:pt x="4857094" y="1155770"/>
                    <a:pt x="4802499" y="1157040"/>
                    <a:pt x="4742444" y="1157040"/>
                  </a:cubicBezTo>
                  <a:cubicBezTo>
                    <a:pt x="4589577" y="1155770"/>
                    <a:pt x="4169193" y="1157040"/>
                    <a:pt x="4016326" y="1155770"/>
                  </a:cubicBezTo>
                  <a:cubicBezTo>
                    <a:pt x="3907135" y="1154500"/>
                    <a:pt x="1723320" y="1163390"/>
                    <a:pt x="1614129" y="1162120"/>
                  </a:cubicBezTo>
                  <a:cubicBezTo>
                    <a:pt x="1586831" y="1162120"/>
                    <a:pt x="1554074" y="1163390"/>
                    <a:pt x="1526777" y="1163390"/>
                  </a:cubicBezTo>
                  <a:cubicBezTo>
                    <a:pt x="1461262" y="1163390"/>
                    <a:pt x="1401207" y="1164660"/>
                    <a:pt x="1335693" y="1164660"/>
                  </a:cubicBezTo>
                  <a:cubicBezTo>
                    <a:pt x="1171907" y="1164660"/>
                    <a:pt x="1013580" y="1163390"/>
                    <a:pt x="849794" y="1162120"/>
                  </a:cubicBezTo>
                  <a:cubicBezTo>
                    <a:pt x="751522" y="1160850"/>
                    <a:pt x="653251" y="1159580"/>
                    <a:pt x="560438" y="1158310"/>
                  </a:cubicBezTo>
                  <a:cubicBezTo>
                    <a:pt x="385733" y="1157040"/>
                    <a:pt x="211028" y="1155770"/>
                    <a:pt x="48260" y="1155770"/>
                  </a:cubicBezTo>
                  <a:cubicBezTo>
                    <a:pt x="38100" y="1155770"/>
                    <a:pt x="29210" y="1155770"/>
                    <a:pt x="19050" y="1154500"/>
                  </a:cubicBezTo>
                  <a:cubicBezTo>
                    <a:pt x="10160" y="1153230"/>
                    <a:pt x="5080" y="1146880"/>
                    <a:pt x="7620" y="1137990"/>
                  </a:cubicBezTo>
                  <a:cubicBezTo>
                    <a:pt x="16510" y="1106279"/>
                    <a:pt x="12700" y="1085429"/>
                    <a:pt x="11430" y="1063746"/>
                  </a:cubicBezTo>
                  <a:cubicBezTo>
                    <a:pt x="10160" y="1019544"/>
                    <a:pt x="6350" y="976177"/>
                    <a:pt x="7620" y="931975"/>
                  </a:cubicBezTo>
                  <a:cubicBezTo>
                    <a:pt x="5080" y="876932"/>
                    <a:pt x="0" y="195562"/>
                    <a:pt x="7620" y="139684"/>
                  </a:cubicBezTo>
                  <a:cubicBezTo>
                    <a:pt x="8890" y="128842"/>
                    <a:pt x="7620" y="117167"/>
                    <a:pt x="8890" y="106325"/>
                  </a:cubicBezTo>
                  <a:cubicBezTo>
                    <a:pt x="10160" y="88811"/>
                    <a:pt x="12700" y="696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540" y="30480"/>
                    <a:pt x="161892" y="29210"/>
                  </a:cubicBezTo>
                  <a:cubicBezTo>
                    <a:pt x="309300" y="25400"/>
                    <a:pt x="456707" y="22860"/>
                    <a:pt x="609574" y="20320"/>
                  </a:cubicBezTo>
                  <a:cubicBezTo>
                    <a:pt x="713306" y="17780"/>
                    <a:pt x="817037" y="16510"/>
                    <a:pt x="915308" y="13970"/>
                  </a:cubicBezTo>
                  <a:cubicBezTo>
                    <a:pt x="1013580" y="11430"/>
                    <a:pt x="1117311" y="8890"/>
                    <a:pt x="1215583" y="8890"/>
                  </a:cubicBezTo>
                  <a:cubicBezTo>
                    <a:pt x="1324774" y="7620"/>
                    <a:pt x="1433965" y="10160"/>
                    <a:pt x="1543155" y="8890"/>
                  </a:cubicBezTo>
                  <a:cubicBezTo>
                    <a:pt x="1679644" y="8890"/>
                    <a:pt x="4152814" y="6350"/>
                    <a:pt x="4289303" y="5080"/>
                  </a:cubicBezTo>
                  <a:cubicBezTo>
                    <a:pt x="4420332" y="3810"/>
                    <a:pt x="4551360" y="2540"/>
                    <a:pt x="4687849" y="2540"/>
                  </a:cubicBezTo>
                  <a:cubicBezTo>
                    <a:pt x="4911690" y="1270"/>
                    <a:pt x="5130072" y="0"/>
                    <a:pt x="5353913" y="0"/>
                  </a:cubicBezTo>
                  <a:cubicBezTo>
                    <a:pt x="5446725" y="0"/>
                    <a:pt x="5544996" y="2540"/>
                    <a:pt x="5637808" y="2540"/>
                  </a:cubicBezTo>
                  <a:cubicBezTo>
                    <a:pt x="5894407" y="3810"/>
                    <a:pt x="6156465" y="5080"/>
                    <a:pt x="6413063" y="7620"/>
                  </a:cubicBezTo>
                  <a:cubicBezTo>
                    <a:pt x="6549552" y="8890"/>
                    <a:pt x="6686039" y="12700"/>
                    <a:pt x="6822528" y="16510"/>
                  </a:cubicBezTo>
                  <a:cubicBezTo>
                    <a:pt x="6855286" y="16510"/>
                    <a:pt x="6888043" y="16510"/>
                    <a:pt x="6915340" y="16510"/>
                  </a:cubicBezTo>
                  <a:cubicBezTo>
                    <a:pt x="6943905" y="17780"/>
                    <a:pt x="6952795" y="20320"/>
                    <a:pt x="6962955" y="21590"/>
                  </a:cubicBezTo>
                  <a:close/>
                  <a:moveTo>
                    <a:pt x="6973115" y="1150690"/>
                  </a:moveTo>
                  <a:cubicBezTo>
                    <a:pt x="6974385" y="1134180"/>
                    <a:pt x="6975655" y="1121480"/>
                    <a:pt x="6975655" y="1108780"/>
                  </a:cubicBezTo>
                  <a:cubicBezTo>
                    <a:pt x="6974385" y="1060410"/>
                    <a:pt x="6973115" y="1016208"/>
                    <a:pt x="6973115" y="968671"/>
                  </a:cubicBezTo>
                  <a:cubicBezTo>
                    <a:pt x="6973115" y="946987"/>
                    <a:pt x="6975655" y="925303"/>
                    <a:pt x="6974385" y="903620"/>
                  </a:cubicBezTo>
                  <a:cubicBezTo>
                    <a:pt x="6974385" y="883604"/>
                    <a:pt x="6973115" y="862754"/>
                    <a:pt x="6971845" y="842738"/>
                  </a:cubicBezTo>
                  <a:cubicBezTo>
                    <a:pt x="6966765" y="811881"/>
                    <a:pt x="6955335" y="173044"/>
                    <a:pt x="6955335" y="142186"/>
                  </a:cubicBezTo>
                  <a:cubicBezTo>
                    <a:pt x="6952795" y="116333"/>
                    <a:pt x="6950255" y="89645"/>
                    <a:pt x="6947715" y="63500"/>
                  </a:cubicBezTo>
                  <a:cubicBezTo>
                    <a:pt x="6946445" y="44450"/>
                    <a:pt x="6945175" y="43180"/>
                    <a:pt x="6898962" y="41910"/>
                  </a:cubicBezTo>
                  <a:cubicBezTo>
                    <a:pt x="6882583" y="41910"/>
                    <a:pt x="6871664" y="41910"/>
                    <a:pt x="6855286" y="40640"/>
                  </a:cubicBezTo>
                  <a:cubicBezTo>
                    <a:pt x="6718797" y="36830"/>
                    <a:pt x="6576849" y="31750"/>
                    <a:pt x="6440361" y="30480"/>
                  </a:cubicBezTo>
                  <a:cubicBezTo>
                    <a:pt x="6107329" y="26670"/>
                    <a:pt x="5768838" y="25400"/>
                    <a:pt x="5435806" y="22860"/>
                  </a:cubicBezTo>
                  <a:cubicBezTo>
                    <a:pt x="5386670" y="22860"/>
                    <a:pt x="5332075" y="22860"/>
                    <a:pt x="5282939" y="22860"/>
                  </a:cubicBezTo>
                  <a:cubicBezTo>
                    <a:pt x="5201045" y="22860"/>
                    <a:pt x="5119153" y="22860"/>
                    <a:pt x="5042719" y="22860"/>
                  </a:cubicBezTo>
                  <a:cubicBezTo>
                    <a:pt x="4868014" y="22860"/>
                    <a:pt x="4693309" y="22860"/>
                    <a:pt x="4524063" y="24130"/>
                  </a:cubicBezTo>
                  <a:cubicBezTo>
                    <a:pt x="4376655" y="25400"/>
                    <a:pt x="1892566" y="29210"/>
                    <a:pt x="1745158" y="29210"/>
                  </a:cubicBezTo>
                  <a:cubicBezTo>
                    <a:pt x="1504939" y="29210"/>
                    <a:pt x="1264719" y="26670"/>
                    <a:pt x="1024499" y="33020"/>
                  </a:cubicBezTo>
                  <a:cubicBezTo>
                    <a:pt x="898930" y="36830"/>
                    <a:pt x="778820" y="36830"/>
                    <a:pt x="658710" y="38100"/>
                  </a:cubicBezTo>
                  <a:cubicBezTo>
                    <a:pt x="451248" y="41910"/>
                    <a:pt x="243785" y="45720"/>
                    <a:pt x="49530" y="50800"/>
                  </a:cubicBezTo>
                  <a:cubicBezTo>
                    <a:pt x="36830" y="50800"/>
                    <a:pt x="34290" y="53340"/>
                    <a:pt x="33020" y="67127"/>
                  </a:cubicBezTo>
                  <a:cubicBezTo>
                    <a:pt x="31750" y="82139"/>
                    <a:pt x="31750" y="97151"/>
                    <a:pt x="30480" y="112163"/>
                  </a:cubicBezTo>
                  <a:cubicBezTo>
                    <a:pt x="29210" y="137182"/>
                    <a:pt x="26670" y="161368"/>
                    <a:pt x="25400" y="186388"/>
                  </a:cubicBezTo>
                  <a:cubicBezTo>
                    <a:pt x="20320" y="213075"/>
                    <a:pt x="26670" y="865256"/>
                    <a:pt x="29210" y="891944"/>
                  </a:cubicBezTo>
                  <a:cubicBezTo>
                    <a:pt x="29210" y="920299"/>
                    <a:pt x="29210" y="949489"/>
                    <a:pt x="30480" y="977845"/>
                  </a:cubicBezTo>
                  <a:cubicBezTo>
                    <a:pt x="30480" y="998694"/>
                    <a:pt x="33020" y="1019544"/>
                    <a:pt x="33020" y="1040394"/>
                  </a:cubicBezTo>
                  <a:cubicBezTo>
                    <a:pt x="33020" y="1062912"/>
                    <a:pt x="33020" y="1085429"/>
                    <a:pt x="31750" y="1108780"/>
                  </a:cubicBezTo>
                  <a:cubicBezTo>
                    <a:pt x="31750" y="1112590"/>
                    <a:pt x="31750" y="1115130"/>
                    <a:pt x="31750" y="1118940"/>
                  </a:cubicBezTo>
                  <a:cubicBezTo>
                    <a:pt x="31750" y="1129100"/>
                    <a:pt x="35560" y="1132910"/>
                    <a:pt x="44450" y="1132910"/>
                  </a:cubicBezTo>
                  <a:cubicBezTo>
                    <a:pt x="85459" y="1132910"/>
                    <a:pt x="161892" y="1134180"/>
                    <a:pt x="232866" y="1134180"/>
                  </a:cubicBezTo>
                  <a:cubicBezTo>
                    <a:pt x="336597" y="1134180"/>
                    <a:pt x="445788" y="1131640"/>
                    <a:pt x="549519" y="1134180"/>
                  </a:cubicBezTo>
                  <a:cubicBezTo>
                    <a:pt x="718765" y="1137990"/>
                    <a:pt x="888011" y="1140530"/>
                    <a:pt x="1057256" y="1139260"/>
                  </a:cubicBezTo>
                  <a:cubicBezTo>
                    <a:pt x="1166447" y="1137990"/>
                    <a:pt x="1270178" y="1140530"/>
                    <a:pt x="1379369" y="1140530"/>
                  </a:cubicBezTo>
                  <a:cubicBezTo>
                    <a:pt x="1537696" y="1140530"/>
                    <a:pt x="1696022" y="1139260"/>
                    <a:pt x="1854349" y="1140530"/>
                  </a:cubicBezTo>
                  <a:cubicBezTo>
                    <a:pt x="2089109" y="1141800"/>
                    <a:pt x="4666011" y="1131640"/>
                    <a:pt x="4906231" y="1134180"/>
                  </a:cubicBezTo>
                  <a:cubicBezTo>
                    <a:pt x="5009962" y="1135450"/>
                    <a:pt x="5113693" y="1136720"/>
                    <a:pt x="5211965" y="1136720"/>
                  </a:cubicBezTo>
                  <a:cubicBezTo>
                    <a:pt x="5392130" y="1139260"/>
                    <a:pt x="5566834" y="1135450"/>
                    <a:pt x="5746999" y="1139260"/>
                  </a:cubicBezTo>
                  <a:cubicBezTo>
                    <a:pt x="5894407" y="1141800"/>
                    <a:pt x="6041814" y="1141800"/>
                    <a:pt x="6189222" y="1144340"/>
                  </a:cubicBezTo>
                  <a:cubicBezTo>
                    <a:pt x="6407603" y="1148150"/>
                    <a:pt x="6625985" y="1150690"/>
                    <a:pt x="6844366" y="1151960"/>
                  </a:cubicBezTo>
                  <a:cubicBezTo>
                    <a:pt x="6926260" y="1151960"/>
                    <a:pt x="6952795" y="1150690"/>
                    <a:pt x="6973115" y="115069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49741C37-255F-B435-413A-E05BCC8F106E}"/>
              </a:ext>
            </a:extLst>
          </p:cNvPr>
          <p:cNvGrpSpPr/>
          <p:nvPr/>
        </p:nvGrpSpPr>
        <p:grpSpPr>
          <a:xfrm>
            <a:off x="575814" y="2507169"/>
            <a:ext cx="5859011" cy="1133544"/>
            <a:chOff x="0" y="0"/>
            <a:chExt cx="6990895" cy="1169740"/>
          </a:xfrm>
          <a:solidFill>
            <a:schemeClr val="bg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807954D-6E5C-6207-3958-7B42B6149848}"/>
                </a:ext>
              </a:extLst>
            </p:cNvPr>
            <p:cNvSpPr/>
            <p:nvPr/>
          </p:nvSpPr>
          <p:spPr>
            <a:xfrm>
              <a:off x="10160" y="16510"/>
              <a:ext cx="6968035" cy="1141800"/>
            </a:xfrm>
            <a:custGeom>
              <a:avLst/>
              <a:gdLst/>
              <a:ahLst/>
              <a:cxnLst/>
              <a:rect l="l" t="t" r="r" b="b"/>
              <a:pathLst>
                <a:path w="6968035" h="1141800">
                  <a:moveTo>
                    <a:pt x="6968035" y="1141800"/>
                  </a:moveTo>
                  <a:lnTo>
                    <a:pt x="0" y="1134180"/>
                  </a:lnTo>
                  <a:lnTo>
                    <a:pt x="0" y="409233"/>
                  </a:lnTo>
                  <a:lnTo>
                    <a:pt x="17780" y="19050"/>
                  </a:lnTo>
                  <a:lnTo>
                    <a:pt x="3472781" y="0"/>
                  </a:lnTo>
                  <a:lnTo>
                    <a:pt x="6948985" y="5080"/>
                  </a:lnTo>
                  <a:close/>
                </a:path>
              </a:pathLst>
            </a:custGeom>
            <a:grpFill/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278428F-D495-E638-AC79-D832CE172FDD}"/>
                </a:ext>
              </a:extLst>
            </p:cNvPr>
            <p:cNvSpPr/>
            <p:nvPr/>
          </p:nvSpPr>
          <p:spPr>
            <a:xfrm>
              <a:off x="-3810" y="0"/>
              <a:ext cx="6997245" cy="1168470"/>
            </a:xfrm>
            <a:custGeom>
              <a:avLst/>
              <a:gdLst/>
              <a:ahLst/>
              <a:cxnLst/>
              <a:rect l="l" t="t" r="r" b="b"/>
              <a:pathLst>
                <a:path w="6997245" h="1168470">
                  <a:moveTo>
                    <a:pt x="6962955" y="21590"/>
                  </a:moveTo>
                  <a:cubicBezTo>
                    <a:pt x="6964225" y="34290"/>
                    <a:pt x="6964225" y="44450"/>
                    <a:pt x="6965495" y="54610"/>
                  </a:cubicBezTo>
                  <a:cubicBezTo>
                    <a:pt x="6968035" y="80471"/>
                    <a:pt x="6969305" y="103823"/>
                    <a:pt x="6971845" y="126340"/>
                  </a:cubicBezTo>
                  <a:cubicBezTo>
                    <a:pt x="6971845" y="158866"/>
                    <a:pt x="6984545" y="800205"/>
                    <a:pt x="6990895" y="832730"/>
                  </a:cubicBezTo>
                  <a:cubicBezTo>
                    <a:pt x="6997245" y="881936"/>
                    <a:pt x="6993435" y="931975"/>
                    <a:pt x="6993435" y="981181"/>
                  </a:cubicBezTo>
                  <a:cubicBezTo>
                    <a:pt x="6993435" y="1024548"/>
                    <a:pt x="6994705" y="1064580"/>
                    <a:pt x="6995975" y="1107510"/>
                  </a:cubicBezTo>
                  <a:cubicBezTo>
                    <a:pt x="6995975" y="1129100"/>
                    <a:pt x="6995975" y="1143070"/>
                    <a:pt x="6995975" y="1167200"/>
                  </a:cubicBezTo>
                  <a:cubicBezTo>
                    <a:pt x="6973115" y="1167200"/>
                    <a:pt x="6952795" y="1168470"/>
                    <a:pt x="6915340" y="1167200"/>
                  </a:cubicBezTo>
                  <a:cubicBezTo>
                    <a:pt x="6560470" y="1162120"/>
                    <a:pt x="6200141" y="1168470"/>
                    <a:pt x="5845271" y="1163390"/>
                  </a:cubicBezTo>
                  <a:cubicBezTo>
                    <a:pt x="5632349" y="1159580"/>
                    <a:pt x="5424886" y="1162120"/>
                    <a:pt x="5211965" y="1159580"/>
                  </a:cubicBezTo>
                  <a:cubicBezTo>
                    <a:pt x="5113693" y="1158310"/>
                    <a:pt x="5015421" y="1157040"/>
                    <a:pt x="4917150" y="1155770"/>
                  </a:cubicBezTo>
                  <a:cubicBezTo>
                    <a:pt x="4857094" y="1155770"/>
                    <a:pt x="4802499" y="1157040"/>
                    <a:pt x="4742444" y="1157040"/>
                  </a:cubicBezTo>
                  <a:cubicBezTo>
                    <a:pt x="4589577" y="1155770"/>
                    <a:pt x="4169193" y="1157040"/>
                    <a:pt x="4016326" y="1155770"/>
                  </a:cubicBezTo>
                  <a:cubicBezTo>
                    <a:pt x="3907135" y="1154500"/>
                    <a:pt x="1723320" y="1163390"/>
                    <a:pt x="1614129" y="1162120"/>
                  </a:cubicBezTo>
                  <a:cubicBezTo>
                    <a:pt x="1586831" y="1162120"/>
                    <a:pt x="1554074" y="1163390"/>
                    <a:pt x="1526777" y="1163390"/>
                  </a:cubicBezTo>
                  <a:cubicBezTo>
                    <a:pt x="1461262" y="1163390"/>
                    <a:pt x="1401207" y="1164660"/>
                    <a:pt x="1335693" y="1164660"/>
                  </a:cubicBezTo>
                  <a:cubicBezTo>
                    <a:pt x="1171907" y="1164660"/>
                    <a:pt x="1013580" y="1163390"/>
                    <a:pt x="849794" y="1162120"/>
                  </a:cubicBezTo>
                  <a:cubicBezTo>
                    <a:pt x="751522" y="1160850"/>
                    <a:pt x="653251" y="1159580"/>
                    <a:pt x="560438" y="1158310"/>
                  </a:cubicBezTo>
                  <a:cubicBezTo>
                    <a:pt x="385733" y="1157040"/>
                    <a:pt x="211028" y="1155770"/>
                    <a:pt x="48260" y="1155770"/>
                  </a:cubicBezTo>
                  <a:cubicBezTo>
                    <a:pt x="38100" y="1155770"/>
                    <a:pt x="29210" y="1155770"/>
                    <a:pt x="19050" y="1154500"/>
                  </a:cubicBezTo>
                  <a:cubicBezTo>
                    <a:pt x="10160" y="1153230"/>
                    <a:pt x="5080" y="1146880"/>
                    <a:pt x="7620" y="1137990"/>
                  </a:cubicBezTo>
                  <a:cubicBezTo>
                    <a:pt x="16510" y="1106279"/>
                    <a:pt x="12700" y="1085429"/>
                    <a:pt x="11430" y="1063746"/>
                  </a:cubicBezTo>
                  <a:cubicBezTo>
                    <a:pt x="10160" y="1019544"/>
                    <a:pt x="6350" y="976177"/>
                    <a:pt x="7620" y="931975"/>
                  </a:cubicBezTo>
                  <a:cubicBezTo>
                    <a:pt x="5080" y="876932"/>
                    <a:pt x="0" y="195562"/>
                    <a:pt x="7620" y="139684"/>
                  </a:cubicBezTo>
                  <a:cubicBezTo>
                    <a:pt x="8890" y="128842"/>
                    <a:pt x="7620" y="117167"/>
                    <a:pt x="8890" y="106325"/>
                  </a:cubicBezTo>
                  <a:cubicBezTo>
                    <a:pt x="10160" y="88811"/>
                    <a:pt x="12700" y="696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540" y="30480"/>
                    <a:pt x="161892" y="29210"/>
                  </a:cubicBezTo>
                  <a:cubicBezTo>
                    <a:pt x="309300" y="25400"/>
                    <a:pt x="456707" y="22860"/>
                    <a:pt x="609574" y="20320"/>
                  </a:cubicBezTo>
                  <a:cubicBezTo>
                    <a:pt x="713306" y="17780"/>
                    <a:pt x="817037" y="16510"/>
                    <a:pt x="915308" y="13970"/>
                  </a:cubicBezTo>
                  <a:cubicBezTo>
                    <a:pt x="1013580" y="11430"/>
                    <a:pt x="1117311" y="8890"/>
                    <a:pt x="1215583" y="8890"/>
                  </a:cubicBezTo>
                  <a:cubicBezTo>
                    <a:pt x="1324774" y="7620"/>
                    <a:pt x="1433965" y="10160"/>
                    <a:pt x="1543155" y="8890"/>
                  </a:cubicBezTo>
                  <a:cubicBezTo>
                    <a:pt x="1679644" y="8890"/>
                    <a:pt x="4152814" y="6350"/>
                    <a:pt x="4289303" y="5080"/>
                  </a:cubicBezTo>
                  <a:cubicBezTo>
                    <a:pt x="4420332" y="3810"/>
                    <a:pt x="4551360" y="2540"/>
                    <a:pt x="4687849" y="2540"/>
                  </a:cubicBezTo>
                  <a:cubicBezTo>
                    <a:pt x="4911690" y="1270"/>
                    <a:pt x="5130072" y="0"/>
                    <a:pt x="5353913" y="0"/>
                  </a:cubicBezTo>
                  <a:cubicBezTo>
                    <a:pt x="5446725" y="0"/>
                    <a:pt x="5544996" y="2540"/>
                    <a:pt x="5637808" y="2540"/>
                  </a:cubicBezTo>
                  <a:cubicBezTo>
                    <a:pt x="5894407" y="3810"/>
                    <a:pt x="6156465" y="5080"/>
                    <a:pt x="6413063" y="7620"/>
                  </a:cubicBezTo>
                  <a:cubicBezTo>
                    <a:pt x="6549552" y="8890"/>
                    <a:pt x="6686039" y="12700"/>
                    <a:pt x="6822528" y="16510"/>
                  </a:cubicBezTo>
                  <a:cubicBezTo>
                    <a:pt x="6855286" y="16510"/>
                    <a:pt x="6888043" y="16510"/>
                    <a:pt x="6915340" y="16510"/>
                  </a:cubicBezTo>
                  <a:cubicBezTo>
                    <a:pt x="6943905" y="17780"/>
                    <a:pt x="6952795" y="20320"/>
                    <a:pt x="6962955" y="21590"/>
                  </a:cubicBezTo>
                  <a:close/>
                  <a:moveTo>
                    <a:pt x="6973115" y="1150690"/>
                  </a:moveTo>
                  <a:cubicBezTo>
                    <a:pt x="6974385" y="1134180"/>
                    <a:pt x="6975655" y="1121480"/>
                    <a:pt x="6975655" y="1108780"/>
                  </a:cubicBezTo>
                  <a:cubicBezTo>
                    <a:pt x="6974385" y="1060410"/>
                    <a:pt x="6973115" y="1016208"/>
                    <a:pt x="6973115" y="968671"/>
                  </a:cubicBezTo>
                  <a:cubicBezTo>
                    <a:pt x="6973115" y="946987"/>
                    <a:pt x="6975655" y="925303"/>
                    <a:pt x="6974385" y="903620"/>
                  </a:cubicBezTo>
                  <a:cubicBezTo>
                    <a:pt x="6974385" y="883604"/>
                    <a:pt x="6973115" y="862754"/>
                    <a:pt x="6971845" y="842738"/>
                  </a:cubicBezTo>
                  <a:cubicBezTo>
                    <a:pt x="6966765" y="811881"/>
                    <a:pt x="6955335" y="173044"/>
                    <a:pt x="6955335" y="142186"/>
                  </a:cubicBezTo>
                  <a:cubicBezTo>
                    <a:pt x="6952795" y="116333"/>
                    <a:pt x="6950255" y="89645"/>
                    <a:pt x="6947715" y="63500"/>
                  </a:cubicBezTo>
                  <a:cubicBezTo>
                    <a:pt x="6946445" y="44450"/>
                    <a:pt x="6945175" y="43180"/>
                    <a:pt x="6898962" y="41910"/>
                  </a:cubicBezTo>
                  <a:cubicBezTo>
                    <a:pt x="6882583" y="41910"/>
                    <a:pt x="6871664" y="41910"/>
                    <a:pt x="6855286" y="40640"/>
                  </a:cubicBezTo>
                  <a:cubicBezTo>
                    <a:pt x="6718797" y="36830"/>
                    <a:pt x="6576849" y="31750"/>
                    <a:pt x="6440361" y="30480"/>
                  </a:cubicBezTo>
                  <a:cubicBezTo>
                    <a:pt x="6107329" y="26670"/>
                    <a:pt x="5768838" y="25400"/>
                    <a:pt x="5435806" y="22860"/>
                  </a:cubicBezTo>
                  <a:cubicBezTo>
                    <a:pt x="5386670" y="22860"/>
                    <a:pt x="5332075" y="22860"/>
                    <a:pt x="5282939" y="22860"/>
                  </a:cubicBezTo>
                  <a:cubicBezTo>
                    <a:pt x="5201045" y="22860"/>
                    <a:pt x="5119153" y="22860"/>
                    <a:pt x="5042719" y="22860"/>
                  </a:cubicBezTo>
                  <a:cubicBezTo>
                    <a:pt x="4868014" y="22860"/>
                    <a:pt x="4693309" y="22860"/>
                    <a:pt x="4524063" y="24130"/>
                  </a:cubicBezTo>
                  <a:cubicBezTo>
                    <a:pt x="4376655" y="25400"/>
                    <a:pt x="1892566" y="29210"/>
                    <a:pt x="1745158" y="29210"/>
                  </a:cubicBezTo>
                  <a:cubicBezTo>
                    <a:pt x="1504939" y="29210"/>
                    <a:pt x="1264719" y="26670"/>
                    <a:pt x="1024499" y="33020"/>
                  </a:cubicBezTo>
                  <a:cubicBezTo>
                    <a:pt x="898930" y="36830"/>
                    <a:pt x="778820" y="36830"/>
                    <a:pt x="658710" y="38100"/>
                  </a:cubicBezTo>
                  <a:cubicBezTo>
                    <a:pt x="451248" y="41910"/>
                    <a:pt x="243785" y="45720"/>
                    <a:pt x="49530" y="50800"/>
                  </a:cubicBezTo>
                  <a:cubicBezTo>
                    <a:pt x="36830" y="50800"/>
                    <a:pt x="34290" y="53340"/>
                    <a:pt x="33020" y="67127"/>
                  </a:cubicBezTo>
                  <a:cubicBezTo>
                    <a:pt x="31750" y="82139"/>
                    <a:pt x="31750" y="97151"/>
                    <a:pt x="30480" y="112163"/>
                  </a:cubicBezTo>
                  <a:cubicBezTo>
                    <a:pt x="29210" y="137182"/>
                    <a:pt x="26670" y="161368"/>
                    <a:pt x="25400" y="186388"/>
                  </a:cubicBezTo>
                  <a:cubicBezTo>
                    <a:pt x="20320" y="213075"/>
                    <a:pt x="26670" y="865256"/>
                    <a:pt x="29210" y="891944"/>
                  </a:cubicBezTo>
                  <a:cubicBezTo>
                    <a:pt x="29210" y="920299"/>
                    <a:pt x="29210" y="949489"/>
                    <a:pt x="30480" y="977845"/>
                  </a:cubicBezTo>
                  <a:cubicBezTo>
                    <a:pt x="30480" y="998694"/>
                    <a:pt x="33020" y="1019544"/>
                    <a:pt x="33020" y="1040394"/>
                  </a:cubicBezTo>
                  <a:cubicBezTo>
                    <a:pt x="33020" y="1062912"/>
                    <a:pt x="33020" y="1085429"/>
                    <a:pt x="31750" y="1108780"/>
                  </a:cubicBezTo>
                  <a:cubicBezTo>
                    <a:pt x="31750" y="1112590"/>
                    <a:pt x="31750" y="1115130"/>
                    <a:pt x="31750" y="1118940"/>
                  </a:cubicBezTo>
                  <a:cubicBezTo>
                    <a:pt x="31750" y="1129100"/>
                    <a:pt x="35560" y="1132910"/>
                    <a:pt x="44450" y="1132910"/>
                  </a:cubicBezTo>
                  <a:cubicBezTo>
                    <a:pt x="85459" y="1132910"/>
                    <a:pt x="161892" y="1134180"/>
                    <a:pt x="232866" y="1134180"/>
                  </a:cubicBezTo>
                  <a:cubicBezTo>
                    <a:pt x="336597" y="1134180"/>
                    <a:pt x="445788" y="1131640"/>
                    <a:pt x="549519" y="1134180"/>
                  </a:cubicBezTo>
                  <a:cubicBezTo>
                    <a:pt x="718765" y="1137990"/>
                    <a:pt x="888011" y="1140530"/>
                    <a:pt x="1057256" y="1139260"/>
                  </a:cubicBezTo>
                  <a:cubicBezTo>
                    <a:pt x="1166447" y="1137990"/>
                    <a:pt x="1270178" y="1140530"/>
                    <a:pt x="1379369" y="1140530"/>
                  </a:cubicBezTo>
                  <a:cubicBezTo>
                    <a:pt x="1537696" y="1140530"/>
                    <a:pt x="1696022" y="1139260"/>
                    <a:pt x="1854349" y="1140530"/>
                  </a:cubicBezTo>
                  <a:cubicBezTo>
                    <a:pt x="2089109" y="1141800"/>
                    <a:pt x="4666011" y="1131640"/>
                    <a:pt x="4906231" y="1134180"/>
                  </a:cubicBezTo>
                  <a:cubicBezTo>
                    <a:pt x="5009962" y="1135450"/>
                    <a:pt x="5113693" y="1136720"/>
                    <a:pt x="5211965" y="1136720"/>
                  </a:cubicBezTo>
                  <a:cubicBezTo>
                    <a:pt x="5392130" y="1139260"/>
                    <a:pt x="5566834" y="1135450"/>
                    <a:pt x="5746999" y="1139260"/>
                  </a:cubicBezTo>
                  <a:cubicBezTo>
                    <a:pt x="5894407" y="1141800"/>
                    <a:pt x="6041814" y="1141800"/>
                    <a:pt x="6189222" y="1144340"/>
                  </a:cubicBezTo>
                  <a:cubicBezTo>
                    <a:pt x="6407603" y="1148150"/>
                    <a:pt x="6625985" y="1150690"/>
                    <a:pt x="6844366" y="1151960"/>
                  </a:cubicBezTo>
                  <a:cubicBezTo>
                    <a:pt x="6926260" y="1151960"/>
                    <a:pt x="6952795" y="1150690"/>
                    <a:pt x="6973115" y="115069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1330C60-0649-C29C-69E4-C655F837DE3D}"/>
              </a:ext>
            </a:extLst>
          </p:cNvPr>
          <p:cNvGrpSpPr/>
          <p:nvPr/>
        </p:nvGrpSpPr>
        <p:grpSpPr>
          <a:xfrm>
            <a:off x="588424" y="3798087"/>
            <a:ext cx="5860115" cy="1133544"/>
            <a:chOff x="0" y="0"/>
            <a:chExt cx="6990895" cy="1169740"/>
          </a:xfrm>
          <a:solidFill>
            <a:schemeClr val="bg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13F21EC-4C38-50C2-ED59-61E0D6CFCD20}"/>
                </a:ext>
              </a:extLst>
            </p:cNvPr>
            <p:cNvSpPr/>
            <p:nvPr/>
          </p:nvSpPr>
          <p:spPr>
            <a:xfrm>
              <a:off x="10160" y="16510"/>
              <a:ext cx="6968035" cy="1141800"/>
            </a:xfrm>
            <a:custGeom>
              <a:avLst/>
              <a:gdLst/>
              <a:ahLst/>
              <a:cxnLst/>
              <a:rect l="l" t="t" r="r" b="b"/>
              <a:pathLst>
                <a:path w="6968035" h="1141800">
                  <a:moveTo>
                    <a:pt x="6968035" y="1141800"/>
                  </a:moveTo>
                  <a:lnTo>
                    <a:pt x="0" y="1134180"/>
                  </a:lnTo>
                  <a:lnTo>
                    <a:pt x="0" y="409233"/>
                  </a:lnTo>
                  <a:lnTo>
                    <a:pt x="17780" y="19050"/>
                  </a:lnTo>
                  <a:lnTo>
                    <a:pt x="3472781" y="0"/>
                  </a:lnTo>
                  <a:lnTo>
                    <a:pt x="6948985" y="5080"/>
                  </a:lnTo>
                  <a:close/>
                </a:path>
              </a:pathLst>
            </a:custGeom>
            <a:grpFill/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0E95C59-ECF2-03A2-56A9-A4499E32FE70}"/>
                </a:ext>
              </a:extLst>
            </p:cNvPr>
            <p:cNvSpPr/>
            <p:nvPr/>
          </p:nvSpPr>
          <p:spPr>
            <a:xfrm>
              <a:off x="-3810" y="0"/>
              <a:ext cx="6997245" cy="1168470"/>
            </a:xfrm>
            <a:custGeom>
              <a:avLst/>
              <a:gdLst/>
              <a:ahLst/>
              <a:cxnLst/>
              <a:rect l="l" t="t" r="r" b="b"/>
              <a:pathLst>
                <a:path w="6997245" h="1168470">
                  <a:moveTo>
                    <a:pt x="6962955" y="21590"/>
                  </a:moveTo>
                  <a:cubicBezTo>
                    <a:pt x="6964225" y="34290"/>
                    <a:pt x="6964225" y="44450"/>
                    <a:pt x="6965495" y="54610"/>
                  </a:cubicBezTo>
                  <a:cubicBezTo>
                    <a:pt x="6968035" y="80471"/>
                    <a:pt x="6969305" y="103823"/>
                    <a:pt x="6971845" y="126340"/>
                  </a:cubicBezTo>
                  <a:cubicBezTo>
                    <a:pt x="6971845" y="158866"/>
                    <a:pt x="6984545" y="800205"/>
                    <a:pt x="6990895" y="832730"/>
                  </a:cubicBezTo>
                  <a:cubicBezTo>
                    <a:pt x="6997245" y="881936"/>
                    <a:pt x="6993435" y="931975"/>
                    <a:pt x="6993435" y="981181"/>
                  </a:cubicBezTo>
                  <a:cubicBezTo>
                    <a:pt x="6993435" y="1024548"/>
                    <a:pt x="6994705" y="1064580"/>
                    <a:pt x="6995975" y="1107510"/>
                  </a:cubicBezTo>
                  <a:cubicBezTo>
                    <a:pt x="6995975" y="1129100"/>
                    <a:pt x="6995975" y="1143070"/>
                    <a:pt x="6995975" y="1167200"/>
                  </a:cubicBezTo>
                  <a:cubicBezTo>
                    <a:pt x="6973115" y="1167200"/>
                    <a:pt x="6952795" y="1168470"/>
                    <a:pt x="6915340" y="1167200"/>
                  </a:cubicBezTo>
                  <a:cubicBezTo>
                    <a:pt x="6560470" y="1162120"/>
                    <a:pt x="6200141" y="1168470"/>
                    <a:pt x="5845271" y="1163390"/>
                  </a:cubicBezTo>
                  <a:cubicBezTo>
                    <a:pt x="5632349" y="1159580"/>
                    <a:pt x="5424886" y="1162120"/>
                    <a:pt x="5211965" y="1159580"/>
                  </a:cubicBezTo>
                  <a:cubicBezTo>
                    <a:pt x="5113693" y="1158310"/>
                    <a:pt x="5015421" y="1157040"/>
                    <a:pt x="4917150" y="1155770"/>
                  </a:cubicBezTo>
                  <a:cubicBezTo>
                    <a:pt x="4857094" y="1155770"/>
                    <a:pt x="4802499" y="1157040"/>
                    <a:pt x="4742444" y="1157040"/>
                  </a:cubicBezTo>
                  <a:cubicBezTo>
                    <a:pt x="4589577" y="1155770"/>
                    <a:pt x="4169193" y="1157040"/>
                    <a:pt x="4016326" y="1155770"/>
                  </a:cubicBezTo>
                  <a:cubicBezTo>
                    <a:pt x="3907135" y="1154500"/>
                    <a:pt x="1723320" y="1163390"/>
                    <a:pt x="1614129" y="1162120"/>
                  </a:cubicBezTo>
                  <a:cubicBezTo>
                    <a:pt x="1586831" y="1162120"/>
                    <a:pt x="1554074" y="1163390"/>
                    <a:pt x="1526777" y="1163390"/>
                  </a:cubicBezTo>
                  <a:cubicBezTo>
                    <a:pt x="1461262" y="1163390"/>
                    <a:pt x="1401207" y="1164660"/>
                    <a:pt x="1335693" y="1164660"/>
                  </a:cubicBezTo>
                  <a:cubicBezTo>
                    <a:pt x="1171907" y="1164660"/>
                    <a:pt x="1013580" y="1163390"/>
                    <a:pt x="849794" y="1162120"/>
                  </a:cubicBezTo>
                  <a:cubicBezTo>
                    <a:pt x="751522" y="1160850"/>
                    <a:pt x="653251" y="1159580"/>
                    <a:pt x="560438" y="1158310"/>
                  </a:cubicBezTo>
                  <a:cubicBezTo>
                    <a:pt x="385733" y="1157040"/>
                    <a:pt x="211028" y="1155770"/>
                    <a:pt x="48260" y="1155770"/>
                  </a:cubicBezTo>
                  <a:cubicBezTo>
                    <a:pt x="38100" y="1155770"/>
                    <a:pt x="29210" y="1155770"/>
                    <a:pt x="19050" y="1154500"/>
                  </a:cubicBezTo>
                  <a:cubicBezTo>
                    <a:pt x="10160" y="1153230"/>
                    <a:pt x="5080" y="1146880"/>
                    <a:pt x="7620" y="1137990"/>
                  </a:cubicBezTo>
                  <a:cubicBezTo>
                    <a:pt x="16510" y="1106279"/>
                    <a:pt x="12700" y="1085429"/>
                    <a:pt x="11430" y="1063746"/>
                  </a:cubicBezTo>
                  <a:cubicBezTo>
                    <a:pt x="10160" y="1019544"/>
                    <a:pt x="6350" y="976177"/>
                    <a:pt x="7620" y="931975"/>
                  </a:cubicBezTo>
                  <a:cubicBezTo>
                    <a:pt x="5080" y="876932"/>
                    <a:pt x="0" y="195562"/>
                    <a:pt x="7620" y="139684"/>
                  </a:cubicBezTo>
                  <a:cubicBezTo>
                    <a:pt x="8890" y="128842"/>
                    <a:pt x="7620" y="117167"/>
                    <a:pt x="8890" y="106325"/>
                  </a:cubicBezTo>
                  <a:cubicBezTo>
                    <a:pt x="10160" y="88811"/>
                    <a:pt x="12700" y="696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540" y="30480"/>
                    <a:pt x="161892" y="29210"/>
                  </a:cubicBezTo>
                  <a:cubicBezTo>
                    <a:pt x="309300" y="25400"/>
                    <a:pt x="456707" y="22860"/>
                    <a:pt x="609574" y="20320"/>
                  </a:cubicBezTo>
                  <a:cubicBezTo>
                    <a:pt x="713306" y="17780"/>
                    <a:pt x="817037" y="16510"/>
                    <a:pt x="915308" y="13970"/>
                  </a:cubicBezTo>
                  <a:cubicBezTo>
                    <a:pt x="1013580" y="11430"/>
                    <a:pt x="1117311" y="8890"/>
                    <a:pt x="1215583" y="8890"/>
                  </a:cubicBezTo>
                  <a:cubicBezTo>
                    <a:pt x="1324774" y="7620"/>
                    <a:pt x="1433965" y="10160"/>
                    <a:pt x="1543155" y="8890"/>
                  </a:cubicBezTo>
                  <a:cubicBezTo>
                    <a:pt x="1679644" y="8890"/>
                    <a:pt x="4152814" y="6350"/>
                    <a:pt x="4289303" y="5080"/>
                  </a:cubicBezTo>
                  <a:cubicBezTo>
                    <a:pt x="4420332" y="3810"/>
                    <a:pt x="4551360" y="2540"/>
                    <a:pt x="4687849" y="2540"/>
                  </a:cubicBezTo>
                  <a:cubicBezTo>
                    <a:pt x="4911690" y="1270"/>
                    <a:pt x="5130072" y="0"/>
                    <a:pt x="5353913" y="0"/>
                  </a:cubicBezTo>
                  <a:cubicBezTo>
                    <a:pt x="5446725" y="0"/>
                    <a:pt x="5544996" y="2540"/>
                    <a:pt x="5637808" y="2540"/>
                  </a:cubicBezTo>
                  <a:cubicBezTo>
                    <a:pt x="5894407" y="3810"/>
                    <a:pt x="6156465" y="5080"/>
                    <a:pt x="6413063" y="7620"/>
                  </a:cubicBezTo>
                  <a:cubicBezTo>
                    <a:pt x="6549552" y="8890"/>
                    <a:pt x="6686039" y="12700"/>
                    <a:pt x="6822528" y="16510"/>
                  </a:cubicBezTo>
                  <a:cubicBezTo>
                    <a:pt x="6855286" y="16510"/>
                    <a:pt x="6888043" y="16510"/>
                    <a:pt x="6915340" y="16510"/>
                  </a:cubicBezTo>
                  <a:cubicBezTo>
                    <a:pt x="6943905" y="17780"/>
                    <a:pt x="6952795" y="20320"/>
                    <a:pt x="6962955" y="21590"/>
                  </a:cubicBezTo>
                  <a:close/>
                  <a:moveTo>
                    <a:pt x="6973115" y="1150690"/>
                  </a:moveTo>
                  <a:cubicBezTo>
                    <a:pt x="6974385" y="1134180"/>
                    <a:pt x="6975655" y="1121480"/>
                    <a:pt x="6975655" y="1108780"/>
                  </a:cubicBezTo>
                  <a:cubicBezTo>
                    <a:pt x="6974385" y="1060410"/>
                    <a:pt x="6973115" y="1016208"/>
                    <a:pt x="6973115" y="968671"/>
                  </a:cubicBezTo>
                  <a:cubicBezTo>
                    <a:pt x="6973115" y="946987"/>
                    <a:pt x="6975655" y="925303"/>
                    <a:pt x="6974385" y="903620"/>
                  </a:cubicBezTo>
                  <a:cubicBezTo>
                    <a:pt x="6974385" y="883604"/>
                    <a:pt x="6973115" y="862754"/>
                    <a:pt x="6971845" y="842738"/>
                  </a:cubicBezTo>
                  <a:cubicBezTo>
                    <a:pt x="6966765" y="811881"/>
                    <a:pt x="6955335" y="173044"/>
                    <a:pt x="6955335" y="142186"/>
                  </a:cubicBezTo>
                  <a:cubicBezTo>
                    <a:pt x="6952795" y="116333"/>
                    <a:pt x="6950255" y="89645"/>
                    <a:pt x="6947715" y="63500"/>
                  </a:cubicBezTo>
                  <a:cubicBezTo>
                    <a:pt x="6946445" y="44450"/>
                    <a:pt x="6945175" y="43180"/>
                    <a:pt x="6898962" y="41910"/>
                  </a:cubicBezTo>
                  <a:cubicBezTo>
                    <a:pt x="6882583" y="41910"/>
                    <a:pt x="6871664" y="41910"/>
                    <a:pt x="6855286" y="40640"/>
                  </a:cubicBezTo>
                  <a:cubicBezTo>
                    <a:pt x="6718797" y="36830"/>
                    <a:pt x="6576849" y="31750"/>
                    <a:pt x="6440361" y="30480"/>
                  </a:cubicBezTo>
                  <a:cubicBezTo>
                    <a:pt x="6107329" y="26670"/>
                    <a:pt x="5768838" y="25400"/>
                    <a:pt x="5435806" y="22860"/>
                  </a:cubicBezTo>
                  <a:cubicBezTo>
                    <a:pt x="5386670" y="22860"/>
                    <a:pt x="5332075" y="22860"/>
                    <a:pt x="5282939" y="22860"/>
                  </a:cubicBezTo>
                  <a:cubicBezTo>
                    <a:pt x="5201045" y="22860"/>
                    <a:pt x="5119153" y="22860"/>
                    <a:pt x="5042719" y="22860"/>
                  </a:cubicBezTo>
                  <a:cubicBezTo>
                    <a:pt x="4868014" y="22860"/>
                    <a:pt x="4693309" y="22860"/>
                    <a:pt x="4524063" y="24130"/>
                  </a:cubicBezTo>
                  <a:cubicBezTo>
                    <a:pt x="4376655" y="25400"/>
                    <a:pt x="1892566" y="29210"/>
                    <a:pt x="1745158" y="29210"/>
                  </a:cubicBezTo>
                  <a:cubicBezTo>
                    <a:pt x="1504939" y="29210"/>
                    <a:pt x="1264719" y="26670"/>
                    <a:pt x="1024499" y="33020"/>
                  </a:cubicBezTo>
                  <a:cubicBezTo>
                    <a:pt x="898930" y="36830"/>
                    <a:pt x="778820" y="36830"/>
                    <a:pt x="658710" y="38100"/>
                  </a:cubicBezTo>
                  <a:cubicBezTo>
                    <a:pt x="451248" y="41910"/>
                    <a:pt x="243785" y="45720"/>
                    <a:pt x="49530" y="50800"/>
                  </a:cubicBezTo>
                  <a:cubicBezTo>
                    <a:pt x="36830" y="50800"/>
                    <a:pt x="34290" y="53340"/>
                    <a:pt x="33020" y="67127"/>
                  </a:cubicBezTo>
                  <a:cubicBezTo>
                    <a:pt x="31750" y="82139"/>
                    <a:pt x="31750" y="97151"/>
                    <a:pt x="30480" y="112163"/>
                  </a:cubicBezTo>
                  <a:cubicBezTo>
                    <a:pt x="29210" y="137182"/>
                    <a:pt x="26670" y="161368"/>
                    <a:pt x="25400" y="186388"/>
                  </a:cubicBezTo>
                  <a:cubicBezTo>
                    <a:pt x="20320" y="213075"/>
                    <a:pt x="26670" y="865256"/>
                    <a:pt x="29210" y="891944"/>
                  </a:cubicBezTo>
                  <a:cubicBezTo>
                    <a:pt x="29210" y="920299"/>
                    <a:pt x="29210" y="949489"/>
                    <a:pt x="30480" y="977845"/>
                  </a:cubicBezTo>
                  <a:cubicBezTo>
                    <a:pt x="30480" y="998694"/>
                    <a:pt x="33020" y="1019544"/>
                    <a:pt x="33020" y="1040394"/>
                  </a:cubicBezTo>
                  <a:cubicBezTo>
                    <a:pt x="33020" y="1062912"/>
                    <a:pt x="33020" y="1085429"/>
                    <a:pt x="31750" y="1108780"/>
                  </a:cubicBezTo>
                  <a:cubicBezTo>
                    <a:pt x="31750" y="1112590"/>
                    <a:pt x="31750" y="1115130"/>
                    <a:pt x="31750" y="1118940"/>
                  </a:cubicBezTo>
                  <a:cubicBezTo>
                    <a:pt x="31750" y="1129100"/>
                    <a:pt x="35560" y="1132910"/>
                    <a:pt x="44450" y="1132910"/>
                  </a:cubicBezTo>
                  <a:cubicBezTo>
                    <a:pt x="85459" y="1132910"/>
                    <a:pt x="161892" y="1134180"/>
                    <a:pt x="232866" y="1134180"/>
                  </a:cubicBezTo>
                  <a:cubicBezTo>
                    <a:pt x="336597" y="1134180"/>
                    <a:pt x="445788" y="1131640"/>
                    <a:pt x="549519" y="1134180"/>
                  </a:cubicBezTo>
                  <a:cubicBezTo>
                    <a:pt x="718765" y="1137990"/>
                    <a:pt x="888011" y="1140530"/>
                    <a:pt x="1057256" y="1139260"/>
                  </a:cubicBezTo>
                  <a:cubicBezTo>
                    <a:pt x="1166447" y="1137990"/>
                    <a:pt x="1270178" y="1140530"/>
                    <a:pt x="1379369" y="1140530"/>
                  </a:cubicBezTo>
                  <a:cubicBezTo>
                    <a:pt x="1537696" y="1140530"/>
                    <a:pt x="1696022" y="1139260"/>
                    <a:pt x="1854349" y="1140530"/>
                  </a:cubicBezTo>
                  <a:cubicBezTo>
                    <a:pt x="2089109" y="1141800"/>
                    <a:pt x="4666011" y="1131640"/>
                    <a:pt x="4906231" y="1134180"/>
                  </a:cubicBezTo>
                  <a:cubicBezTo>
                    <a:pt x="5009962" y="1135450"/>
                    <a:pt x="5113693" y="1136720"/>
                    <a:pt x="5211965" y="1136720"/>
                  </a:cubicBezTo>
                  <a:cubicBezTo>
                    <a:pt x="5392130" y="1139260"/>
                    <a:pt x="5566834" y="1135450"/>
                    <a:pt x="5746999" y="1139260"/>
                  </a:cubicBezTo>
                  <a:cubicBezTo>
                    <a:pt x="5894407" y="1141800"/>
                    <a:pt x="6041814" y="1141800"/>
                    <a:pt x="6189222" y="1144340"/>
                  </a:cubicBezTo>
                  <a:cubicBezTo>
                    <a:pt x="6407603" y="1148150"/>
                    <a:pt x="6625985" y="1150690"/>
                    <a:pt x="6844366" y="1151960"/>
                  </a:cubicBezTo>
                  <a:cubicBezTo>
                    <a:pt x="6926260" y="1151960"/>
                    <a:pt x="6952795" y="1150690"/>
                    <a:pt x="6973115" y="11506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4050C3E-2A0B-2037-3A60-4C913D5018C4}"/>
              </a:ext>
            </a:extLst>
          </p:cNvPr>
          <p:cNvSpPr txBox="1"/>
          <p:nvPr/>
        </p:nvSpPr>
        <p:spPr>
          <a:xfrm>
            <a:off x="572622" y="1561869"/>
            <a:ext cx="58005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Ôn lại kiến thức đã học</a:t>
            </a:r>
            <a:endParaRPr lang="en-US" sz="2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E56C-D782-E175-9A24-9A6FD40CA3E7}"/>
              </a:ext>
            </a:extLst>
          </p:cNvPr>
          <p:cNvSpPr txBox="1"/>
          <p:nvPr/>
        </p:nvSpPr>
        <p:spPr>
          <a:xfrm>
            <a:off x="685160" y="2607414"/>
            <a:ext cx="5638152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của Bài 1, Sách bài tập Mĩ thuật 7 tr.4-7</a:t>
            </a:r>
            <a:endParaRPr lang="en-US" sz="2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3412F-5CAB-B784-E4F9-C48199C1D669}"/>
              </a:ext>
            </a:extLst>
          </p:cNvPr>
          <p:cNvSpPr txBox="1"/>
          <p:nvPr/>
        </p:nvSpPr>
        <p:spPr>
          <a:xfrm>
            <a:off x="635316" y="3897443"/>
            <a:ext cx="5737840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Đọc, tìm hiểu trước </a:t>
            </a:r>
            <a:r>
              <a:rPr lang="fr-FR" sz="2200" i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Bài 2: Mĩ thuật ứng dụng thời kì trung đại</a:t>
            </a:r>
            <a:endParaRPr lang="en-US" sz="220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83792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67;p29">
            <a:extLst>
              <a:ext uri="{FF2B5EF4-FFF2-40B4-BE49-F238E27FC236}">
                <a16:creationId xmlns:a16="http://schemas.microsoft.com/office/drawing/2014/main" id="{104FFEF3-65D4-3437-A383-FDF84BDDE6B3}"/>
              </a:ext>
            </a:extLst>
          </p:cNvPr>
          <p:cNvSpPr txBox="1">
            <a:spLocks/>
          </p:cNvSpPr>
          <p:nvPr/>
        </p:nvSpPr>
        <p:spPr>
          <a:xfrm rot="21594080">
            <a:off x="221443" y="1617938"/>
            <a:ext cx="8701114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200">
                <a:solidFill>
                  <a:schemeClr val="tx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CẢM ƠN CÁC EM ĐÃ CHÚ Ý LẮNG NGHE BÀI GIẢNG</a:t>
            </a:r>
            <a:endParaRPr lang="en-US" sz="4200" dirty="0">
              <a:solidFill>
                <a:schemeClr val="tx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169;p30">
            <a:extLst>
              <a:ext uri="{FF2B5EF4-FFF2-40B4-BE49-F238E27FC236}">
                <a16:creationId xmlns:a16="http://schemas.microsoft.com/office/drawing/2014/main" id="{CCE8A044-8758-A188-8C22-BC3C3017F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tx1"/>
                </a:solidFill>
                <a:latin typeface="+mj-lt"/>
              </a:rPr>
              <a:t>Nhận xét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8D1604-FA37-E02D-5ABA-69FCB645967A}"/>
              </a:ext>
            </a:extLst>
          </p:cNvPr>
          <p:cNvSpPr/>
          <p:nvPr/>
        </p:nvSpPr>
        <p:spPr>
          <a:xfrm>
            <a:off x="3216925" y="1145754"/>
            <a:ext cx="5662670" cy="203872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Những bức vẽ thủy mặc, sơn thủy sử dụng mực tàu pha với nước để vẽ trên giấy hoặc lụa, trên một nét vẽ.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àu có thể chuyển từ đậm sang nhạt tùy vào lực và tốc độ di chuyển.</a:t>
            </a:r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7E224A-C380-EF51-42AC-6CB327A5CD74}"/>
              </a:ext>
            </a:extLst>
          </p:cNvPr>
          <p:cNvSpPr/>
          <p:nvPr/>
        </p:nvSpPr>
        <p:spPr>
          <a:xfrm>
            <a:off x="264405" y="1506767"/>
            <a:ext cx="2610998" cy="1316693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</a:rPr>
              <a:t>Di sản mĩ thuật thời kì phương Đông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CA8434-39E6-46E9-9507-2149037E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941">
            <a:off x="184972" y="3669579"/>
            <a:ext cx="1236198" cy="9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2E5D9EB-58C9-3EFC-5299-CD52D13D908E}"/>
              </a:ext>
            </a:extLst>
          </p:cNvPr>
          <p:cNvSpPr/>
          <p:nvPr/>
        </p:nvSpPr>
        <p:spPr>
          <a:xfrm>
            <a:off x="3216925" y="3469921"/>
            <a:ext cx="5662670" cy="1316694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ấy thần thánh, con người và hiện thực làm đối tượng phản ánh. 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22A8CEE-2C27-AB16-764F-6D0D79784802}"/>
              </a:ext>
            </a:extLst>
          </p:cNvPr>
          <p:cNvSpPr/>
          <p:nvPr/>
        </p:nvSpPr>
        <p:spPr>
          <a:xfrm>
            <a:off x="264405" y="3469922"/>
            <a:ext cx="2610998" cy="1316693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</a:rPr>
              <a:t>Di sản mĩ thuật thời kì phương Tây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EFC685A-8C8E-8728-8E80-66BA12991059}"/>
              </a:ext>
            </a:extLst>
          </p:cNvPr>
          <p:cNvSpPr/>
          <p:nvPr/>
        </p:nvSpPr>
        <p:spPr>
          <a:xfrm rot="5400000">
            <a:off x="2811543" y="1933888"/>
            <a:ext cx="469242" cy="462451"/>
          </a:xfrm>
          <a:prstGeom prst="triangl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C4C8D63-3F52-4F16-40AA-8E20D1805019}"/>
              </a:ext>
            </a:extLst>
          </p:cNvPr>
          <p:cNvSpPr/>
          <p:nvPr/>
        </p:nvSpPr>
        <p:spPr>
          <a:xfrm rot="5400000">
            <a:off x="2811285" y="3932612"/>
            <a:ext cx="469242" cy="462451"/>
          </a:xfrm>
          <a:prstGeom prst="triangl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animBg="1"/>
      <p:bldP spid="18" grpId="0" animBg="1"/>
      <p:bldP spid="54" grpId="0" animBg="1"/>
      <p:bldP spid="55" grpId="0" animBg="1"/>
      <p:bldP spid="20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169;p30">
            <a:extLst>
              <a:ext uri="{FF2B5EF4-FFF2-40B4-BE49-F238E27FC236}">
                <a16:creationId xmlns:a16="http://schemas.microsoft.com/office/drawing/2014/main" id="{CCE8A044-8758-A188-8C22-BC3C3017F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tx1"/>
                </a:solidFill>
                <a:latin typeface="+mj-lt"/>
              </a:rPr>
              <a:t>Nhận xét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6059FB-F80D-D325-6C6F-3D8F68B01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7832" y="776005"/>
            <a:ext cx="7488335" cy="4260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F6F19-0926-0377-DBE0-5CC62C278BC3}"/>
              </a:ext>
            </a:extLst>
          </p:cNvPr>
          <p:cNvSpPr txBox="1"/>
          <p:nvPr/>
        </p:nvSpPr>
        <p:spPr>
          <a:xfrm>
            <a:off x="1666653" y="2222886"/>
            <a:ext cx="5810692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 sản mĩ thuật thế giới thời kì trung đại thế giới là nền tảng quan trọng cho mĩ thuật hiện đại sau này. </a:t>
            </a:r>
            <a:endParaRPr lang="en-US" sz="2200" i="1">
              <a:latin typeface="+mj-lt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418A067-7D14-FD6D-9E9B-D54B8FF396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36352" y="3370521"/>
            <a:ext cx="1652883" cy="11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27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36"/>
          <p:cNvPicPr preferRelativeResize="0"/>
          <p:nvPr/>
        </p:nvPicPr>
        <p:blipFill rotWithShape="1">
          <a:blip r:embed="rId3">
            <a:alphaModFix/>
          </a:blip>
          <a:srcRect l="7997" t="6537" r="5068" b="6528"/>
          <a:stretch/>
        </p:blipFill>
        <p:spPr>
          <a:xfrm>
            <a:off x="6823101" y="418640"/>
            <a:ext cx="1535259" cy="946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F4324-FE43-41A1-BB17-73D8AB7AADB9}"/>
              </a:ext>
            </a:extLst>
          </p:cNvPr>
          <p:cNvSpPr txBox="1"/>
          <p:nvPr/>
        </p:nvSpPr>
        <p:spPr>
          <a:xfrm>
            <a:off x="785640" y="1729083"/>
            <a:ext cx="7572720" cy="1685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42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BÀI 1. MĨ THUẬT TẠO HÌNH THỜI KÌ  TRUNG ĐẠI</a:t>
            </a:r>
            <a:endParaRPr lang="en-US" sz="4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196;p87">
            <a:extLst>
              <a:ext uri="{FF2B5EF4-FFF2-40B4-BE49-F238E27FC236}">
                <a16:creationId xmlns:a16="http://schemas.microsoft.com/office/drawing/2014/main" id="{04A53165-B917-2C7B-F7AF-538D654EC728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2646617" y="1111709"/>
            <a:ext cx="6019807" cy="12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3"/>
          <p:cNvPicPr preferRelativeResize="0"/>
          <p:nvPr/>
        </p:nvPicPr>
        <p:blipFill rotWithShape="1">
          <a:blip r:embed="rId4">
            <a:alphaModFix/>
          </a:blip>
          <a:srcRect l="7997" t="6537" r="5068" b="6528"/>
          <a:stretch/>
        </p:blipFill>
        <p:spPr>
          <a:xfrm>
            <a:off x="3654125" y="1311041"/>
            <a:ext cx="7809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3"/>
          <p:cNvSpPr txBox="1">
            <a:spLocks noGrp="1"/>
          </p:cNvSpPr>
          <p:nvPr>
            <p:ph type="title" idx="13"/>
          </p:nvPr>
        </p:nvSpPr>
        <p:spPr>
          <a:xfrm>
            <a:off x="3654125" y="1531691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+mj-lt"/>
              </a:rPr>
              <a:t>I</a:t>
            </a:r>
            <a:endParaRPr b="1">
              <a:latin typeface="+mj-lt"/>
            </a:endParaRPr>
          </a:p>
        </p:txBody>
      </p:sp>
      <p:sp>
        <p:nvSpPr>
          <p:cNvPr id="21" name="Google Shape;2169;p30">
            <a:extLst>
              <a:ext uri="{FF2B5EF4-FFF2-40B4-BE49-F238E27FC236}">
                <a16:creationId xmlns:a16="http://schemas.microsoft.com/office/drawing/2014/main" id="{F5D8A948-94CC-FB03-202C-F0BCBE018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9565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+mj-lt"/>
              </a:rPr>
              <a:t>NỘI DUNG BÀI HỌC</a:t>
            </a:r>
            <a:endParaRPr sz="3200" b="1" dirty="0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30C013-6CE9-1FA7-A052-3E8C30862FD1}"/>
              </a:ext>
            </a:extLst>
          </p:cNvPr>
          <p:cNvSpPr txBox="1"/>
          <p:nvPr/>
        </p:nvSpPr>
        <p:spPr>
          <a:xfrm>
            <a:off x="5210843" y="1424492"/>
            <a:ext cx="2442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>
                <a:solidFill>
                  <a:schemeClr val="tx1"/>
                </a:solidFill>
                <a:latin typeface="+mj-lt"/>
              </a:rPr>
              <a:t>Quan sát</a:t>
            </a:r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47" name="Google Shape;4196;p87">
            <a:extLst>
              <a:ext uri="{FF2B5EF4-FFF2-40B4-BE49-F238E27FC236}">
                <a16:creationId xmlns:a16="http://schemas.microsoft.com/office/drawing/2014/main" id="{2732394A-9FAF-50E3-F898-ED1D79E14FE0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2646617" y="2335340"/>
            <a:ext cx="6019807" cy="12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02;p33">
            <a:extLst>
              <a:ext uri="{FF2B5EF4-FFF2-40B4-BE49-F238E27FC236}">
                <a16:creationId xmlns:a16="http://schemas.microsoft.com/office/drawing/2014/main" id="{B225C406-1B23-C8D5-7058-B79EEA2C22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997" t="6537" r="5068" b="6528"/>
          <a:stretch/>
        </p:blipFill>
        <p:spPr>
          <a:xfrm>
            <a:off x="3654125" y="2534672"/>
            <a:ext cx="7809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617;p33">
            <a:extLst>
              <a:ext uri="{FF2B5EF4-FFF2-40B4-BE49-F238E27FC236}">
                <a16:creationId xmlns:a16="http://schemas.microsoft.com/office/drawing/2014/main" id="{7B685F52-E9A7-A776-43BA-59582D283D08}"/>
              </a:ext>
            </a:extLst>
          </p:cNvPr>
          <p:cNvSpPr txBox="1">
            <a:spLocks/>
          </p:cNvSpPr>
          <p:nvPr/>
        </p:nvSpPr>
        <p:spPr>
          <a:xfrm>
            <a:off x="3654125" y="2755322"/>
            <a:ext cx="7809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" b="1">
                <a:latin typeface="+mj-lt"/>
              </a:rPr>
              <a:t>II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BAE23C-CC8F-0A73-DB28-1B0279871680}"/>
              </a:ext>
            </a:extLst>
          </p:cNvPr>
          <p:cNvSpPr txBox="1"/>
          <p:nvPr/>
        </p:nvSpPr>
        <p:spPr>
          <a:xfrm>
            <a:off x="5210843" y="2648123"/>
            <a:ext cx="2442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>
                <a:solidFill>
                  <a:schemeClr val="tx1"/>
                </a:solidFill>
                <a:latin typeface="+mj-lt"/>
              </a:rPr>
              <a:t>Thể hiện</a:t>
            </a:r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51" name="Google Shape;4196;p87">
            <a:extLst>
              <a:ext uri="{FF2B5EF4-FFF2-40B4-BE49-F238E27FC236}">
                <a16:creationId xmlns:a16="http://schemas.microsoft.com/office/drawing/2014/main" id="{CC18D7F0-6836-7A06-C04F-87808499D331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2646617" y="3514903"/>
            <a:ext cx="6019807" cy="12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602;p33">
            <a:extLst>
              <a:ext uri="{FF2B5EF4-FFF2-40B4-BE49-F238E27FC236}">
                <a16:creationId xmlns:a16="http://schemas.microsoft.com/office/drawing/2014/main" id="{1863F00B-41E8-F225-8F2C-37AC1D982D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997" t="6537" r="5068" b="6528"/>
          <a:stretch/>
        </p:blipFill>
        <p:spPr>
          <a:xfrm>
            <a:off x="3654125" y="3714235"/>
            <a:ext cx="7809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617;p33">
            <a:extLst>
              <a:ext uri="{FF2B5EF4-FFF2-40B4-BE49-F238E27FC236}">
                <a16:creationId xmlns:a16="http://schemas.microsoft.com/office/drawing/2014/main" id="{E99E617D-FE97-A923-BCC1-8248E17D32D0}"/>
              </a:ext>
            </a:extLst>
          </p:cNvPr>
          <p:cNvSpPr txBox="1">
            <a:spLocks/>
          </p:cNvSpPr>
          <p:nvPr/>
        </p:nvSpPr>
        <p:spPr>
          <a:xfrm>
            <a:off x="3654125" y="3934885"/>
            <a:ext cx="7809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" b="1">
                <a:latin typeface="+mj-lt"/>
              </a:rPr>
              <a:t>III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B19CF1-6C47-A41D-DC34-60A7B8EAE169}"/>
              </a:ext>
            </a:extLst>
          </p:cNvPr>
          <p:cNvSpPr txBox="1"/>
          <p:nvPr/>
        </p:nvSpPr>
        <p:spPr>
          <a:xfrm>
            <a:off x="5210843" y="3827686"/>
            <a:ext cx="2442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>
                <a:solidFill>
                  <a:schemeClr val="tx1"/>
                </a:solidFill>
                <a:latin typeface="+mj-lt"/>
              </a:rPr>
              <a:t>Thảo luận</a:t>
            </a:r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55" name="Picture 8">
            <a:extLst>
              <a:ext uri="{FF2B5EF4-FFF2-40B4-BE49-F238E27FC236}">
                <a16:creationId xmlns:a16="http://schemas.microsoft.com/office/drawing/2014/main" id="{BE7549C7-BEB9-0052-91FD-2B426D3D9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6647" y="1206211"/>
            <a:ext cx="3017100" cy="35547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/>
      <p:bldP spid="21" grpId="0"/>
      <p:bldP spid="46" grpId="0"/>
      <p:bldP spid="49" grpId="0"/>
      <p:bldP spid="50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44"/>
          <p:cNvPicPr preferRelativeResize="0"/>
          <p:nvPr/>
        </p:nvPicPr>
        <p:blipFill rotWithShape="1">
          <a:blip r:embed="rId3">
            <a:alphaModFix/>
          </a:blip>
          <a:srcRect l="7997" t="6537" r="5068" b="6528"/>
          <a:stretch/>
        </p:blipFill>
        <p:spPr>
          <a:xfrm>
            <a:off x="720000" y="889157"/>
            <a:ext cx="780900" cy="78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44"/>
          <p:cNvGrpSpPr/>
          <p:nvPr/>
        </p:nvGrpSpPr>
        <p:grpSpPr>
          <a:xfrm>
            <a:off x="931717" y="1119161"/>
            <a:ext cx="357496" cy="320930"/>
            <a:chOff x="3441065" y="4302505"/>
            <a:chExt cx="337069" cy="302593"/>
          </a:xfrm>
        </p:grpSpPr>
        <p:sp>
          <p:nvSpPr>
            <p:cNvPr id="736" name="Google Shape;736;p44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169;p30">
            <a:extLst>
              <a:ext uri="{FF2B5EF4-FFF2-40B4-BE49-F238E27FC236}">
                <a16:creationId xmlns:a16="http://schemas.microsoft.com/office/drawing/2014/main" id="{81B85E64-E7BA-72B6-DC9E-CD13D66CE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46A202-7680-A01E-C8A3-EB0905684157}"/>
              </a:ext>
            </a:extLst>
          </p:cNvPr>
          <p:cNvSpPr txBox="1"/>
          <p:nvPr/>
        </p:nvSpPr>
        <p:spPr>
          <a:xfrm>
            <a:off x="1557907" y="1036322"/>
            <a:ext cx="7704000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 sát một số hình ảnh về di sản mĩ thuật trung đại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6956219-AB50-D32F-660E-E46FA3E5D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72" y="2065022"/>
            <a:ext cx="2172682" cy="25897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2CBF329-D82B-CD98-AA4B-2677656A4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83" y="1808001"/>
            <a:ext cx="2953178" cy="310374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266EBA2-8888-46F4-573E-60333CAAAD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9" y="2065023"/>
            <a:ext cx="1894405" cy="258970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>
            <a:extLst>
              <a:ext uri="{FF2B5EF4-FFF2-40B4-BE49-F238E27FC236}">
                <a16:creationId xmlns:a16="http://schemas.microsoft.com/office/drawing/2014/main" id="{04DCA444-FD5A-A4C7-5654-8A584693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1887" y="594911"/>
            <a:ext cx="8080225" cy="4163823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00A58411-F1AF-73C1-646F-5C9C8089CE33}"/>
              </a:ext>
            </a:extLst>
          </p:cNvPr>
          <p:cNvSpPr/>
          <p:nvPr/>
        </p:nvSpPr>
        <p:spPr>
          <a:xfrm>
            <a:off x="2870790" y="212651"/>
            <a:ext cx="3402418" cy="765544"/>
          </a:xfrm>
          <a:prstGeom prst="snip2Diag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+mj-lt"/>
              </a:rPr>
              <a:t>HOẠT ĐỘNG NHÓM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D70CA6-81FB-677B-4B70-44BB6B19ED65}"/>
              </a:ext>
            </a:extLst>
          </p:cNvPr>
          <p:cNvSpPr txBox="1"/>
          <p:nvPr/>
        </p:nvSpPr>
        <p:spPr>
          <a:xfrm>
            <a:off x="798105" y="1095153"/>
            <a:ext cx="7547788" cy="1960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u="sng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 dung thảo luận: 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sản mĩ thuật thời kì trung đại xuất hiện được xác định là khoảng thời điểm nào?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hình thời kì này có gì nổi bật?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76D06FC-AD25-2C0B-F0DC-98BC981945B4}"/>
              </a:ext>
            </a:extLst>
          </p:cNvPr>
          <p:cNvSpPr/>
          <p:nvPr/>
        </p:nvSpPr>
        <p:spPr>
          <a:xfrm>
            <a:off x="935664" y="3228126"/>
            <a:ext cx="3402419" cy="1158948"/>
          </a:xfrm>
          <a:prstGeom prst="snip2Diag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 1: Tìm hiểu di sản mĩ thuật tạo hình thời kì phương Đông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7" name="Rectangle: Diagonal Corners Snipped 76">
            <a:extLst>
              <a:ext uri="{FF2B5EF4-FFF2-40B4-BE49-F238E27FC236}">
                <a16:creationId xmlns:a16="http://schemas.microsoft.com/office/drawing/2014/main" id="{1DB19CB9-D4C2-0E82-52CC-57F5D771F397}"/>
              </a:ext>
            </a:extLst>
          </p:cNvPr>
          <p:cNvSpPr/>
          <p:nvPr/>
        </p:nvSpPr>
        <p:spPr>
          <a:xfrm>
            <a:off x="4805917" y="3228125"/>
            <a:ext cx="3402419" cy="1158949"/>
          </a:xfrm>
          <a:prstGeom prst="snip2Diag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 2: Tìm hiểu di sản mĩ thuật tạo hình thời kì phương Tây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7" grpId="0" animBg="1"/>
    </p:bldLst>
  </p:timing>
</p:sld>
</file>

<file path=ppt/theme/theme1.xml><?xml version="1.0" encoding="utf-8"?>
<a:theme xmlns:a="http://schemas.openxmlformats.org/drawingml/2006/main" name="French Artist Porfolio by Slidesgo">
  <a:themeElements>
    <a:clrScheme name="Simple Light">
      <a:dk1>
        <a:srgbClr val="2C436E"/>
      </a:dk1>
      <a:lt1>
        <a:srgbClr val="810142"/>
      </a:lt1>
      <a:dk2>
        <a:srgbClr val="D29568"/>
      </a:dk2>
      <a:lt2>
        <a:srgbClr val="F9DFC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43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1350</Words>
  <Application>Microsoft Office PowerPoint</Application>
  <PresentationFormat>On-screen Show (16:9)</PresentationFormat>
  <Paragraphs>125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DM Serif Display</vt:lpstr>
      <vt:lpstr>Arial</vt:lpstr>
      <vt:lpstr>PT Sans</vt:lpstr>
      <vt:lpstr>Bebas Neue</vt:lpstr>
      <vt:lpstr>Patrick Hand</vt:lpstr>
      <vt:lpstr>Wingdings</vt:lpstr>
      <vt:lpstr>Lato</vt:lpstr>
      <vt:lpstr>Roboto Condensed Light</vt:lpstr>
      <vt:lpstr>French Artist Porfolio by Slidesgo</vt:lpstr>
      <vt:lpstr>PowerPoint Presentation</vt:lpstr>
      <vt:lpstr>KHỞI ĐỘNG</vt:lpstr>
      <vt:lpstr>KHỞI ĐỘNG</vt:lpstr>
      <vt:lpstr>Nhận xét</vt:lpstr>
      <vt:lpstr>Nhận xét</vt:lpstr>
      <vt:lpstr>PowerPoint Presentation</vt:lpstr>
      <vt:lpstr>I</vt:lpstr>
      <vt:lpstr>1. Quan sát</vt:lpstr>
      <vt:lpstr>PowerPoint Presentation</vt:lpstr>
      <vt:lpstr>1. Quan sát</vt:lpstr>
      <vt:lpstr>1. Quan sát</vt:lpstr>
      <vt:lpstr>1. Quan sát</vt:lpstr>
      <vt:lpstr>PowerPoint Presentation</vt:lpstr>
      <vt:lpstr>Một số di sản mĩ thuật thời kì này</vt:lpstr>
      <vt:lpstr>Một số di sản mĩ thuật thời kì này</vt:lpstr>
      <vt:lpstr>Một số di sản mĩ thuật thời kì này</vt:lpstr>
      <vt:lpstr>2. Thể hiện</vt:lpstr>
      <vt:lpstr>PowerPoint Presentation</vt:lpstr>
      <vt:lpstr>Lưu ý</vt:lpstr>
      <vt:lpstr>PowerPoint Presentation</vt:lpstr>
      <vt:lpstr>PowerPoint Presentation</vt:lpstr>
      <vt:lpstr>PowerPoint Presentation</vt:lpstr>
      <vt:lpstr>3. Thảo luận</vt:lpstr>
      <vt:lpstr>PowerPoint Presentation</vt:lpstr>
      <vt:lpstr>3. Thảo luận</vt:lpstr>
      <vt:lpstr>VẬN DỤNG</vt:lpstr>
      <vt:lpstr>VẬN DỤNG</vt:lpstr>
      <vt:lpstr>VẬN DỤNG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43</cp:revision>
  <dcterms:modified xsi:type="dcterms:W3CDTF">2022-06-01T07:22:50Z</dcterms:modified>
</cp:coreProperties>
</file>