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4"/>
  </p:notesMasterIdLst>
  <p:sldIdLst>
    <p:sldId id="311" r:id="rId6"/>
    <p:sldId id="290" r:id="rId7"/>
    <p:sldId id="262" r:id="rId8"/>
    <p:sldId id="263" r:id="rId9"/>
    <p:sldId id="279" r:id="rId10"/>
    <p:sldId id="278" r:id="rId11"/>
    <p:sldId id="275" r:id="rId12"/>
    <p:sldId id="269" r:id="rId13"/>
    <p:sldId id="266" r:id="rId14"/>
    <p:sldId id="297" r:id="rId15"/>
    <p:sldId id="305" r:id="rId16"/>
    <p:sldId id="298" r:id="rId17"/>
    <p:sldId id="321" r:id="rId18"/>
    <p:sldId id="280" r:id="rId19"/>
    <p:sldId id="302" r:id="rId20"/>
    <p:sldId id="281" r:id="rId21"/>
    <p:sldId id="282" r:id="rId22"/>
    <p:sldId id="307" r:id="rId23"/>
    <p:sldId id="267" r:id="rId24"/>
    <p:sldId id="273" r:id="rId25"/>
    <p:sldId id="284" r:id="rId26"/>
    <p:sldId id="309" r:id="rId27"/>
    <p:sldId id="317" r:id="rId28"/>
    <p:sldId id="318" r:id="rId29"/>
    <p:sldId id="319" r:id="rId30"/>
    <p:sldId id="320" r:id="rId31"/>
    <p:sldId id="306" r:id="rId32"/>
    <p:sldId id="283" r:id="rId33"/>
    <p:sldId id="270" r:id="rId34"/>
    <p:sldId id="274" r:id="rId35"/>
    <p:sldId id="310" r:id="rId36"/>
    <p:sldId id="289" r:id="rId37"/>
    <p:sldId id="312" r:id="rId38"/>
    <p:sldId id="314" r:id="rId39"/>
    <p:sldId id="288" r:id="rId40"/>
    <p:sldId id="301" r:id="rId41"/>
    <p:sldId id="313" r:id="rId42"/>
    <p:sldId id="31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B3E68-58A7-48EC-B993-10070A7916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2A098-DBC6-4A04-8D85-2A913E9DF3CA}">
      <dgm:prSet phldrT="[Text]" custT="1"/>
      <dgm:spPr>
        <a:solidFill>
          <a:srgbClr val="0070C0"/>
        </a:solidFill>
      </dgm:spPr>
      <dgm:t>
        <a:bodyPr/>
        <a:lstStyle/>
        <a:p>
          <a:pPr>
            <a:buClr>
              <a:srgbClr val="000000"/>
            </a:buClr>
          </a:pP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I.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Sự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lớn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lên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của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tế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bào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62410-2866-48D1-A038-E6B326A1C704}" type="parTrans" cxnId="{40193D3A-8FFA-4D22-9F22-E5CD626EF58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C6355-9093-4599-BBAA-A6C36E1EC1D1}" type="sibTrans" cxnId="{40193D3A-8FFA-4D22-9F22-E5CD626EF58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FA90C-F8B1-4EB8-B32F-195E07DDCFE0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000000"/>
            </a:buClr>
          </a:pPr>
          <a:r>
            <a:rPr lang="en" sz="2800" b="1" dirty="0">
              <a:solidFill>
                <a:schemeClr val="tx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II.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Sự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sinh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sản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(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phân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chia)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của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tế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bào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2E66F-B7E7-4F66-B094-9079AA001AF8}" type="parTrans" cxnId="{52CFACBE-1634-458B-A1E0-6DCC6B33FA23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B6B49-AB23-409C-A926-D61A96DDEF37}" type="sibTrans" cxnId="{52CFACBE-1634-458B-A1E0-6DCC6B33FA23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96F3C-BA5D-4A33-A5B7-1802057BA44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III.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Ý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nghĩa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của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sự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lớn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lên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và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sinh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sản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tế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bào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 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83E7C-D83E-467B-816B-B016F3D03337}" type="parTrans" cxnId="{149E2B58-6AED-4B57-9445-D08C6D014F5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698D5-08AA-4154-8D88-0AEA7AF22370}" type="sibTrans" cxnId="{149E2B58-6AED-4B57-9445-D08C6D014F5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695BE-1084-4492-B32F-25C3F21786DB}" type="pres">
      <dgm:prSet presAssocID="{589B3E68-58A7-48EC-B993-10070A7916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730A-E943-40B5-8B96-CFE50538AF20}" type="pres">
      <dgm:prSet presAssocID="{33C2A098-DBC6-4A04-8D85-2A913E9DF3CA}" presName="parentLin" presStyleCnt="0"/>
      <dgm:spPr/>
    </dgm:pt>
    <dgm:pt modelId="{294C3FC0-04B1-47F3-8091-26B83C72506B}" type="pres">
      <dgm:prSet presAssocID="{33C2A098-DBC6-4A04-8D85-2A913E9DF3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79561F2-D149-425B-BAB3-2B5289203577}" type="pres">
      <dgm:prSet presAssocID="{33C2A098-DBC6-4A04-8D85-2A913E9DF3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EE353-1864-4595-881A-326D59D7BF06}" type="pres">
      <dgm:prSet presAssocID="{33C2A098-DBC6-4A04-8D85-2A913E9DF3CA}" presName="negativeSpace" presStyleCnt="0"/>
      <dgm:spPr/>
    </dgm:pt>
    <dgm:pt modelId="{5023A6C1-A058-47C0-9E0A-16D674409C05}" type="pres">
      <dgm:prSet presAssocID="{33C2A098-DBC6-4A04-8D85-2A913E9DF3CA}" presName="childText" presStyleLbl="conFgAcc1" presStyleIdx="0" presStyleCnt="3">
        <dgm:presLayoutVars>
          <dgm:bulletEnabled val="1"/>
        </dgm:presLayoutVars>
      </dgm:prSet>
      <dgm:spPr/>
    </dgm:pt>
    <dgm:pt modelId="{EDF6F20B-727E-411A-9FB9-6168C16591B0}" type="pres">
      <dgm:prSet presAssocID="{54CC6355-9093-4599-BBAA-A6C36E1EC1D1}" presName="spaceBetweenRectangles" presStyleCnt="0"/>
      <dgm:spPr/>
    </dgm:pt>
    <dgm:pt modelId="{DF611888-6EE1-4988-AE4E-9FF228BB93FF}" type="pres">
      <dgm:prSet presAssocID="{293FA90C-F8B1-4EB8-B32F-195E07DDCFE0}" presName="parentLin" presStyleCnt="0"/>
      <dgm:spPr/>
    </dgm:pt>
    <dgm:pt modelId="{A1FE9BBF-F6F3-4800-B2F2-D57E17B67046}" type="pres">
      <dgm:prSet presAssocID="{293FA90C-F8B1-4EB8-B32F-195E07DDCF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DB7F81A-0B0E-4897-887F-59AFAAE24033}" type="pres">
      <dgm:prSet presAssocID="{293FA90C-F8B1-4EB8-B32F-195E07DDCF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8D7A6-96FC-4AE6-ACCD-D55C5BA264E4}" type="pres">
      <dgm:prSet presAssocID="{293FA90C-F8B1-4EB8-B32F-195E07DDCFE0}" presName="negativeSpace" presStyleCnt="0"/>
      <dgm:spPr/>
    </dgm:pt>
    <dgm:pt modelId="{8329C9DC-9C53-4591-875A-E6FD99DA4711}" type="pres">
      <dgm:prSet presAssocID="{293FA90C-F8B1-4EB8-B32F-195E07DDCFE0}" presName="childText" presStyleLbl="conFgAcc1" presStyleIdx="1" presStyleCnt="3">
        <dgm:presLayoutVars>
          <dgm:bulletEnabled val="1"/>
        </dgm:presLayoutVars>
      </dgm:prSet>
      <dgm:spPr/>
    </dgm:pt>
    <dgm:pt modelId="{B0C8C5E8-CF25-4C80-93ED-A90A968ECFAB}" type="pres">
      <dgm:prSet presAssocID="{F94B6B49-AB23-409C-A926-D61A96DDEF37}" presName="spaceBetweenRectangles" presStyleCnt="0"/>
      <dgm:spPr/>
    </dgm:pt>
    <dgm:pt modelId="{2988F2DC-6A34-4EEB-8F08-9F537B544C2E}" type="pres">
      <dgm:prSet presAssocID="{18E96F3C-BA5D-4A33-A5B7-1802057BA44E}" presName="parentLin" presStyleCnt="0"/>
      <dgm:spPr/>
    </dgm:pt>
    <dgm:pt modelId="{67F553B7-0317-4803-BA60-63A685441BA5}" type="pres">
      <dgm:prSet presAssocID="{18E96F3C-BA5D-4A33-A5B7-1802057BA4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3EE42DF-4D17-442A-8433-34B416B7C0EE}" type="pres">
      <dgm:prSet presAssocID="{18E96F3C-BA5D-4A33-A5B7-1802057BA44E}" presName="parentText" presStyleLbl="node1" presStyleIdx="2" presStyleCnt="3" custScaleX="1181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FE830-5731-401C-A1E7-2838F46C6040}" type="pres">
      <dgm:prSet presAssocID="{18E96F3C-BA5D-4A33-A5B7-1802057BA44E}" presName="negativeSpace" presStyleCnt="0"/>
      <dgm:spPr/>
    </dgm:pt>
    <dgm:pt modelId="{FEBCFC9F-DBB1-42EA-A459-B414487BCF60}" type="pres">
      <dgm:prSet presAssocID="{18E96F3C-BA5D-4A33-A5B7-1802057BA4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F5428F-4F69-4224-A22E-BAEC908EE430}" type="presOf" srcId="{293FA90C-F8B1-4EB8-B32F-195E07DDCFE0}" destId="{5DB7F81A-0B0E-4897-887F-59AFAAE24033}" srcOrd="1" destOrd="0" presId="urn:microsoft.com/office/officeart/2005/8/layout/list1"/>
    <dgm:cxn modelId="{149E2B58-6AED-4B57-9445-D08C6D014F50}" srcId="{589B3E68-58A7-48EC-B993-10070A791685}" destId="{18E96F3C-BA5D-4A33-A5B7-1802057BA44E}" srcOrd="2" destOrd="0" parTransId="{88D83E7C-D83E-467B-816B-B016F3D03337}" sibTransId="{D06698D5-08AA-4154-8D88-0AEA7AF22370}"/>
    <dgm:cxn modelId="{61AFA348-1B41-4680-B904-DD203C841C43}" type="presOf" srcId="{33C2A098-DBC6-4A04-8D85-2A913E9DF3CA}" destId="{294C3FC0-04B1-47F3-8091-26B83C72506B}" srcOrd="0" destOrd="0" presId="urn:microsoft.com/office/officeart/2005/8/layout/list1"/>
    <dgm:cxn modelId="{1253FC75-7C3E-4FE9-AF98-66BD4EE9181C}" type="presOf" srcId="{589B3E68-58A7-48EC-B993-10070A791685}" destId="{F51695BE-1084-4492-B32F-25C3F21786DB}" srcOrd="0" destOrd="0" presId="urn:microsoft.com/office/officeart/2005/8/layout/list1"/>
    <dgm:cxn modelId="{52CFACBE-1634-458B-A1E0-6DCC6B33FA23}" srcId="{589B3E68-58A7-48EC-B993-10070A791685}" destId="{293FA90C-F8B1-4EB8-B32F-195E07DDCFE0}" srcOrd="1" destOrd="0" parTransId="{CC62E66F-B7E7-4F66-B094-9079AA001AF8}" sibTransId="{F94B6B49-AB23-409C-A926-D61A96DDEF37}"/>
    <dgm:cxn modelId="{3A9DA361-AEF7-4526-B5EF-02C74F320559}" type="presOf" srcId="{18E96F3C-BA5D-4A33-A5B7-1802057BA44E}" destId="{67F553B7-0317-4803-BA60-63A685441BA5}" srcOrd="0" destOrd="0" presId="urn:microsoft.com/office/officeart/2005/8/layout/list1"/>
    <dgm:cxn modelId="{7E711136-D9E3-4690-AFC5-F998CD099E0F}" type="presOf" srcId="{293FA90C-F8B1-4EB8-B32F-195E07DDCFE0}" destId="{A1FE9BBF-F6F3-4800-B2F2-D57E17B67046}" srcOrd="0" destOrd="0" presId="urn:microsoft.com/office/officeart/2005/8/layout/list1"/>
    <dgm:cxn modelId="{7A3553EC-7925-4D6C-9D79-3F87514FFEB4}" type="presOf" srcId="{33C2A098-DBC6-4A04-8D85-2A913E9DF3CA}" destId="{A79561F2-D149-425B-BAB3-2B5289203577}" srcOrd="1" destOrd="0" presId="urn:microsoft.com/office/officeart/2005/8/layout/list1"/>
    <dgm:cxn modelId="{40193D3A-8FFA-4D22-9F22-E5CD626EF587}" srcId="{589B3E68-58A7-48EC-B993-10070A791685}" destId="{33C2A098-DBC6-4A04-8D85-2A913E9DF3CA}" srcOrd="0" destOrd="0" parTransId="{73B62410-2866-48D1-A038-E6B326A1C704}" sibTransId="{54CC6355-9093-4599-BBAA-A6C36E1EC1D1}"/>
    <dgm:cxn modelId="{0D157754-B23D-4108-ABDD-B9001C6F740D}" type="presOf" srcId="{18E96F3C-BA5D-4A33-A5B7-1802057BA44E}" destId="{03EE42DF-4D17-442A-8433-34B416B7C0EE}" srcOrd="1" destOrd="0" presId="urn:microsoft.com/office/officeart/2005/8/layout/list1"/>
    <dgm:cxn modelId="{A92542E7-A946-4A32-B08C-97BA316B8243}" type="presParOf" srcId="{F51695BE-1084-4492-B32F-25C3F21786DB}" destId="{87CE730A-E943-40B5-8B96-CFE50538AF20}" srcOrd="0" destOrd="0" presId="urn:microsoft.com/office/officeart/2005/8/layout/list1"/>
    <dgm:cxn modelId="{10749EE7-2554-49DE-B740-3670C4DC7BBF}" type="presParOf" srcId="{87CE730A-E943-40B5-8B96-CFE50538AF20}" destId="{294C3FC0-04B1-47F3-8091-26B83C72506B}" srcOrd="0" destOrd="0" presId="urn:microsoft.com/office/officeart/2005/8/layout/list1"/>
    <dgm:cxn modelId="{71165948-C634-47B7-BBB1-4CA394D37A49}" type="presParOf" srcId="{87CE730A-E943-40B5-8B96-CFE50538AF20}" destId="{A79561F2-D149-425B-BAB3-2B5289203577}" srcOrd="1" destOrd="0" presId="urn:microsoft.com/office/officeart/2005/8/layout/list1"/>
    <dgm:cxn modelId="{6510F8F6-3ED0-4D64-98D8-42AB4DE96F3C}" type="presParOf" srcId="{F51695BE-1084-4492-B32F-25C3F21786DB}" destId="{021EE353-1864-4595-881A-326D59D7BF06}" srcOrd="1" destOrd="0" presId="urn:microsoft.com/office/officeart/2005/8/layout/list1"/>
    <dgm:cxn modelId="{7F9CEA04-DF26-4C74-85E2-F99B5D14A9D8}" type="presParOf" srcId="{F51695BE-1084-4492-B32F-25C3F21786DB}" destId="{5023A6C1-A058-47C0-9E0A-16D674409C05}" srcOrd="2" destOrd="0" presId="urn:microsoft.com/office/officeart/2005/8/layout/list1"/>
    <dgm:cxn modelId="{7FB1AED1-DD99-472A-B6CF-8185CBCC4AD8}" type="presParOf" srcId="{F51695BE-1084-4492-B32F-25C3F21786DB}" destId="{EDF6F20B-727E-411A-9FB9-6168C16591B0}" srcOrd="3" destOrd="0" presId="urn:microsoft.com/office/officeart/2005/8/layout/list1"/>
    <dgm:cxn modelId="{0F8C03E0-F5E5-41EF-BF1E-CE970D1ACFEB}" type="presParOf" srcId="{F51695BE-1084-4492-B32F-25C3F21786DB}" destId="{DF611888-6EE1-4988-AE4E-9FF228BB93FF}" srcOrd="4" destOrd="0" presId="urn:microsoft.com/office/officeart/2005/8/layout/list1"/>
    <dgm:cxn modelId="{C0E342FD-4EA1-4225-A1D4-C1B0945B1B4B}" type="presParOf" srcId="{DF611888-6EE1-4988-AE4E-9FF228BB93FF}" destId="{A1FE9BBF-F6F3-4800-B2F2-D57E17B67046}" srcOrd="0" destOrd="0" presId="urn:microsoft.com/office/officeart/2005/8/layout/list1"/>
    <dgm:cxn modelId="{E8DA92BB-B9F7-438F-90FD-40C8A1CCACA3}" type="presParOf" srcId="{DF611888-6EE1-4988-AE4E-9FF228BB93FF}" destId="{5DB7F81A-0B0E-4897-887F-59AFAAE24033}" srcOrd="1" destOrd="0" presId="urn:microsoft.com/office/officeart/2005/8/layout/list1"/>
    <dgm:cxn modelId="{415957A6-F77A-48F7-8BBB-E5AF0D096901}" type="presParOf" srcId="{F51695BE-1084-4492-B32F-25C3F21786DB}" destId="{BA48D7A6-96FC-4AE6-ACCD-D55C5BA264E4}" srcOrd="5" destOrd="0" presId="urn:microsoft.com/office/officeart/2005/8/layout/list1"/>
    <dgm:cxn modelId="{82C8DFCF-85E4-4568-8ECB-AE31CA25434F}" type="presParOf" srcId="{F51695BE-1084-4492-B32F-25C3F21786DB}" destId="{8329C9DC-9C53-4591-875A-E6FD99DA4711}" srcOrd="6" destOrd="0" presId="urn:microsoft.com/office/officeart/2005/8/layout/list1"/>
    <dgm:cxn modelId="{C9D94739-595E-485A-AA1C-CC84ED4AD6AB}" type="presParOf" srcId="{F51695BE-1084-4492-B32F-25C3F21786DB}" destId="{B0C8C5E8-CF25-4C80-93ED-A90A968ECFAB}" srcOrd="7" destOrd="0" presId="urn:microsoft.com/office/officeart/2005/8/layout/list1"/>
    <dgm:cxn modelId="{0CAD8CB0-7464-4246-9341-11D82DE3A0A5}" type="presParOf" srcId="{F51695BE-1084-4492-B32F-25C3F21786DB}" destId="{2988F2DC-6A34-4EEB-8F08-9F537B544C2E}" srcOrd="8" destOrd="0" presId="urn:microsoft.com/office/officeart/2005/8/layout/list1"/>
    <dgm:cxn modelId="{F92946E6-F1DC-46E9-9D48-00AD49FBD30F}" type="presParOf" srcId="{2988F2DC-6A34-4EEB-8F08-9F537B544C2E}" destId="{67F553B7-0317-4803-BA60-63A685441BA5}" srcOrd="0" destOrd="0" presId="urn:microsoft.com/office/officeart/2005/8/layout/list1"/>
    <dgm:cxn modelId="{6D756AF0-3905-40E4-B3B6-E131FE25F5C7}" type="presParOf" srcId="{2988F2DC-6A34-4EEB-8F08-9F537B544C2E}" destId="{03EE42DF-4D17-442A-8433-34B416B7C0EE}" srcOrd="1" destOrd="0" presId="urn:microsoft.com/office/officeart/2005/8/layout/list1"/>
    <dgm:cxn modelId="{1EAC3371-CAF5-4390-8514-746C76B42C97}" type="presParOf" srcId="{F51695BE-1084-4492-B32F-25C3F21786DB}" destId="{85CFE830-5731-401C-A1E7-2838F46C6040}" srcOrd="9" destOrd="0" presId="urn:microsoft.com/office/officeart/2005/8/layout/list1"/>
    <dgm:cxn modelId="{A1F265C3-BF94-46C5-9B62-418A134B4381}" type="presParOf" srcId="{F51695BE-1084-4492-B32F-25C3F21786DB}" destId="{FEBCFC9F-DBB1-42EA-A459-B414487BCF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A6C1-A058-47C0-9E0A-16D674409C05}">
      <dsp:nvSpPr>
        <dsp:cNvPr id="0" name=""/>
        <dsp:cNvSpPr/>
      </dsp:nvSpPr>
      <dsp:spPr>
        <a:xfrm>
          <a:off x="0" y="525323"/>
          <a:ext cx="99320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561F2-D149-425B-BAB3-2B5289203577}">
      <dsp:nvSpPr>
        <dsp:cNvPr id="0" name=""/>
        <dsp:cNvSpPr/>
      </dsp:nvSpPr>
      <dsp:spPr>
        <a:xfrm>
          <a:off x="496604" y="53003"/>
          <a:ext cx="6952465" cy="9446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87" tIns="0" rIns="2627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</a:pP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I.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Sự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lớn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lên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của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tế</a:t>
          </a: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bào</a:t>
          </a:r>
          <a:endParaRPr lang="en-US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718" y="99117"/>
        <a:ext cx="6860237" cy="852412"/>
      </dsp:txXfrm>
    </dsp:sp>
    <dsp:sp modelId="{8329C9DC-9C53-4591-875A-E6FD99DA4711}">
      <dsp:nvSpPr>
        <dsp:cNvPr id="0" name=""/>
        <dsp:cNvSpPr/>
      </dsp:nvSpPr>
      <dsp:spPr>
        <a:xfrm>
          <a:off x="0" y="1976843"/>
          <a:ext cx="99320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7F81A-0B0E-4897-887F-59AFAAE24033}">
      <dsp:nvSpPr>
        <dsp:cNvPr id="0" name=""/>
        <dsp:cNvSpPr/>
      </dsp:nvSpPr>
      <dsp:spPr>
        <a:xfrm>
          <a:off x="496604" y="1504523"/>
          <a:ext cx="6952465" cy="9446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87" tIns="0" rIns="2627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</a:pPr>
          <a:r>
            <a:rPr lang="en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II.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Sự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sinh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sản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(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phân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chia)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của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tế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bào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718" y="1550637"/>
        <a:ext cx="6860237" cy="852412"/>
      </dsp:txXfrm>
    </dsp:sp>
    <dsp:sp modelId="{FEBCFC9F-DBB1-42EA-A459-B414487BCF60}">
      <dsp:nvSpPr>
        <dsp:cNvPr id="0" name=""/>
        <dsp:cNvSpPr/>
      </dsp:nvSpPr>
      <dsp:spPr>
        <a:xfrm>
          <a:off x="0" y="3428362"/>
          <a:ext cx="99320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E42DF-4D17-442A-8433-34B416B7C0EE}">
      <dsp:nvSpPr>
        <dsp:cNvPr id="0" name=""/>
        <dsp:cNvSpPr/>
      </dsp:nvSpPr>
      <dsp:spPr>
        <a:xfrm>
          <a:off x="496604" y="2956043"/>
          <a:ext cx="8213225" cy="944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87" tIns="0" rIns="262787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III.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Ý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nghĩa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của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sự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lớn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lên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và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sinh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sản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tế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rPr>
            <a:t>bào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rPr>
            <a:t> 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718" y="3002157"/>
        <a:ext cx="8120997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86666-8783-4C01-BDCE-9A1FE12FB942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7A71-7C92-44BE-9224-30151A580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7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36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806ada915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806ada915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56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190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015-1444-418D-8088-1212EBA5A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5C820-DC9E-4B55-972F-92B7B65C1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3F4E-E9E6-467D-9635-6CBFF706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B9356-75C6-44AC-830E-EF1D4A50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3332-6F4A-4044-8021-71680B45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8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7427-1FD0-48A8-AE19-9EA99F10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4EF0A-C507-4733-A22D-89153BF85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F93B1-FB01-46D3-B605-05303FAB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19FDF-0329-40A5-AED0-A7BBE145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7FB8-6034-4F9B-9C7B-2EFF375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437B4-EE6E-4CE3-9D0E-5E3E4AFD4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D8065-F6D4-4EEF-ABC2-5CC1E7FAE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BEB5F-2BF9-42A1-847F-15D0B384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A685-9E21-4233-B029-0C8A11FE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414B4-14AF-49C7-A379-076EB887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4E0E9-D55E-4D7C-B2F8-206773C9E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94EED7-2ACB-4DFA-A811-77F44E07F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E1DC78-B388-424A-9EBD-E2E78318F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E833-6868-4ECC-BAD5-BEA998E7F8A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759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1E787-BCFA-4768-8077-0CB7F79DC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C156F4-903D-4D08-B660-5A7673A6F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11085-6700-4CA9-8657-BF255F79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2738-459A-480B-A369-B2BFF10CAB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1367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DF3D5-F170-4B9C-8AA2-BF9339312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E14D9E-0489-4509-B377-D5CBF6AD4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BB088-79C0-4926-B70B-F5D2472E3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D781-4FDF-40F3-A709-30FDE52813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9976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395FD-7B4B-451E-A460-6BD159426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1D406-029D-4526-9D8B-AC2EB44C8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8497E-5BD2-4E22-9854-E72DEB14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9F34-A88C-43F6-9552-08D2CA20E2D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7702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886F0D-F760-49C0-A391-307EA23F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00ABB9-4C3E-48D6-A7AA-8FEE67AC3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A864D1-829C-4C35-A784-F196DED13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6978-1FCD-4F78-8E25-8558017BCF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614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3DB2CC-1A1D-475B-8693-3BFB9E764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F0AA8D-DB74-4066-AED0-BD314C569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8FE8B6-9BCC-4B75-BAF1-99173599C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65CB-4799-46F4-AAB4-C35141B9069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893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753154-2C0D-43B0-9025-FA2CBF03F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0DFECE-E431-42AA-9C23-0460565DA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1B4F79-F29B-46BE-B136-34B3F1480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27F2-7B93-4221-ADE7-F24FAE563D3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4277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1C286-9D7B-4231-A218-F5F018E50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C6FC3-F412-488F-80F4-8824E5E5B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94B11-6575-4C86-BE05-506198E63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8D04C-7EFE-41A1-8291-FCE90C82F6B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693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611C-E951-42A9-B158-66652987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E8AF-0EF3-4886-A163-18A2BFC71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61307-4437-4384-AA52-DB717C86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14A4-B731-44D9-86F9-90F3AA65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5C62A-B614-4511-8DAC-ABFBA1EC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0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CDBCA-251F-4D15-8F59-5BFDA9F7E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02A1C-B180-402B-8D78-8E5A896FF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233E7-DAA4-47AB-937F-C07E08049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4459-3021-4D19-8F3B-EA470AC7EA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065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77816-85B8-4F04-B6FB-D5D9E8EFA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3837A-E0C0-4E53-8526-E775F5B6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F213D5-9DF7-4274-9A86-E1C28EB00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2733-48A6-47C8-850A-CF2558A211D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1776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68648-E374-4A66-96B5-CFBEA4E0C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153D9-A04B-4C89-A19D-EAD9531E5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03AB5F-534B-4F13-A8E3-D1962C7BC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031B-6BF4-4390-A658-51239A38334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9427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" y="3258700"/>
            <a:ext cx="5468000" cy="1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" y="5298000"/>
            <a:ext cx="546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1855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867800"/>
            <a:ext cx="1097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0774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527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013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2819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9600" y="1865000"/>
            <a:ext cx="3744000" cy="4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4260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8534400" cy="58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01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8DB6-3571-4C25-9AE0-162BEAF4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7D14E-F53E-4069-8667-BD6FAEF12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03870-43C8-441B-B65B-F9365D1A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7EC7-2F13-44EA-B298-77C075CF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CE9C-C7A8-45E9-9281-31E9B3D5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8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09600" y="1364100"/>
            <a:ext cx="5116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31600" y="3737433"/>
            <a:ext cx="511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8953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5548000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0917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09600" y="1474833"/>
            <a:ext cx="1097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09600" y="4202967"/>
            <a:ext cx="1097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3878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0687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3539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0834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0289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1202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715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877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12B2-0902-4382-A09C-BA9AB524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F37C-65FD-4E5F-B0DE-45E73CDCC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D079F-A0D0-4AF4-A9A6-72B4C375F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CA742-B3CE-411F-B062-6AF2A5E4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96DC8-2531-464F-A816-C12683A7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2684-2AD7-422B-B300-31D0D305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8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100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419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6433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1507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6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56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6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61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35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4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C16E-7CA9-44D0-B6ED-0A212B36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DFF97-B814-476B-9782-D64BADC8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6CD94-8742-4230-BE40-EC734C989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B1CE2-6E24-4F41-ABAB-F59683EB7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901-EF7B-41BB-8EFD-373EAC444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7D622-7612-4F32-A6D9-3339C7C4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931D1-B093-4C9D-A7D1-B8E1432D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C58EE-98FA-4161-9A5A-C3165AF2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9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05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52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5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32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92E01-C930-46DD-885E-C1ADF2369F5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36AD9-1DD8-4CE4-82C3-BA451664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20BFA-6CCF-4423-BEF9-47494F63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DFE33-D7A7-4DC7-A509-1345932A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1B12D06-56DE-46E1-8DD3-0B66D962907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FDAE-BCF1-41CC-B515-2A84231D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277F3-44F5-4AD4-8262-7A542E2A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D1C9C-C306-486C-921B-4E5A7688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C17B7-9B06-4549-8E21-78A28A1D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331B9-DE79-4E49-B87B-A7B2C65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3BA61-3D27-40C5-8570-7E7F4D78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24D11-EA7A-401F-85AD-6DCF4F10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E6FB-7A25-4ABB-AABB-4236FD26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7DE0-ADF7-4013-83F7-3D220F5E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3571B-94DD-4AC7-AE29-2ECAE5FAB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785FF-28A5-46CA-926C-8C08F978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0E8CD-4270-4A79-9F24-F7B69E03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172AA-AD1B-4DA2-A7E1-E245BCD7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EE19-2AE9-4AC6-BE33-A5823928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7F2B5-14C0-4FAC-AB3B-E56FE1AB6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74995-98C3-4E0F-AB1A-3FB7019EE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BE2F8-68C8-41D7-874E-B491CEEA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593A3-6AE6-4045-9CA1-AE1B8AA7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786FA-2F93-4730-A061-437D4FEA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ADF2E-7D54-4C12-AC43-6145CBB9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5C7D-42BD-4773-9B60-E4D511CDC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37C60-2C55-4B86-8518-631FABA27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582-88A6-44BB-B920-A9FAEDB756A1}" type="datetimeFigureOut">
              <a:rPr lang="en-US" smtClean="0"/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389-4F55-4627-BA5D-F1D0C9369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C8CE-1721-4A87-A6A7-F521E75C3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7E88-FF3C-45B4-A46F-C14A7BAA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D4A564-498E-48AD-877B-22FACCFAC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A0E14-2B6B-4ED4-BD08-3B4D048CA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25EDEF-DB30-47C1-BD80-458F4C34CE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A8A0E1-A7B3-4391-A2A6-F233ABB1DA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EB1778-0862-4C86-B7E2-18428745A2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6B4CFDA-FBD3-4C27-83B3-78130104F77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7578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3599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395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2" y="1013992"/>
            <a:ext cx="11265408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ĐỀ: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KHTN 6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843" y="2367262"/>
            <a:ext cx="88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1" y="4631883"/>
            <a:ext cx="9298275" cy="2198914"/>
            <a:chOff x="0" y="4631883"/>
            <a:chExt cx="9298275" cy="2198914"/>
          </a:xfrm>
        </p:grpSpPr>
        <p:pic>
          <p:nvPicPr>
            <p:cNvPr id="5" name="Picture 2" descr="Kết quả hình ảnh cho Hoa Sen 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70" b="63213" l="0" r="985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45" b="37180"/>
            <a:stretch/>
          </p:blipFill>
          <p:spPr bwMode="auto">
            <a:xfrm>
              <a:off x="0" y="4631883"/>
              <a:ext cx="9298275" cy="2198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Hoa Sen 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89734" l="0" r="95012">
                          <a14:foregroundMark x1="34204" y1="43346" x2="34204" y2="43346"/>
                          <a14:foregroundMark x1="53919" y1="29658" x2="53919" y2="29658"/>
                          <a14:foregroundMark x1="47031" y1="36502" x2="47031" y2="36502"/>
                          <a14:foregroundMark x1="39667" y1="41445" x2="39667" y2="41445"/>
                          <a14:foregroundMark x1="44656" y1="78327" x2="44656" y2="78327"/>
                          <a14:foregroundMark x1="44656" y1="73764" x2="44656" y2="73764"/>
                          <a14:foregroundMark x1="65083" y1="55133" x2="65083" y2="55133"/>
                          <a14:foregroundMark x1="79335" y1="65019" x2="79335" y2="65019"/>
                          <a14:foregroundMark x1="54157" y1="74525" x2="54157" y2="74525"/>
                          <a14:foregroundMark x1="56295" y1="73764" x2="56532" y2="72624"/>
                          <a14:foregroundMark x1="56295" y1="78707" x2="56295" y2="78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0"/>
            <a:stretch/>
          </p:blipFill>
          <p:spPr bwMode="auto">
            <a:xfrm>
              <a:off x="3338067" y="4955733"/>
              <a:ext cx="2776421" cy="186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00" y="58667"/>
            <a:ext cx="1432988" cy="9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 noChangeArrowheads="1"/>
          </p:cNvSpPr>
          <p:nvPr>
            <p:ph type="title"/>
          </p:nvPr>
        </p:nvSpPr>
        <p:spPr>
          <a:xfrm>
            <a:off x="5298782" y="487899"/>
            <a:ext cx="3676650" cy="727075"/>
          </a:xfrm>
          <a:noFill/>
        </p:spPr>
        <p:txBody>
          <a:bodyPr>
            <a:normAutofit fontScale="90000"/>
          </a:bodyPr>
          <a:lstStyle/>
          <a:p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PHIẾU HỌC TẬP 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6370352"/>
              </p:ext>
            </p:extLst>
          </p:nvPr>
        </p:nvGraphicFramePr>
        <p:xfrm>
          <a:off x="616101" y="1414271"/>
          <a:ext cx="11180025" cy="5385447"/>
        </p:xfrm>
        <a:graphic>
          <a:graphicData uri="http://schemas.openxmlformats.org/drawingml/2006/table">
            <a:tbl>
              <a:tblPr/>
              <a:tblGrid>
                <a:gridCol w="3727412">
                  <a:extLst>
                    <a:ext uri="{9D8B030D-6E8A-4147-A177-3AD203B41FA5}">
                      <a16:colId xmlns:a16="http://schemas.microsoft.com/office/drawing/2014/main" val="3741645875"/>
                    </a:ext>
                  </a:extLst>
                </a:gridCol>
                <a:gridCol w="3435758">
                  <a:extLst>
                    <a:ext uri="{9D8B030D-6E8A-4147-A177-3AD203B41FA5}">
                      <a16:colId xmlns:a16="http://schemas.microsoft.com/office/drawing/2014/main" val="3482315578"/>
                    </a:ext>
                  </a:extLst>
                </a:gridCol>
                <a:gridCol w="4016855">
                  <a:extLst>
                    <a:ext uri="{9D8B030D-6E8A-4147-A177-3AD203B41FA5}">
                      <a16:colId xmlns:a16="http://schemas.microsoft.com/office/drawing/2014/main" val="936205567"/>
                    </a:ext>
                  </a:extLst>
                </a:gridCol>
              </a:tblGrid>
              <a:tr h="841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Nội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dung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non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à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36962"/>
                  </a:ext>
                </a:extLst>
              </a:tr>
              <a:tr h="1121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thước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nhân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70707"/>
                  </a:ext>
                </a:extLst>
              </a:tr>
              <a:tr h="1097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6918"/>
                  </a:ext>
                </a:extLst>
              </a:tr>
              <a:tr h="108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Vị trí của nhân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5899"/>
                  </a:ext>
                </a:extLst>
              </a:tr>
              <a:tr h="1240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thước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khối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85272"/>
                  </a:ext>
                </a:extLst>
              </a:tr>
            </a:tbl>
          </a:graphicData>
        </a:graphic>
      </p:graphicFrame>
      <p:grpSp>
        <p:nvGrpSpPr>
          <p:cNvPr id="14364" name="Group 15"/>
          <p:cNvGrpSpPr>
            <a:grpSpLocks/>
          </p:cNvGrpSpPr>
          <p:nvPr/>
        </p:nvGrpSpPr>
        <p:grpSpPr bwMode="auto">
          <a:xfrm>
            <a:off x="219456" y="151576"/>
            <a:ext cx="11862816" cy="6858000"/>
            <a:chOff x="-36" y="0"/>
            <a:chExt cx="5847" cy="4320"/>
          </a:xfrm>
        </p:grpSpPr>
        <p:pic>
          <p:nvPicPr>
            <p:cNvPr id="14365" name="Picture 16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17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58" y="-2858"/>
              <a:ext cx="96" cy="581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18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9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2" y="1359"/>
              <a:ext cx="96" cy="58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: Beveled 2">
            <a:extLst>
              <a:ext uri="{FF2B5EF4-FFF2-40B4-BE49-F238E27FC236}">
                <a16:creationId xmlns:a16="http://schemas.microsoft.com/office/drawing/2014/main" id="{2ED71AFC-9AF4-43BB-A501-631F2235C8F3}"/>
              </a:ext>
            </a:extLst>
          </p:cNvPr>
          <p:cNvSpPr/>
          <p:nvPr/>
        </p:nvSpPr>
        <p:spPr>
          <a:xfrm>
            <a:off x="529948" y="516751"/>
            <a:ext cx="4635472" cy="586854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9BB64C-249F-4D46-8AB9-4E9780F17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56" t="24529" r="13913" b="46858"/>
          <a:stretch/>
        </p:blipFill>
        <p:spPr>
          <a:xfrm>
            <a:off x="5401056" y="1"/>
            <a:ext cx="5340095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097D6-8130-41E4-8034-52B71C3A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" y="0"/>
            <a:ext cx="530352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477844"/>
              </p:ext>
            </p:extLst>
          </p:nvPr>
        </p:nvGraphicFramePr>
        <p:xfrm>
          <a:off x="97538" y="2279904"/>
          <a:ext cx="11923772" cy="4519814"/>
        </p:xfrm>
        <a:graphic>
          <a:graphicData uri="http://schemas.openxmlformats.org/drawingml/2006/table">
            <a:tbl>
              <a:tblPr/>
              <a:tblGrid>
                <a:gridCol w="3975377">
                  <a:extLst>
                    <a:ext uri="{9D8B030D-6E8A-4147-A177-3AD203B41FA5}">
                      <a16:colId xmlns:a16="http://schemas.microsoft.com/office/drawing/2014/main" val="3741645875"/>
                    </a:ext>
                  </a:extLst>
                </a:gridCol>
                <a:gridCol w="3664320">
                  <a:extLst>
                    <a:ext uri="{9D8B030D-6E8A-4147-A177-3AD203B41FA5}">
                      <a16:colId xmlns:a16="http://schemas.microsoft.com/office/drawing/2014/main" val="3482315578"/>
                    </a:ext>
                  </a:extLst>
                </a:gridCol>
                <a:gridCol w="4284075">
                  <a:extLst>
                    <a:ext uri="{9D8B030D-6E8A-4147-A177-3AD203B41FA5}">
                      <a16:colId xmlns:a16="http://schemas.microsoft.com/office/drawing/2014/main" val="936205567"/>
                    </a:ext>
                  </a:extLst>
                </a:gridCol>
              </a:tblGrid>
              <a:tr h="706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Nội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dung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non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à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36962"/>
                  </a:ext>
                </a:extLst>
              </a:tr>
              <a:tr h="94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thước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nhân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70707"/>
                  </a:ext>
                </a:extLst>
              </a:tr>
              <a:tr h="920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6918"/>
                  </a:ext>
                </a:extLst>
              </a:tr>
              <a:tr h="910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Vị trí của nhân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5899"/>
                  </a:ext>
                </a:extLst>
              </a:tr>
              <a:tr h="1040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thước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khối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8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04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171915" y="387349"/>
            <a:ext cx="3678237" cy="492125"/>
          </a:xfrm>
          <a:noFill/>
        </p:spPr>
        <p:txBody>
          <a:bodyPr>
            <a:normAutofit fontScale="90000"/>
          </a:bodyPr>
          <a:lstStyle/>
          <a:p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PHIẾU HỌC TẬP 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5025091"/>
              </p:ext>
            </p:extLst>
          </p:nvPr>
        </p:nvGraphicFramePr>
        <p:xfrm>
          <a:off x="329924" y="1052513"/>
          <a:ext cx="11386588" cy="5659438"/>
        </p:xfrm>
        <a:graphic>
          <a:graphicData uri="http://schemas.openxmlformats.org/drawingml/2006/table">
            <a:tbl>
              <a:tblPr/>
              <a:tblGrid>
                <a:gridCol w="3794848">
                  <a:extLst>
                    <a:ext uri="{9D8B030D-6E8A-4147-A177-3AD203B41FA5}">
                      <a16:colId xmlns:a16="http://schemas.microsoft.com/office/drawing/2014/main" val="3821855619"/>
                    </a:ext>
                  </a:extLst>
                </a:gridCol>
                <a:gridCol w="3500738">
                  <a:extLst>
                    <a:ext uri="{9D8B030D-6E8A-4147-A177-3AD203B41FA5}">
                      <a16:colId xmlns:a16="http://schemas.microsoft.com/office/drawing/2014/main" val="1064484732"/>
                    </a:ext>
                  </a:extLst>
                </a:gridCol>
                <a:gridCol w="4091002">
                  <a:extLst>
                    <a:ext uri="{9D8B030D-6E8A-4147-A177-3AD203B41FA5}">
                      <a16:colId xmlns:a16="http://schemas.microsoft.com/office/drawing/2014/main" val="772141409"/>
                    </a:ext>
                  </a:extLst>
                </a:gridCol>
              </a:tblGrid>
              <a:tr h="844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Nội dung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non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à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B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40758"/>
                  </a:ext>
                </a:extLst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 thước nhân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Nhỏ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Lớn hơn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67533"/>
                  </a:ext>
                </a:extLst>
              </a:tr>
              <a:tr h="866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chất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Ít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Nhiều hơn 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04157"/>
                  </a:ext>
                </a:extLst>
              </a:tr>
              <a:tr h="143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Vị trí của nhân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Ở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trung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tâm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Nằm lệch về 1 phía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25911"/>
                  </a:ext>
                </a:extLst>
              </a:tr>
              <a:tr h="159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thước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khối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tế bào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 thước, khối lượng nhỏ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Kích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thước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khối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tăng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so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ban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đầu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78821"/>
                  </a:ext>
                </a:extLst>
              </a:tr>
            </a:tbl>
          </a:graphicData>
        </a:graphic>
      </p:graphicFrame>
      <p:grpSp>
        <p:nvGrpSpPr>
          <p:cNvPr id="15388" name="Group 15"/>
          <p:cNvGrpSpPr>
            <a:grpSpLocks/>
          </p:cNvGrpSpPr>
          <p:nvPr/>
        </p:nvGrpSpPr>
        <p:grpSpPr bwMode="auto">
          <a:xfrm>
            <a:off x="0" y="127000"/>
            <a:ext cx="12094465" cy="6858000"/>
            <a:chOff x="-36" y="0"/>
            <a:chExt cx="5847" cy="4320"/>
          </a:xfrm>
        </p:grpSpPr>
        <p:pic>
          <p:nvPicPr>
            <p:cNvPr id="15389" name="Picture 16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17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58" y="-2858"/>
              <a:ext cx="96" cy="581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18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19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2" y="1359"/>
              <a:ext cx="96" cy="58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053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C31819-110C-4751-956B-AAA9C6C5408E}"/>
              </a:ext>
            </a:extLst>
          </p:cNvPr>
          <p:cNvSpPr txBox="1"/>
          <p:nvPr/>
        </p:nvSpPr>
        <p:spPr>
          <a:xfrm>
            <a:off x="1624084" y="368490"/>
            <a:ext cx="97308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ĐÁNH GIÁ NHIỆM VỤ 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...……………….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516C60-AFA9-4297-B23A-416CF4BCF751}"/>
              </a:ext>
            </a:extLst>
          </p:cNvPr>
          <p:cNvGraphicFramePr>
            <a:graphicFrameLocks noGrp="1"/>
          </p:cNvGraphicFramePr>
          <p:nvPr/>
        </p:nvGraphicFramePr>
        <p:xfrm>
          <a:off x="512792" y="1897403"/>
          <a:ext cx="11273050" cy="4705261"/>
        </p:xfrm>
        <a:graphic>
          <a:graphicData uri="http://schemas.openxmlformats.org/drawingml/2006/table">
            <a:tbl>
              <a:tblPr firstRow="1" firstCol="1" bandRow="1"/>
              <a:tblGrid>
                <a:gridCol w="2254610">
                  <a:extLst>
                    <a:ext uri="{9D8B030D-6E8A-4147-A177-3AD203B41FA5}">
                      <a16:colId xmlns:a16="http://schemas.microsoft.com/office/drawing/2014/main" val="1322621318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1684609532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403215605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4285793797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321222169"/>
                    </a:ext>
                  </a:extLst>
                </a:gridCol>
              </a:tblGrid>
              <a:tr h="109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đánh giá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 3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(Khá)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08816"/>
                  </a:ext>
                </a:extLst>
              </a:tr>
              <a:tr h="120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câu hỏi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đúng 6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đúng được 5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đúng dưới 4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191680"/>
                  </a:ext>
                </a:extLst>
              </a:tr>
              <a:tr h="120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PHT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90707"/>
                  </a:ext>
                </a:extLst>
              </a:tr>
              <a:tr h="120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PHT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2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18979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899E0-2730-4513-B476-AE5D538A7A4D}"/>
              </a:ext>
            </a:extLst>
          </p:cNvPr>
          <p:cNvSpPr txBox="1"/>
          <p:nvPr/>
        </p:nvSpPr>
        <p:spPr>
          <a:xfrm>
            <a:off x="512065" y="2156892"/>
            <a:ext cx="11119103" cy="2763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Beveled 2">
            <a:extLst>
              <a:ext uri="{FF2B5EF4-FFF2-40B4-BE49-F238E27FC236}">
                <a16:creationId xmlns:a16="http://schemas.microsoft.com/office/drawing/2014/main" id="{2ED71AFC-9AF4-43BB-A501-631F2235C8F3}"/>
              </a:ext>
            </a:extLst>
          </p:cNvPr>
          <p:cNvSpPr/>
          <p:nvPr/>
        </p:nvSpPr>
        <p:spPr>
          <a:xfrm>
            <a:off x="3985350" y="746389"/>
            <a:ext cx="4112526" cy="586854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đôi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260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899E0-2730-4513-B476-AE5D538A7A4D}"/>
              </a:ext>
            </a:extLst>
          </p:cNvPr>
          <p:cNvSpPr txBox="1"/>
          <p:nvPr/>
        </p:nvSpPr>
        <p:spPr>
          <a:xfrm>
            <a:off x="121919" y="564132"/>
            <a:ext cx="12070081" cy="5820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DE14D-48B9-4B02-AAC1-F40D13228362}"/>
              </a:ext>
            </a:extLst>
          </p:cNvPr>
          <p:cNvSpPr txBox="1"/>
          <p:nvPr/>
        </p:nvSpPr>
        <p:spPr>
          <a:xfrm>
            <a:off x="213862" y="1613650"/>
            <a:ext cx="11448288" cy="10772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CDB2A-FD04-46E3-B45B-D0C64DA92E95}"/>
              </a:ext>
            </a:extLst>
          </p:cNvPr>
          <p:cNvSpPr txBox="1"/>
          <p:nvPr/>
        </p:nvSpPr>
        <p:spPr>
          <a:xfrm>
            <a:off x="213862" y="3201777"/>
            <a:ext cx="11868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kumimoji="0" lang="vi-VN" sz="3200" b="0" i="1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 trình trao đổi ch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kumimoji="0" lang="vi-VN" sz="3200" b="0" i="1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 chúng lớn dần thành những tế bào trưởng thành.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0312D-AD5F-4490-A93F-7FB24C28CC83}"/>
              </a:ext>
            </a:extLst>
          </p:cNvPr>
          <p:cNvSpPr txBox="1"/>
          <p:nvPr/>
        </p:nvSpPr>
        <p:spPr>
          <a:xfrm>
            <a:off x="213862" y="4639094"/>
            <a:ext cx="11606784" cy="186512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03669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ABCBD751-4CF1-445E-A5DC-D8ACB31E558F}"/>
              </a:ext>
            </a:extLst>
          </p:cNvPr>
          <p:cNvSpPr txBox="1"/>
          <p:nvPr/>
        </p:nvSpPr>
        <p:spPr>
          <a:xfrm>
            <a:off x="570662" y="1577574"/>
            <a:ext cx="4933052" cy="4871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98266" tIns="0" rIns="298266" bIns="0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I.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Sự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lớn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lên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của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tế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bào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54886-C436-40D2-92E8-378D8098DA7E}"/>
              </a:ext>
            </a:extLst>
          </p:cNvPr>
          <p:cNvSpPr txBox="1"/>
          <p:nvPr/>
        </p:nvSpPr>
        <p:spPr>
          <a:xfrm>
            <a:off x="2168535" y="207972"/>
            <a:ext cx="8523849" cy="1077218"/>
          </a:xfrm>
          <a:prstGeom prst="rect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</a:t>
            </a:r>
            <a:r>
              <a:rPr kumimoji="0" lang="en-US" sz="3200" b="1" i="0" u="none" strike="noStrike" kern="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LỚN LÊN VÀ SINH SẢN CỦA TẾ BÀO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E264F4-485D-4BFD-BB4E-A28074E4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7" y="2478437"/>
            <a:ext cx="657431" cy="6574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EEFAC3-49D1-42DF-9C06-CD213955A117}"/>
              </a:ext>
            </a:extLst>
          </p:cNvPr>
          <p:cNvSpPr txBox="1"/>
          <p:nvPr/>
        </p:nvSpPr>
        <p:spPr>
          <a:xfrm>
            <a:off x="899378" y="2478805"/>
            <a:ext cx="10402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quá trình trao đổi 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mà chúng lớn dần thành những tế bào trưởng thành.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5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DD15D-2C44-44F2-B477-E85469D7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2109216"/>
            <a:ext cx="5279136" cy="4498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F0BEB-32AB-46A8-95ED-B6E35F20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29" y="2109216"/>
            <a:ext cx="5291328" cy="449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84" y="365760"/>
            <a:ext cx="11460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do: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tế 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(ở TBTV),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chia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6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5860D-0A32-4909-8D04-14C4ABDAB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4" t="55461" r="20000" b="24239"/>
          <a:stretch/>
        </p:blipFill>
        <p:spPr>
          <a:xfrm>
            <a:off x="276419" y="1128454"/>
            <a:ext cx="10879261" cy="4894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0" y="1455313"/>
            <a:ext cx="2099256" cy="105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8661" y="472072"/>
            <a:ext cx="6688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04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5860D-0A32-4909-8D04-14C4ABDAB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4" t="55461" r="20000" b="24239"/>
          <a:stretch/>
        </p:blipFill>
        <p:spPr>
          <a:xfrm>
            <a:off x="363995" y="348166"/>
            <a:ext cx="10879261" cy="2590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0" y="1455313"/>
            <a:ext cx="2099256" cy="105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60428" y="4112817"/>
            <a:ext cx="11322368" cy="1369605"/>
            <a:chOff x="660428" y="4112817"/>
            <a:chExt cx="11322368" cy="13696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A410C3-51A9-4604-B7C4-3DB59DED9C62}"/>
                </a:ext>
              </a:extLst>
            </p:cNvPr>
            <p:cNvSpPr txBox="1"/>
            <p:nvPr/>
          </p:nvSpPr>
          <p:spPr>
            <a:xfrm>
              <a:off x="660428" y="4112817"/>
              <a:ext cx="11322368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tế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428" y="4897647"/>
              <a:ext cx="59624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77440" y="3233156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Thảo luận cặp đôi, trả lời câu hỏi: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234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0" y="1455313"/>
            <a:ext cx="2099256" cy="105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0005" y="1455313"/>
            <a:ext cx="10290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Times New Roman"/>
                <a:ea typeface="Calibri"/>
              </a:rPr>
              <a:t>- </a:t>
            </a:r>
            <a:r>
              <a:rPr lang="en-US" sz="4800" dirty="0" err="1">
                <a:latin typeface="Times New Roman"/>
                <a:ea typeface="Calibri"/>
              </a:rPr>
              <a:t>Thời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gian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thảo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luận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vi-VN" sz="4800" dirty="0">
                <a:latin typeface="Times New Roman"/>
                <a:ea typeface="Calibri"/>
              </a:rPr>
              <a:t>: </a:t>
            </a:r>
            <a:r>
              <a:rPr lang="en-US" sz="4800" dirty="0">
                <a:latin typeface="Times New Roman"/>
                <a:ea typeface="Calibri"/>
              </a:rPr>
              <a:t>3 </a:t>
            </a:r>
            <a:r>
              <a:rPr lang="en-US" sz="4800" dirty="0" err="1">
                <a:latin typeface="Times New Roman"/>
                <a:ea typeface="Calibri"/>
              </a:rPr>
              <a:t>phút</a:t>
            </a:r>
            <a:r>
              <a:rPr lang="en-US" sz="4800" dirty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en-US" sz="4800" dirty="0">
                <a:latin typeface="Times New Roman"/>
                <a:ea typeface="Calibri"/>
              </a:rPr>
              <a:t>- </a:t>
            </a:r>
            <a:r>
              <a:rPr lang="en-US" sz="4800" dirty="0" err="1">
                <a:latin typeface="Times New Roman"/>
                <a:ea typeface="Calibri"/>
              </a:rPr>
              <a:t>Nhiệm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vụ</a:t>
            </a:r>
            <a:r>
              <a:rPr lang="en-US" sz="4800" dirty="0">
                <a:latin typeface="Times New Roman"/>
                <a:ea typeface="Calibri"/>
              </a:rPr>
              <a:t>: HS </a:t>
            </a:r>
            <a:r>
              <a:rPr lang="en-US" sz="4800" dirty="0" err="1">
                <a:latin typeface="Times New Roman"/>
                <a:ea typeface="Calibri"/>
              </a:rPr>
              <a:t>thảo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luận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theo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nhóm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bàn</a:t>
            </a:r>
            <a:r>
              <a:rPr lang="vi-VN" sz="4800" dirty="0">
                <a:latin typeface="Times New Roman"/>
                <a:ea typeface="Calibri"/>
              </a:rPr>
              <a:t> hoàn thành phiếu học tập (PHT1): </a:t>
            </a:r>
            <a:r>
              <a:rPr lang="en-US" sz="4800" dirty="0" err="1">
                <a:latin typeface="Times New Roman"/>
                <a:ea typeface="Calibri"/>
              </a:rPr>
              <a:t>ghép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các</a:t>
            </a:r>
            <a:r>
              <a:rPr lang="en-US" sz="4800" dirty="0">
                <a:latin typeface="Times New Roman"/>
                <a:ea typeface="Calibri"/>
              </a:rPr>
              <a:t> ý </a:t>
            </a:r>
            <a:r>
              <a:rPr lang="en-US" sz="4800" dirty="0" err="1">
                <a:latin typeface="Times New Roman"/>
                <a:ea typeface="Calibri"/>
              </a:rPr>
              <a:t>của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cột</a:t>
            </a:r>
            <a:r>
              <a:rPr lang="en-US" sz="4800" dirty="0">
                <a:latin typeface="Times New Roman"/>
                <a:ea typeface="Calibri"/>
              </a:rPr>
              <a:t> A </a:t>
            </a:r>
            <a:r>
              <a:rPr lang="en-US" sz="4800" dirty="0" err="1">
                <a:latin typeface="Times New Roman"/>
                <a:ea typeface="Calibri"/>
              </a:rPr>
              <a:t>với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cột</a:t>
            </a:r>
            <a:r>
              <a:rPr lang="en-US" sz="4800" dirty="0">
                <a:latin typeface="Times New Roman"/>
                <a:ea typeface="Calibri"/>
              </a:rPr>
              <a:t> B </a:t>
            </a:r>
            <a:r>
              <a:rPr lang="en-US" sz="4800" dirty="0" err="1">
                <a:latin typeface="Times New Roman"/>
                <a:ea typeface="Calibri"/>
              </a:rPr>
              <a:t>thành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câu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trả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lời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sao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cho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phù</a:t>
            </a:r>
            <a:r>
              <a:rPr lang="en-US" sz="4800" dirty="0">
                <a:latin typeface="Times New Roman"/>
                <a:ea typeface="Calibri"/>
              </a:rPr>
              <a:t> </a:t>
            </a:r>
            <a:r>
              <a:rPr lang="en-US" sz="4800" dirty="0" err="1">
                <a:latin typeface="Times New Roman"/>
                <a:ea typeface="Calibri"/>
              </a:rPr>
              <a:t>hợp</a:t>
            </a:r>
            <a:r>
              <a:rPr lang="en-US" sz="4800" dirty="0">
                <a:latin typeface="Times New Roman"/>
                <a:ea typeface="Calibri"/>
              </a:rPr>
              <a:t>.</a:t>
            </a:r>
            <a:endParaRPr lang="en-US" sz="4800" dirty="0"/>
          </a:p>
        </p:txBody>
      </p:sp>
      <p:sp>
        <p:nvSpPr>
          <p:cNvPr id="5" name="Rectangle: Beveled 2">
            <a:extLst>
              <a:ext uri="{FF2B5EF4-FFF2-40B4-BE49-F238E27FC236}">
                <a16:creationId xmlns:a16="http://schemas.microsoft.com/office/drawing/2014/main" id="{2ED71AFC-9AF4-43BB-A501-631F2235C8F3}"/>
              </a:ext>
            </a:extLst>
          </p:cNvPr>
          <p:cNvSpPr/>
          <p:nvPr/>
        </p:nvSpPr>
        <p:spPr>
          <a:xfrm>
            <a:off x="3151228" y="504559"/>
            <a:ext cx="4635472" cy="586854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23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9BD67C-087B-4D78-B72F-BBB8B3D35083}"/>
              </a:ext>
            </a:extLst>
          </p:cNvPr>
          <p:cNvSpPr txBox="1"/>
          <p:nvPr/>
        </p:nvSpPr>
        <p:spPr>
          <a:xfrm>
            <a:off x="799517" y="5445861"/>
            <a:ext cx="10947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BDC0D-9C9E-4C43-850D-BDF4A35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4" t="55461" r="20000" b="24239"/>
          <a:stretch/>
        </p:blipFill>
        <p:spPr>
          <a:xfrm>
            <a:off x="195072" y="347355"/>
            <a:ext cx="11228832" cy="2456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FA51E9-4823-4C59-A270-CC9230315B15}"/>
              </a:ext>
            </a:extLst>
          </p:cNvPr>
          <p:cNvSpPr txBox="1"/>
          <p:nvPr/>
        </p:nvSpPr>
        <p:spPr>
          <a:xfrm>
            <a:off x="661028" y="3532772"/>
            <a:ext cx="10604980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ế 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1028" y="2804160"/>
            <a:ext cx="11322368" cy="2534441"/>
            <a:chOff x="661028" y="2804160"/>
            <a:chExt cx="11322368" cy="2534441"/>
          </a:xfrm>
        </p:grpSpPr>
        <p:sp>
          <p:nvSpPr>
            <p:cNvPr id="7" name="Rectangle 6"/>
            <p:cNvSpPr/>
            <p:nvPr/>
          </p:nvSpPr>
          <p:spPr>
            <a:xfrm>
              <a:off x="661028" y="4753826"/>
              <a:ext cx="59624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A410C3-51A9-4604-B7C4-3DB59DED9C62}"/>
                </a:ext>
              </a:extLst>
            </p:cNvPr>
            <p:cNvSpPr txBox="1"/>
            <p:nvPr/>
          </p:nvSpPr>
          <p:spPr>
            <a:xfrm>
              <a:off x="661028" y="2804160"/>
              <a:ext cx="11322368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tế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1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3EC2A-2899-4806-BAE5-0C942CEB0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85"/>
          <a:stretch/>
        </p:blipFill>
        <p:spPr>
          <a:xfrm>
            <a:off x="6014339" y="2652445"/>
            <a:ext cx="5761807" cy="2813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DA330-4FB8-4BD6-ACD7-8A9B38B4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" y="1097280"/>
            <a:ext cx="5660771" cy="5535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9568" y="993108"/>
            <a:ext cx="5230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6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9BD67C-087B-4D78-B72F-BBB8B3D35083}"/>
              </a:ext>
            </a:extLst>
          </p:cNvPr>
          <p:cNvSpPr txBox="1"/>
          <p:nvPr/>
        </p:nvSpPr>
        <p:spPr>
          <a:xfrm>
            <a:off x="956235" y="4077622"/>
            <a:ext cx="10947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BDC0D-9C9E-4C43-850D-BDF4A35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4" t="55461" r="20000" b="24239"/>
          <a:stretch/>
        </p:blipFill>
        <p:spPr>
          <a:xfrm>
            <a:off x="341376" y="1444635"/>
            <a:ext cx="11228832" cy="2456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376" y="732922"/>
            <a:ext cx="6688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323BC-861F-4A26-B184-CC7A9695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7" y="3712167"/>
            <a:ext cx="554728" cy="5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288" y="1097280"/>
            <a:ext cx="1103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 số hình ảnh nghiên cứu bài và tiến hành làm sản phẩm của các nhóm học sinh</a:t>
            </a:r>
            <a:endParaRPr lang="en-US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12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560" y="85344"/>
            <a:ext cx="12054440" cy="6772656"/>
            <a:chOff x="137560" y="85344"/>
            <a:chExt cx="12054440" cy="677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073" y="85344"/>
              <a:ext cx="5900927" cy="32857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61" y="85344"/>
              <a:ext cx="5848711" cy="35356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073" y="3377184"/>
              <a:ext cx="5900926" cy="33893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60" y="3285744"/>
              <a:ext cx="5848712" cy="3572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0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0"/>
            <a:ext cx="5986271" cy="3462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1" y="3395472"/>
            <a:ext cx="5839969" cy="3462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3462528"/>
            <a:ext cx="5986271" cy="3395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0" y="0"/>
            <a:ext cx="5815585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1960352" cy="4767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767584"/>
            <a:ext cx="1196035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IMG_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21"/>
            <a:ext cx="11612283" cy="24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397" y="4162793"/>
            <a:ext cx="116586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60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đoạn: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đôi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à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cực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vi-V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à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vách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ngăn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ngang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(ở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thắt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(ở </a:t>
            </a:r>
            <a:r>
              <a:rPr lang="vi-VN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 bào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altLang="zh-CN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185509" y="3085575"/>
            <a:ext cx="1170169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360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- Q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uá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mấy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? Trình bày các giai đoạn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0137" y="141889"/>
            <a:ext cx="743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 lớn: Trả lời câu hỏi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4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7" grpId="1"/>
      <p:bldP spid="5" grpId="0" bldLvl="0"/>
      <p:bldP spid="5" grpId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0D10E-C906-409C-BBBA-4CC60CBB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380" y="0"/>
            <a:ext cx="6341237" cy="440822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04940E2-9EDD-4792-A2F9-FC23B5E37716}"/>
              </a:ext>
            </a:extLst>
          </p:cNvPr>
          <p:cNvSpPr/>
          <p:nvPr/>
        </p:nvSpPr>
        <p:spPr>
          <a:xfrm>
            <a:off x="2037229" y="2857039"/>
            <a:ext cx="586701" cy="56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620202-0D85-4F12-B8C9-829B7C203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41" t="29987"/>
          <a:stretch/>
        </p:blipFill>
        <p:spPr>
          <a:xfrm>
            <a:off x="622853" y="2671293"/>
            <a:ext cx="1147266" cy="94042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AAD27F0-AAAB-4473-B12F-2A961A677AD3}"/>
              </a:ext>
            </a:extLst>
          </p:cNvPr>
          <p:cNvSpPr/>
          <p:nvPr/>
        </p:nvSpPr>
        <p:spPr>
          <a:xfrm>
            <a:off x="2958256" y="2863667"/>
            <a:ext cx="586701" cy="56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17F5E6-1BC0-46BE-918C-B0BDC4D6153A}"/>
              </a:ext>
            </a:extLst>
          </p:cNvPr>
          <p:cNvSpPr/>
          <p:nvPr/>
        </p:nvSpPr>
        <p:spPr>
          <a:xfrm>
            <a:off x="3879283" y="2870295"/>
            <a:ext cx="586701" cy="56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285B95-F78B-4C23-9F03-CE39CD75D9AB}"/>
              </a:ext>
            </a:extLst>
          </p:cNvPr>
          <p:cNvSpPr/>
          <p:nvPr/>
        </p:nvSpPr>
        <p:spPr>
          <a:xfrm>
            <a:off x="4800310" y="2876923"/>
            <a:ext cx="586701" cy="56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556A52-7905-4AFF-AEB1-FEED16F1BB97}"/>
              </a:ext>
            </a:extLst>
          </p:cNvPr>
          <p:cNvSpPr/>
          <p:nvPr/>
        </p:nvSpPr>
        <p:spPr>
          <a:xfrm>
            <a:off x="320612" y="5067778"/>
            <a:ext cx="11322748" cy="1418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80F259-62EA-4939-94A9-C7EF9696ED13}"/>
              </a:ext>
            </a:extLst>
          </p:cNvPr>
          <p:cNvSpPr/>
          <p:nvPr/>
        </p:nvSpPr>
        <p:spPr>
          <a:xfrm>
            <a:off x="622853" y="785333"/>
            <a:ext cx="7228795" cy="14187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Nhờ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sự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sinh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sản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tế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1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DA016E-F3EF-40AB-AAA3-A671780FEE04}"/>
              </a:ext>
            </a:extLst>
          </p:cNvPr>
          <p:cNvSpPr/>
          <p:nvPr/>
        </p:nvSpPr>
        <p:spPr>
          <a:xfrm>
            <a:off x="112544" y="362218"/>
            <a:ext cx="1204194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 dụ 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4135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4135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57332-1199-42C8-BE28-FF36B9FC2DD3}"/>
              </a:ext>
            </a:extLst>
          </p:cNvPr>
          <p:cNvSpPr txBox="1"/>
          <p:nvPr/>
        </p:nvSpPr>
        <p:spPr>
          <a:xfrm>
            <a:off x="791574" y="3429000"/>
            <a:ext cx="1090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= 2.2.2 =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1A0D841-5A3C-4CE9-BC7E-4A321D661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16027"/>
              </p:ext>
            </p:extLst>
          </p:nvPr>
        </p:nvGraphicFramePr>
        <p:xfrm>
          <a:off x="565426" y="984707"/>
          <a:ext cx="11061147" cy="551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270">
                  <a:extLst>
                    <a:ext uri="{9D8B030D-6E8A-4147-A177-3AD203B41FA5}">
                      <a16:colId xmlns:a16="http://schemas.microsoft.com/office/drawing/2014/main" val="3544787964"/>
                    </a:ext>
                  </a:extLst>
                </a:gridCol>
                <a:gridCol w="7366088">
                  <a:extLst>
                    <a:ext uri="{9D8B030D-6E8A-4147-A177-3AD203B41FA5}">
                      <a16:colId xmlns:a16="http://schemas.microsoft.com/office/drawing/2014/main" val="3023109676"/>
                    </a:ext>
                  </a:extLst>
                </a:gridCol>
                <a:gridCol w="1543789">
                  <a:extLst>
                    <a:ext uri="{9D8B030D-6E8A-4147-A177-3AD203B41FA5}">
                      <a16:colId xmlns:a16="http://schemas.microsoft.com/office/drawing/2014/main" val="3536695377"/>
                    </a:ext>
                  </a:extLst>
                </a:gridCol>
              </a:tblGrid>
              <a:tr h="4518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lời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227508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a.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1…..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491901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bóp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2…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749921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ỡng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3…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142626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ỡng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..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4…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388763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lạp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e. Đ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5…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8432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khiển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6…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10846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h.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Quy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định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hình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dạng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bảo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vệ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tế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bào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7…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00672"/>
                  </a:ext>
                </a:extLst>
              </a:tr>
              <a:tr h="4843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ờng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8…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08885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5A162A4-B363-4933-ABBC-BB43F33CF170}"/>
              </a:ext>
            </a:extLst>
          </p:cNvPr>
          <p:cNvSpPr/>
          <p:nvPr/>
        </p:nvSpPr>
        <p:spPr>
          <a:xfrm>
            <a:off x="1497496" y="248071"/>
            <a:ext cx="9316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PHT 1 :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CÁC Ý GIỮA CỘT A VÀ CỘT B  SAO CHO PHÙ HỢP</a:t>
            </a:r>
          </a:p>
        </p:txBody>
      </p:sp>
    </p:spTree>
    <p:extLst>
      <p:ext uri="{BB962C8B-B14F-4D97-AF65-F5344CB8AC3E}">
        <p14:creationId xmlns:p14="http://schemas.microsoft.com/office/powerpoint/2010/main" val="20007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BE3976-9C97-43AF-9E6B-083BC9751EBE}"/>
              </a:ext>
            </a:extLst>
          </p:cNvPr>
          <p:cNvSpPr txBox="1"/>
          <p:nvPr/>
        </p:nvSpPr>
        <p:spPr>
          <a:xfrm>
            <a:off x="1232452" y="318051"/>
            <a:ext cx="972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34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6E074D-8EC9-4E43-9EEC-6810ECB86B9B}"/>
              </a:ext>
            </a:extLst>
          </p:cNvPr>
          <p:cNvGrpSpPr/>
          <p:nvPr/>
        </p:nvGrpSpPr>
        <p:grpSpPr>
          <a:xfrm>
            <a:off x="5208104" y="1749287"/>
            <a:ext cx="477079" cy="437322"/>
            <a:chOff x="5208104" y="1749287"/>
            <a:chExt cx="477079" cy="437322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414430B0-E0A7-4733-8677-7B32B1990B46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9B397B3D-FFBE-4C08-A35D-FB0D715D1341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890FAA-DAA0-4C44-90A7-3A7EA4376301}"/>
              </a:ext>
            </a:extLst>
          </p:cNvPr>
          <p:cNvGrpSpPr/>
          <p:nvPr/>
        </p:nvGrpSpPr>
        <p:grpSpPr>
          <a:xfrm>
            <a:off x="7520606" y="2664635"/>
            <a:ext cx="477079" cy="437322"/>
            <a:chOff x="5208104" y="1749287"/>
            <a:chExt cx="477079" cy="43732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DE0D0FD-1829-40E4-A285-9DF530FFAF08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D70E3D6A-353A-4340-B59D-4EEF79AC017E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FAC8E9-A30E-4FC1-9639-99EFDDF20C82}"/>
              </a:ext>
            </a:extLst>
          </p:cNvPr>
          <p:cNvGrpSpPr/>
          <p:nvPr/>
        </p:nvGrpSpPr>
        <p:grpSpPr>
          <a:xfrm>
            <a:off x="2882346" y="2788636"/>
            <a:ext cx="477079" cy="437322"/>
            <a:chOff x="5208104" y="1749287"/>
            <a:chExt cx="477079" cy="437322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A0ACAEE4-3AB7-4832-BADB-C9FD74EE8C2D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D221E01-49F5-4F0E-BE48-E3AE4CBC786F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2630F7-A7E5-4677-B654-D4F73DC4CF97}"/>
              </a:ext>
            </a:extLst>
          </p:cNvPr>
          <p:cNvCxnSpPr>
            <a:stCxn id="3" idx="4"/>
            <a:endCxn id="11" idx="0"/>
          </p:cNvCxnSpPr>
          <p:nvPr/>
        </p:nvCxnSpPr>
        <p:spPr>
          <a:xfrm>
            <a:off x="5446644" y="2186609"/>
            <a:ext cx="2312502" cy="478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34972A-5741-4CC3-9BD2-22C93EC69A4B}"/>
              </a:ext>
            </a:extLst>
          </p:cNvPr>
          <p:cNvCxnSpPr>
            <a:stCxn id="3" idx="4"/>
            <a:endCxn id="14" idx="0"/>
          </p:cNvCxnSpPr>
          <p:nvPr/>
        </p:nvCxnSpPr>
        <p:spPr>
          <a:xfrm flipH="1">
            <a:off x="3120886" y="2186609"/>
            <a:ext cx="2325758" cy="602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8B6AFF-3EBA-408C-99DD-68987CA66A14}"/>
              </a:ext>
            </a:extLst>
          </p:cNvPr>
          <p:cNvGrpSpPr/>
          <p:nvPr/>
        </p:nvGrpSpPr>
        <p:grpSpPr>
          <a:xfrm>
            <a:off x="3703982" y="3432787"/>
            <a:ext cx="477079" cy="437322"/>
            <a:chOff x="5208104" y="1749287"/>
            <a:chExt cx="477079" cy="437322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5807FF0E-A6E8-4F6D-95BD-005577BC533F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09ABDB1F-1BB3-441B-9451-18D231577FA1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D596BA-1DEB-4896-BBC5-905713A38C56}"/>
              </a:ext>
            </a:extLst>
          </p:cNvPr>
          <p:cNvGrpSpPr/>
          <p:nvPr/>
        </p:nvGrpSpPr>
        <p:grpSpPr>
          <a:xfrm>
            <a:off x="1948069" y="3457395"/>
            <a:ext cx="477079" cy="437322"/>
            <a:chOff x="5208104" y="1749287"/>
            <a:chExt cx="477079" cy="437322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14F18B72-8E02-4674-849E-062F885102F0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198457E-0152-4601-8B4C-F5B3DA5C0E76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97FDA7-DFCC-4208-A997-D33F068867E9}"/>
              </a:ext>
            </a:extLst>
          </p:cNvPr>
          <p:cNvGrpSpPr/>
          <p:nvPr/>
        </p:nvGrpSpPr>
        <p:grpSpPr>
          <a:xfrm>
            <a:off x="6592957" y="3419532"/>
            <a:ext cx="477079" cy="437322"/>
            <a:chOff x="5208104" y="1749287"/>
            <a:chExt cx="477079" cy="437322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84952C7-1186-4E5A-A640-C921557CD2A3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B39ECD68-A040-47F8-BFAD-8E151EDF768D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3A8C8D-AA3B-40F9-A136-559BA4F8D96F}"/>
              </a:ext>
            </a:extLst>
          </p:cNvPr>
          <p:cNvGrpSpPr/>
          <p:nvPr/>
        </p:nvGrpSpPr>
        <p:grpSpPr>
          <a:xfrm>
            <a:off x="8256107" y="3417639"/>
            <a:ext cx="477079" cy="437322"/>
            <a:chOff x="5208104" y="1749287"/>
            <a:chExt cx="477079" cy="437322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B18653D5-D8F4-42C3-A206-BC18E6B8922F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9BC3EF7F-34A5-41C0-B7A4-E2D567ED6C5F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CF655C-603E-4297-9B8C-108943FC2E17}"/>
              </a:ext>
            </a:extLst>
          </p:cNvPr>
          <p:cNvCxnSpPr>
            <a:stCxn id="11" idx="4"/>
            <a:endCxn id="30" idx="0"/>
          </p:cNvCxnSpPr>
          <p:nvPr/>
        </p:nvCxnSpPr>
        <p:spPr>
          <a:xfrm>
            <a:off x="7759146" y="3101957"/>
            <a:ext cx="735501" cy="315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EB110E-6176-4559-B97A-9AC8AADC6219}"/>
              </a:ext>
            </a:extLst>
          </p:cNvPr>
          <p:cNvCxnSpPr>
            <a:stCxn id="11" idx="4"/>
            <a:endCxn id="27" idx="7"/>
          </p:cNvCxnSpPr>
          <p:nvPr/>
        </p:nvCxnSpPr>
        <p:spPr>
          <a:xfrm flipH="1">
            <a:off x="7000169" y="3101957"/>
            <a:ext cx="758977" cy="38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B77CAB-E16F-44DD-A706-5B3F414BF871}"/>
              </a:ext>
            </a:extLst>
          </p:cNvPr>
          <p:cNvCxnSpPr>
            <a:stCxn id="14" idx="4"/>
            <a:endCxn id="21" idx="0"/>
          </p:cNvCxnSpPr>
          <p:nvPr/>
        </p:nvCxnSpPr>
        <p:spPr>
          <a:xfrm>
            <a:off x="3120886" y="3225958"/>
            <a:ext cx="821636" cy="20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52CC8C-7562-4E31-B13E-83165B2E8572}"/>
              </a:ext>
            </a:extLst>
          </p:cNvPr>
          <p:cNvCxnSpPr>
            <a:stCxn id="14" idx="4"/>
            <a:endCxn id="24" idx="7"/>
          </p:cNvCxnSpPr>
          <p:nvPr/>
        </p:nvCxnSpPr>
        <p:spPr>
          <a:xfrm flipH="1">
            <a:off x="2355281" y="3225958"/>
            <a:ext cx="765605" cy="29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2EAF7E-A26E-40CB-BE6E-B35108CB8582}"/>
              </a:ext>
            </a:extLst>
          </p:cNvPr>
          <p:cNvGrpSpPr/>
          <p:nvPr/>
        </p:nvGrpSpPr>
        <p:grpSpPr>
          <a:xfrm>
            <a:off x="8912089" y="4141776"/>
            <a:ext cx="477079" cy="437322"/>
            <a:chOff x="5208104" y="1749287"/>
            <a:chExt cx="477079" cy="437322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B61BE986-E6D1-4B55-9B62-642A96D4344F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7FE2A744-42F2-46CC-8751-02FC45E2260C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091840-A0DD-4F52-92C9-3DA960F7E8F2}"/>
              </a:ext>
            </a:extLst>
          </p:cNvPr>
          <p:cNvGrpSpPr/>
          <p:nvPr/>
        </p:nvGrpSpPr>
        <p:grpSpPr>
          <a:xfrm>
            <a:off x="7759146" y="4155028"/>
            <a:ext cx="477079" cy="437322"/>
            <a:chOff x="5208104" y="1749287"/>
            <a:chExt cx="477079" cy="437322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303F5CE7-CCA7-4CBA-839C-E3FBE672C976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22D807E5-FCD6-41A9-9F24-95A21430B5B2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FD2BEF-DCBC-41CC-861F-C96E1EBE956B}"/>
              </a:ext>
            </a:extLst>
          </p:cNvPr>
          <p:cNvGrpSpPr/>
          <p:nvPr/>
        </p:nvGrpSpPr>
        <p:grpSpPr>
          <a:xfrm>
            <a:off x="6924259" y="4181532"/>
            <a:ext cx="477079" cy="437322"/>
            <a:chOff x="5208104" y="1749287"/>
            <a:chExt cx="477079" cy="437322"/>
          </a:xfrm>
        </p:grpSpPr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B3FC29CE-E025-4099-ABD8-3379DF20C9E5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05493BDF-D8B3-4E80-8679-52CBBC1EC6CA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8587E2E-E4A8-44D7-B1E7-1BF521B11F81}"/>
              </a:ext>
            </a:extLst>
          </p:cNvPr>
          <p:cNvGrpSpPr/>
          <p:nvPr/>
        </p:nvGrpSpPr>
        <p:grpSpPr>
          <a:xfrm>
            <a:off x="5910469" y="4155028"/>
            <a:ext cx="477079" cy="437322"/>
            <a:chOff x="5208104" y="1749287"/>
            <a:chExt cx="477079" cy="437322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4C833F1B-29B6-4D0B-8522-E2CEA34EEA93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AEE0C61C-B1EE-432D-BEAD-B0F91A376B11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4B95270-E1F8-414C-A739-6B2926C49914}"/>
              </a:ext>
            </a:extLst>
          </p:cNvPr>
          <p:cNvGrpSpPr/>
          <p:nvPr/>
        </p:nvGrpSpPr>
        <p:grpSpPr>
          <a:xfrm>
            <a:off x="4154558" y="4233127"/>
            <a:ext cx="477079" cy="437322"/>
            <a:chOff x="5208104" y="1749287"/>
            <a:chExt cx="477079" cy="437322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4EBA9C74-C111-47F7-AFAA-7FEE3EBB143C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C316BA44-9C05-4E8F-8D89-F62F40EE5BB9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525CD0A-1D6B-467D-9143-BFFF773B037B}"/>
              </a:ext>
            </a:extLst>
          </p:cNvPr>
          <p:cNvGrpSpPr/>
          <p:nvPr/>
        </p:nvGrpSpPr>
        <p:grpSpPr>
          <a:xfrm>
            <a:off x="3251756" y="4221771"/>
            <a:ext cx="477079" cy="437322"/>
            <a:chOff x="5208104" y="1749287"/>
            <a:chExt cx="477079" cy="437322"/>
          </a:xfrm>
        </p:grpSpPr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9530CF16-BCF9-4CC5-AFB9-5ABCC6197922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D6649CBA-292F-4D8A-A615-F7DA46FDA78C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A981C6-FCBA-4ABE-ABF4-383023837B70}"/>
              </a:ext>
            </a:extLst>
          </p:cNvPr>
          <p:cNvGrpSpPr/>
          <p:nvPr/>
        </p:nvGrpSpPr>
        <p:grpSpPr>
          <a:xfrm>
            <a:off x="2246245" y="4201413"/>
            <a:ext cx="477079" cy="437322"/>
            <a:chOff x="5208104" y="1749287"/>
            <a:chExt cx="477079" cy="437322"/>
          </a:xfrm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619CEA9D-5976-42D2-8997-75106C7D5B9A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83F1A68B-E89E-4A8F-86E1-B91C096E2575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2FBC43-F925-4459-B7AE-7949920D1349}"/>
              </a:ext>
            </a:extLst>
          </p:cNvPr>
          <p:cNvGrpSpPr/>
          <p:nvPr/>
        </p:nvGrpSpPr>
        <p:grpSpPr>
          <a:xfrm>
            <a:off x="1232452" y="4204255"/>
            <a:ext cx="477079" cy="437322"/>
            <a:chOff x="5208104" y="1749287"/>
            <a:chExt cx="477079" cy="437322"/>
          </a:xfrm>
        </p:grpSpPr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id="{59F25AD5-62E3-4873-8E1E-892192E2BE43}"/>
                </a:ext>
              </a:extLst>
            </p:cNvPr>
            <p:cNvSpPr/>
            <p:nvPr/>
          </p:nvSpPr>
          <p:spPr>
            <a:xfrm>
              <a:off x="5208104" y="1749287"/>
              <a:ext cx="477079" cy="43732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lowchart: Connector 62">
              <a:extLst>
                <a:ext uri="{FF2B5EF4-FFF2-40B4-BE49-F238E27FC236}">
                  <a16:creationId xmlns:a16="http://schemas.microsoft.com/office/drawing/2014/main" id="{F2877D3E-F146-4CDB-8ADC-7C621030BF80}"/>
                </a:ext>
              </a:extLst>
            </p:cNvPr>
            <p:cNvSpPr/>
            <p:nvPr/>
          </p:nvSpPr>
          <p:spPr>
            <a:xfrm>
              <a:off x="5347251" y="1863825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3985E1D-4427-4110-9638-AC7EA7BADFE3}"/>
              </a:ext>
            </a:extLst>
          </p:cNvPr>
          <p:cNvCxnSpPr>
            <a:stCxn id="24" idx="4"/>
            <a:endCxn id="62" idx="0"/>
          </p:cNvCxnSpPr>
          <p:nvPr/>
        </p:nvCxnSpPr>
        <p:spPr>
          <a:xfrm flipH="1">
            <a:off x="1470992" y="3894717"/>
            <a:ext cx="715617" cy="30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A3AF23-5338-4F65-B155-B1F9CF163C28}"/>
              </a:ext>
            </a:extLst>
          </p:cNvPr>
          <p:cNvCxnSpPr>
            <a:stCxn id="24" idx="4"/>
            <a:endCxn id="59" idx="7"/>
          </p:cNvCxnSpPr>
          <p:nvPr/>
        </p:nvCxnSpPr>
        <p:spPr>
          <a:xfrm>
            <a:off x="2186609" y="3894717"/>
            <a:ext cx="466848" cy="370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23A01D-7FD9-4E53-B6F5-513F86F1977D}"/>
              </a:ext>
            </a:extLst>
          </p:cNvPr>
          <p:cNvCxnSpPr>
            <a:stCxn id="21" idx="4"/>
            <a:endCxn id="56" idx="0"/>
          </p:cNvCxnSpPr>
          <p:nvPr/>
        </p:nvCxnSpPr>
        <p:spPr>
          <a:xfrm flipH="1">
            <a:off x="3490296" y="3870109"/>
            <a:ext cx="452226" cy="35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50A8E6-6DB0-44F1-AC5D-CBDC24FA3F7E}"/>
              </a:ext>
            </a:extLst>
          </p:cNvPr>
          <p:cNvCxnSpPr>
            <a:stCxn id="21" idx="4"/>
            <a:endCxn id="53" idx="0"/>
          </p:cNvCxnSpPr>
          <p:nvPr/>
        </p:nvCxnSpPr>
        <p:spPr>
          <a:xfrm>
            <a:off x="3942522" y="3870109"/>
            <a:ext cx="450576" cy="363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425EF23-7A8D-4033-94FB-DC1740EEC7D9}"/>
              </a:ext>
            </a:extLst>
          </p:cNvPr>
          <p:cNvCxnSpPr>
            <a:stCxn id="30" idx="4"/>
            <a:endCxn id="44" idx="7"/>
          </p:cNvCxnSpPr>
          <p:nvPr/>
        </p:nvCxnSpPr>
        <p:spPr>
          <a:xfrm flipH="1">
            <a:off x="8166358" y="3854961"/>
            <a:ext cx="328289" cy="364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5315ED7-B1A6-4C8A-8A94-23600494C61F}"/>
              </a:ext>
            </a:extLst>
          </p:cNvPr>
          <p:cNvCxnSpPr>
            <a:stCxn id="30" idx="4"/>
            <a:endCxn id="41" idx="1"/>
          </p:cNvCxnSpPr>
          <p:nvPr/>
        </p:nvCxnSpPr>
        <p:spPr>
          <a:xfrm>
            <a:off x="8494647" y="3854961"/>
            <a:ext cx="487309" cy="35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149D73D-EFE8-4EB4-81E8-78AC7408A04A}"/>
              </a:ext>
            </a:extLst>
          </p:cNvPr>
          <p:cNvCxnSpPr>
            <a:stCxn id="27" idx="4"/>
            <a:endCxn id="47" idx="0"/>
          </p:cNvCxnSpPr>
          <p:nvPr/>
        </p:nvCxnSpPr>
        <p:spPr>
          <a:xfrm>
            <a:off x="6831497" y="3856854"/>
            <a:ext cx="331302" cy="324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9B82888-0823-4199-BA38-EE460F89EAEB}"/>
              </a:ext>
            </a:extLst>
          </p:cNvPr>
          <p:cNvCxnSpPr>
            <a:stCxn id="27" idx="4"/>
            <a:endCxn id="50" idx="7"/>
          </p:cNvCxnSpPr>
          <p:nvPr/>
        </p:nvCxnSpPr>
        <p:spPr>
          <a:xfrm flipH="1">
            <a:off x="6317681" y="3856854"/>
            <a:ext cx="513816" cy="36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Brace 81">
            <a:extLst>
              <a:ext uri="{FF2B5EF4-FFF2-40B4-BE49-F238E27FC236}">
                <a16:creationId xmlns:a16="http://schemas.microsoft.com/office/drawing/2014/main" id="{BED577B0-FC83-4C51-85DA-73248E1DFC32}"/>
              </a:ext>
            </a:extLst>
          </p:cNvPr>
          <p:cNvSpPr/>
          <p:nvPr/>
        </p:nvSpPr>
        <p:spPr>
          <a:xfrm>
            <a:off x="8154337" y="1590263"/>
            <a:ext cx="94277" cy="12286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2F2CD91-10AE-4FA1-BE09-BFAAF31010AA}"/>
              </a:ext>
            </a:extLst>
          </p:cNvPr>
          <p:cNvSpPr/>
          <p:nvPr/>
        </p:nvSpPr>
        <p:spPr>
          <a:xfrm>
            <a:off x="8981956" y="2788636"/>
            <a:ext cx="264822" cy="758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6730546-3302-4BC3-B602-B828F0117B15}"/>
              </a:ext>
            </a:extLst>
          </p:cNvPr>
          <p:cNvSpPr/>
          <p:nvPr/>
        </p:nvSpPr>
        <p:spPr>
          <a:xfrm>
            <a:off x="9717457" y="3481683"/>
            <a:ext cx="248770" cy="9866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65EE7-7BB4-40EC-A459-76410F337DBE}"/>
              </a:ext>
            </a:extLst>
          </p:cNvPr>
          <p:cNvSpPr txBox="1"/>
          <p:nvPr/>
        </p:nvSpPr>
        <p:spPr>
          <a:xfrm>
            <a:off x="8395254" y="1863825"/>
            <a:ext cx="23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= 2 =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779F65-846B-4043-82FD-B46EA06FD076}"/>
              </a:ext>
            </a:extLst>
          </p:cNvPr>
          <p:cNvSpPr txBox="1"/>
          <p:nvPr/>
        </p:nvSpPr>
        <p:spPr>
          <a:xfrm>
            <a:off x="9385927" y="2775078"/>
            <a:ext cx="23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4 =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6FB4B3-C059-4847-BC69-FF9410FCE0E8}"/>
              </a:ext>
            </a:extLst>
          </p:cNvPr>
          <p:cNvSpPr txBox="1"/>
          <p:nvPr/>
        </p:nvSpPr>
        <p:spPr>
          <a:xfrm>
            <a:off x="9899523" y="3721335"/>
            <a:ext cx="218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2.2.2 = 8 =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1F1C97A-D7A1-441D-9274-EA646BAEDA2C}"/>
              </a:ext>
            </a:extLst>
          </p:cNvPr>
          <p:cNvSpPr/>
          <p:nvPr/>
        </p:nvSpPr>
        <p:spPr>
          <a:xfrm>
            <a:off x="9958283" y="4981433"/>
            <a:ext cx="422445" cy="1392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E03E0-C4BB-46B1-A268-2502FC8ED3CB}"/>
              </a:ext>
            </a:extLst>
          </p:cNvPr>
          <p:cNvSpPr txBox="1"/>
          <p:nvPr/>
        </p:nvSpPr>
        <p:spPr>
          <a:xfrm>
            <a:off x="10270503" y="5165566"/>
            <a:ext cx="178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2.2.2.2…….n =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2E548B-FA51-4B66-AC09-071F048BE45F}"/>
              </a:ext>
            </a:extLst>
          </p:cNvPr>
          <p:cNvSpPr/>
          <p:nvPr/>
        </p:nvSpPr>
        <p:spPr>
          <a:xfrm>
            <a:off x="440319" y="5107992"/>
            <a:ext cx="4133051" cy="14127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= 2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AB6782-1C68-484F-A648-5577DFF7F672}"/>
              </a:ext>
            </a:extLst>
          </p:cNvPr>
          <p:cNvCxnSpPr>
            <a:cxnSpLocks/>
          </p:cNvCxnSpPr>
          <p:nvPr/>
        </p:nvCxnSpPr>
        <p:spPr>
          <a:xfrm flipH="1">
            <a:off x="8897035" y="4579098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345F393-3077-4B08-A2E9-0C209CD231F2}"/>
              </a:ext>
            </a:extLst>
          </p:cNvPr>
          <p:cNvCxnSpPr>
            <a:cxnSpLocks/>
          </p:cNvCxnSpPr>
          <p:nvPr/>
        </p:nvCxnSpPr>
        <p:spPr>
          <a:xfrm>
            <a:off x="9042807" y="4581314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E3D4A2-29AC-481A-884E-E6502CC132BC}"/>
              </a:ext>
            </a:extLst>
          </p:cNvPr>
          <p:cNvCxnSpPr/>
          <p:nvPr/>
        </p:nvCxnSpPr>
        <p:spPr>
          <a:xfrm flipH="1">
            <a:off x="7737467" y="4612230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3129612-16BC-4BF4-95EC-DD2E5632AC5C}"/>
              </a:ext>
            </a:extLst>
          </p:cNvPr>
          <p:cNvCxnSpPr>
            <a:cxnSpLocks/>
          </p:cNvCxnSpPr>
          <p:nvPr/>
        </p:nvCxnSpPr>
        <p:spPr>
          <a:xfrm>
            <a:off x="7883239" y="4614446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8526BE7-D186-4178-A9B9-729F1241D70F}"/>
              </a:ext>
            </a:extLst>
          </p:cNvPr>
          <p:cNvCxnSpPr/>
          <p:nvPr/>
        </p:nvCxnSpPr>
        <p:spPr>
          <a:xfrm flipH="1">
            <a:off x="6964016" y="4632110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5D83A24-30AA-4DA3-A8CB-6E6188C1E11B}"/>
              </a:ext>
            </a:extLst>
          </p:cNvPr>
          <p:cNvCxnSpPr>
            <a:cxnSpLocks/>
          </p:cNvCxnSpPr>
          <p:nvPr/>
        </p:nvCxnSpPr>
        <p:spPr>
          <a:xfrm>
            <a:off x="7107985" y="4621074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7A95C7C-DA78-42AD-BBB0-5DB6D95C8728}"/>
              </a:ext>
            </a:extLst>
          </p:cNvPr>
          <p:cNvCxnSpPr/>
          <p:nvPr/>
        </p:nvCxnSpPr>
        <p:spPr>
          <a:xfrm flipH="1">
            <a:off x="5967082" y="4598982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4B45EA3-A059-4B38-B7C6-2F0380D5B1A8}"/>
              </a:ext>
            </a:extLst>
          </p:cNvPr>
          <p:cNvCxnSpPr>
            <a:cxnSpLocks/>
          </p:cNvCxnSpPr>
          <p:nvPr/>
        </p:nvCxnSpPr>
        <p:spPr>
          <a:xfrm>
            <a:off x="6095996" y="4601198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B63BEC8-3E53-414E-B640-B1C89CBA5753}"/>
              </a:ext>
            </a:extLst>
          </p:cNvPr>
          <p:cNvCxnSpPr/>
          <p:nvPr/>
        </p:nvCxnSpPr>
        <p:spPr>
          <a:xfrm flipH="1">
            <a:off x="4224421" y="4632114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90B6D57-909B-4838-A0AD-3AC0DEA47B57}"/>
              </a:ext>
            </a:extLst>
          </p:cNvPr>
          <p:cNvCxnSpPr>
            <a:cxnSpLocks/>
          </p:cNvCxnSpPr>
          <p:nvPr/>
        </p:nvCxnSpPr>
        <p:spPr>
          <a:xfrm>
            <a:off x="4370193" y="4621078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E23C9B1-A326-46AD-8757-23DF52061988}"/>
              </a:ext>
            </a:extLst>
          </p:cNvPr>
          <p:cNvCxnSpPr/>
          <p:nvPr/>
        </p:nvCxnSpPr>
        <p:spPr>
          <a:xfrm flipH="1">
            <a:off x="3316647" y="4638742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088A24D-2D56-4CAE-934C-5A2BE99C3460}"/>
              </a:ext>
            </a:extLst>
          </p:cNvPr>
          <p:cNvCxnSpPr>
            <a:cxnSpLocks/>
          </p:cNvCxnSpPr>
          <p:nvPr/>
        </p:nvCxnSpPr>
        <p:spPr>
          <a:xfrm>
            <a:off x="3462419" y="4640958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178EDB8-1EB0-4995-B52D-3CFA27C8FA1E}"/>
              </a:ext>
            </a:extLst>
          </p:cNvPr>
          <p:cNvCxnSpPr/>
          <p:nvPr/>
        </p:nvCxnSpPr>
        <p:spPr>
          <a:xfrm flipH="1">
            <a:off x="2316109" y="4632118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FCBDC80-E7E1-4A5C-8563-87166458A041}"/>
              </a:ext>
            </a:extLst>
          </p:cNvPr>
          <p:cNvCxnSpPr>
            <a:cxnSpLocks/>
          </p:cNvCxnSpPr>
          <p:nvPr/>
        </p:nvCxnSpPr>
        <p:spPr>
          <a:xfrm>
            <a:off x="2461881" y="4634334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4FB8B56-891B-49B0-BFE6-869A93F12B20}"/>
              </a:ext>
            </a:extLst>
          </p:cNvPr>
          <p:cNvCxnSpPr/>
          <p:nvPr/>
        </p:nvCxnSpPr>
        <p:spPr>
          <a:xfrm flipH="1">
            <a:off x="1302319" y="4638746"/>
            <a:ext cx="168673" cy="257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E798B2E-49E6-43A6-ADE1-BA681C49B237}"/>
              </a:ext>
            </a:extLst>
          </p:cNvPr>
          <p:cNvCxnSpPr>
            <a:cxnSpLocks/>
          </p:cNvCxnSpPr>
          <p:nvPr/>
        </p:nvCxnSpPr>
        <p:spPr>
          <a:xfrm>
            <a:off x="1448091" y="4640962"/>
            <a:ext cx="227140" cy="2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D5F594B2-8E0C-4602-AB7A-573BF8C09017}"/>
              </a:ext>
            </a:extLst>
          </p:cNvPr>
          <p:cNvSpPr txBox="1"/>
          <p:nvPr/>
        </p:nvSpPr>
        <p:spPr>
          <a:xfrm>
            <a:off x="8981956" y="5165566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9E044FD-22FB-48E7-952F-6506BB635818}"/>
              </a:ext>
            </a:extLst>
          </p:cNvPr>
          <p:cNvSpPr txBox="1"/>
          <p:nvPr/>
        </p:nvSpPr>
        <p:spPr>
          <a:xfrm>
            <a:off x="7848894" y="5185446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DD944F1-AD21-48C1-99BD-45FAD22FA046}"/>
              </a:ext>
            </a:extLst>
          </p:cNvPr>
          <p:cNvSpPr txBox="1"/>
          <p:nvPr/>
        </p:nvSpPr>
        <p:spPr>
          <a:xfrm>
            <a:off x="7020632" y="5192145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87CF1BF-94E3-4933-9000-A0250049660C}"/>
              </a:ext>
            </a:extLst>
          </p:cNvPr>
          <p:cNvSpPr txBox="1"/>
          <p:nvPr/>
        </p:nvSpPr>
        <p:spPr>
          <a:xfrm>
            <a:off x="5902990" y="5185446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5E89E2A-E4B3-4481-AE48-6A58D8CF674B}"/>
              </a:ext>
            </a:extLst>
          </p:cNvPr>
          <p:cNvSpPr txBox="1"/>
          <p:nvPr/>
        </p:nvSpPr>
        <p:spPr>
          <a:xfrm>
            <a:off x="8993041" y="5589875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CFD8446-E6D1-411D-AC06-0A0415B1F680}"/>
              </a:ext>
            </a:extLst>
          </p:cNvPr>
          <p:cNvSpPr txBox="1"/>
          <p:nvPr/>
        </p:nvSpPr>
        <p:spPr>
          <a:xfrm>
            <a:off x="7881530" y="5627231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8A9B378-9B59-4AEE-8E91-C5187914D7D1}"/>
              </a:ext>
            </a:extLst>
          </p:cNvPr>
          <p:cNvSpPr txBox="1"/>
          <p:nvPr/>
        </p:nvSpPr>
        <p:spPr>
          <a:xfrm>
            <a:off x="7045328" y="5627666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A54D378-236B-4181-97A5-C653EEE8EF75}"/>
              </a:ext>
            </a:extLst>
          </p:cNvPr>
          <p:cNvSpPr txBox="1"/>
          <p:nvPr/>
        </p:nvSpPr>
        <p:spPr>
          <a:xfrm>
            <a:off x="5874314" y="5594534"/>
            <a:ext cx="4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4714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" grpId="0" animBg="1"/>
      <p:bldP spid="4" grpId="0" animBg="1"/>
      <p:bldP spid="5" grpId="0" animBg="1"/>
      <p:bldP spid="6" grpId="0"/>
      <p:bldP spid="66" grpId="0"/>
      <p:bldP spid="68" grpId="0"/>
      <p:bldP spid="16" grpId="0" animBg="1"/>
      <p:bldP spid="18" grpId="0"/>
      <p:bldP spid="32" grpId="0" animBg="1"/>
      <p:bldP spid="109" grpId="0"/>
      <p:bldP spid="126" grpId="0"/>
      <p:bldP spid="127" grpId="0"/>
      <p:bldP spid="128" grpId="0"/>
      <p:bldP spid="129" grpId="0"/>
      <p:bldP spid="130" grpId="0"/>
      <p:bldP spid="131" grpId="0"/>
      <p:bldP spid="1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9BD67C-087B-4D78-B72F-BBB8B3D35083}"/>
              </a:ext>
            </a:extLst>
          </p:cNvPr>
          <p:cNvSpPr txBox="1"/>
          <p:nvPr/>
        </p:nvSpPr>
        <p:spPr>
          <a:xfrm>
            <a:off x="1102539" y="3989531"/>
            <a:ext cx="10947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BDC0D-9C9E-4C43-850D-BDF4A35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4" t="55461" r="20000" b="24239"/>
          <a:stretch/>
        </p:blipFill>
        <p:spPr>
          <a:xfrm>
            <a:off x="341376" y="1444635"/>
            <a:ext cx="11228832" cy="2456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376" y="732922"/>
            <a:ext cx="6688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323BC-861F-4A26-B184-CC7A9695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7" y="3712167"/>
            <a:ext cx="554728" cy="5547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2E548B-FA51-4B66-AC09-071F048BE45F}"/>
              </a:ext>
            </a:extLst>
          </p:cNvPr>
          <p:cNvSpPr/>
          <p:nvPr/>
        </p:nvSpPr>
        <p:spPr>
          <a:xfrm>
            <a:off x="614475" y="4756240"/>
            <a:ext cx="8505141" cy="1412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=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233E8-A1BA-43FD-BC5C-EFA08965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774" y="3286644"/>
            <a:ext cx="4081670" cy="3061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9F8C9B-1929-44F4-8456-F5719CA2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61" y="76614"/>
            <a:ext cx="4640558" cy="272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C5549-FD33-42C3-9A0E-92818B1BF5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549" t="-1015" r="61046" b="14405"/>
          <a:stretch/>
        </p:blipFill>
        <p:spPr>
          <a:xfrm>
            <a:off x="1023708" y="2782129"/>
            <a:ext cx="3747074" cy="278482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8F70118-3A8D-4C0A-B355-D30FDE5F5741}"/>
              </a:ext>
            </a:extLst>
          </p:cNvPr>
          <p:cNvSpPr/>
          <p:nvPr/>
        </p:nvSpPr>
        <p:spPr>
          <a:xfrm>
            <a:off x="643814" y="823423"/>
            <a:ext cx="5363091" cy="124570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</a:rPr>
              <a:t>nhau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 noChangeArrowheads="1"/>
          </p:cNvSpPr>
          <p:nvPr>
            <p:ph type="title"/>
          </p:nvPr>
        </p:nvSpPr>
        <p:spPr>
          <a:xfrm>
            <a:off x="1991544" y="111126"/>
            <a:ext cx="8229600" cy="579438"/>
          </a:xfrm>
        </p:spPr>
        <p:txBody>
          <a:bodyPr/>
          <a:lstStyle/>
          <a:p>
            <a:pPr algn="ctr"/>
            <a:r>
              <a:rPr lang="vi-VN" altLang="en-US" sz="5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1847851" y="721519"/>
            <a:ext cx="7275513" cy="539750"/>
          </a:xfrm>
        </p:spPr>
        <p:txBody>
          <a:bodyPr/>
          <a:lstStyle/>
          <a:p>
            <a:pPr marL="0" indent="0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1. Chọn phương án đúng nhất.</a:t>
            </a:r>
          </a:p>
          <a:p>
            <a:pPr marL="0" indent="0">
              <a:buNone/>
            </a:pP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54201" y="3113881"/>
            <a:ext cx="663575" cy="776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47851" y="1240633"/>
            <a:ext cx="8945563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</a:rPr>
              <a:t>C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âu</a:t>
            </a:r>
            <a:r>
              <a:rPr lang="en-US" altLang="zh-CN" sz="3200" b="1" dirty="0">
                <a:latin typeface="Times New Roman" panose="02020603050405020304" pitchFamily="18" charset="0"/>
              </a:rPr>
              <a:t> 1</a:t>
            </a:r>
            <a:r>
              <a:rPr lang="en-US" altLang="zh-CN" sz="3200" dirty="0">
                <a:latin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Cơ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lớn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lên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nhờ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vi-V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A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lớn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lên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</a:rPr>
              <a:t> 1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</a:rPr>
              <a:t> ban </a:t>
            </a:r>
            <a:r>
              <a:rPr lang="en-US" altLang="zh-CN" sz="3200" dirty="0" err="1">
                <a:latin typeface="Times New Roman" panose="02020603050405020304" pitchFamily="18" charset="0"/>
              </a:rPr>
              <a:t>đầu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  <a:p>
            <a:r>
              <a:rPr lang="vi-V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B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tăng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số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lượng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</a:rPr>
              <a:t> b</a:t>
            </a:r>
            <a:r>
              <a:rPr lang="vi-VN" altLang="en-US" sz="3200" dirty="0">
                <a:latin typeface="Times New Roman" panose="02020603050405020304" pitchFamily="18" charset="0"/>
              </a:rPr>
              <a:t>à</a:t>
            </a:r>
            <a:r>
              <a:rPr lang="en-US" altLang="zh-CN" sz="3200" dirty="0">
                <a:latin typeface="Times New Roman" panose="02020603050405020304" pitchFamily="18" charset="0"/>
              </a:rPr>
              <a:t>o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cơ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thể</a:t>
            </a:r>
            <a:r>
              <a:rPr lang="en-US" altLang="zh-CN" sz="3200" dirty="0">
                <a:latin typeface="Times New Roman" panose="02020603050405020304" pitchFamily="18" charset="0"/>
              </a:rPr>
              <a:t> do </a:t>
            </a:r>
            <a:r>
              <a:rPr lang="en-US" altLang="zh-CN" sz="3200" dirty="0" err="1">
                <a:latin typeface="Times New Roman" panose="02020603050405020304" pitchFamily="18" charset="0"/>
              </a:rPr>
              <a:t>quá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trình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sản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  <a:p>
            <a:r>
              <a:rPr lang="vi-V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C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tăng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số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lượng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và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kích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thước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cơ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thể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tạo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ra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quá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trình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lớn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lên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và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</a:rPr>
              <a:t> chia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  <a:p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D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thay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thế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và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bổ</a:t>
            </a:r>
            <a:r>
              <a:rPr lang="en-US" altLang="zh-CN" sz="3200" dirty="0">
                <a:latin typeface="Times New Roman" panose="02020603050405020304" pitchFamily="18" charset="0"/>
              </a:rPr>
              <a:t> sung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già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bằng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cá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mới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quá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trình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</a:rPr>
              <a:t> chia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460448"/>
      </p:ext>
    </p:extLst>
  </p:cSld>
  <p:clrMapOvr>
    <a:masterClrMapping/>
  </p:clrMapOvr>
  <p:transition spd="med"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046171" y="2802895"/>
            <a:ext cx="554037" cy="469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208295" y="1587663"/>
            <a:ext cx="9044794" cy="2312987"/>
          </a:xfrm>
        </p:spPr>
        <p:txBody>
          <a:bodyPr/>
          <a:lstStyle/>
          <a:p>
            <a:pPr algn="l"/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3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con.</a:t>
            </a:r>
            <a:r>
              <a:rPr lang="vi-VN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6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con.</a:t>
            </a:r>
            <a:b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8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con.</a:t>
            </a:r>
            <a:r>
              <a:rPr lang="vi-VN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vi-VN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16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con.</a:t>
            </a:r>
          </a:p>
        </p:txBody>
      </p:sp>
      <p:sp>
        <p:nvSpPr>
          <p:cNvPr id="6" name="Title 1"/>
          <p:cNvSpPr>
            <a:spLocks noGrp="1" noChangeArrowheads="1"/>
          </p:cNvSpPr>
          <p:nvPr/>
        </p:nvSpPr>
        <p:spPr bwMode="auto">
          <a:xfrm>
            <a:off x="2101850" y="187326"/>
            <a:ext cx="82057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ừ 1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ban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lần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1593851" y="127000"/>
            <a:ext cx="10335552" cy="6858000"/>
            <a:chOff x="-36" y="0"/>
            <a:chExt cx="5847" cy="4320"/>
          </a:xfrm>
        </p:grpSpPr>
        <p:pic>
          <p:nvPicPr>
            <p:cNvPr id="29701" name="Picture 16" descr="BDRSC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7" descr="BDRSC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58" y="-2858"/>
              <a:ext cx="96" cy="581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18" descr="BDRSC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19" descr="BDRSC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2" y="1359"/>
              <a:ext cx="96" cy="58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4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" grpId="0"/>
      <p:bldP spid="2" grpId="1"/>
      <p:bldP spid="2" grpId="3"/>
      <p:bldP spid="2" grpId="4"/>
      <p:bldP spid="6" grpId="0"/>
      <p:bldP spid="6" grpId="1"/>
      <p:bldP spid="6" grpId="2"/>
      <p:bldP spid="6" grpId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900F2-A5CD-46D4-A49E-78511AA96C33}"/>
              </a:ext>
            </a:extLst>
          </p:cNvPr>
          <p:cNvSpPr txBox="1"/>
          <p:nvPr/>
        </p:nvSpPr>
        <p:spPr>
          <a:xfrm>
            <a:off x="545910" y="1705970"/>
            <a:ext cx="11368586" cy="242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20.1; 20.2; 20.4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34, 35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III.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7D7E31F8-3B54-4EC7-9983-4361E48BE353}"/>
              </a:ext>
            </a:extLst>
          </p:cNvPr>
          <p:cNvSpPr/>
          <p:nvPr/>
        </p:nvSpPr>
        <p:spPr>
          <a:xfrm>
            <a:off x="2172268" y="368489"/>
            <a:ext cx="7847463" cy="87345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tự học ở 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4B72F-4B1A-4508-B66C-D9A26432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3" y="1068416"/>
            <a:ext cx="637554" cy="6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59B3E77-DF58-9474-17B9-C51F137B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5" b="64967"/>
          <a:stretch/>
        </p:blipFill>
        <p:spPr>
          <a:xfrm>
            <a:off x="348345" y="707150"/>
            <a:ext cx="5747655" cy="3534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15C845-CCED-4749-F917-E4666F1C53CF}"/>
              </a:ext>
            </a:extLst>
          </p:cNvPr>
          <p:cNvSpPr txBox="1"/>
          <p:nvPr/>
        </p:nvSpPr>
        <p:spPr>
          <a:xfrm>
            <a:off x="5883966" y="707150"/>
            <a:ext cx="595969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báo Tuổi trẻ Online, đ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ã thống kê có 5 loại ung thư phổ biến nhất Việt Nam là</a:t>
            </a:r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Ung thư gan</a:t>
            </a:r>
            <a:r>
              <a:rPr lang="en-US" sz="3000" b="1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U</a:t>
            </a:r>
            <a:r>
              <a:rPr lang="vi-VN" sz="3000" b="1" i="0" dirty="0" err="1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 phổi</a:t>
            </a:r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0" dirty="0">
              <a:solidFill>
                <a:srgbClr val="001A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U</a:t>
            </a:r>
            <a:r>
              <a:rPr lang="vi-VN" sz="3000" b="1" i="0" dirty="0" err="1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 dạ dày</a:t>
            </a:r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0" dirty="0">
              <a:solidFill>
                <a:srgbClr val="001A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thư vú</a:t>
            </a:r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3000" b="1" i="0" dirty="0" err="1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 đại trực tràng. </a:t>
            </a:r>
            <a:endParaRPr lang="en-US" sz="3000" b="1" i="0" dirty="0">
              <a:solidFill>
                <a:srgbClr val="001A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 đoán đến năm 2025, Việt Nam có 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25.000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bệnh nhân ung thư gan và 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40.000</a:t>
            </a:r>
            <a:r>
              <a:rPr lang="vi-VN" sz="3000" b="1" i="0" dirty="0">
                <a:solidFill>
                  <a:srgbClr val="001A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trường hợp tử vong.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Box 101"/>
          <p:cNvSpPr txBox="1">
            <a:spLocks noChangeArrowheads="1"/>
          </p:cNvSpPr>
          <p:nvPr/>
        </p:nvSpPr>
        <p:spPr bwMode="auto">
          <a:xfrm>
            <a:off x="853441" y="288290"/>
            <a:ext cx="107899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2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vi-VN" altLang="en-US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Ở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loài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xuất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khối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sần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bệnh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sùi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cành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do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vi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khuẩn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Agrobacterium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tumefaciens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xâm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nhiễm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Theo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bệnh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trưởng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altLang="zh-CN" sz="3200" b="1" dirty="0">
                <a:solidFill>
                  <a:srgbClr val="2C89E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</a:p>
        </p:txBody>
      </p:sp>
      <p:pic>
        <p:nvPicPr>
          <p:cNvPr id="8" name="Content Placehold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" y="2924176"/>
            <a:ext cx="1078992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78941" y="451613"/>
            <a:ext cx="439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B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ệnh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sùi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cành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Arial" panose="020B0604020202020204" pitchFamily="34" charset="0"/>
              </a:rPr>
              <a:t>cây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7952" y="1268414"/>
            <a:ext cx="1159459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Vi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khuẩn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xâm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nhập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khiến</a:t>
            </a:r>
            <a:r>
              <a:rPr lang="vi-VN" alt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tổn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thươn</a:t>
            </a:r>
            <a:r>
              <a:rPr lang="vi-VN" alt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kiểm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soát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chia, do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lên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tục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khối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vi-VN" alt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kiểm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soát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lấy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m</a:t>
            </a:r>
            <a:r>
              <a:rPr lang="vi-VN" alt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ấ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t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dinh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dưỡng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vi-VN" alt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ủa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trao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chuyển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dinh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dưỡng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khiến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trưởng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chậm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còi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cọc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chết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9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677EE7-68A2-4FD1-8EDA-C6D577B61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16245"/>
              </p:ext>
            </p:extLst>
          </p:nvPr>
        </p:nvGraphicFramePr>
        <p:xfrm>
          <a:off x="609600" y="778564"/>
          <a:ext cx="11061147" cy="582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270">
                  <a:extLst>
                    <a:ext uri="{9D8B030D-6E8A-4147-A177-3AD203B41FA5}">
                      <a16:colId xmlns:a16="http://schemas.microsoft.com/office/drawing/2014/main" val="3173811932"/>
                    </a:ext>
                  </a:extLst>
                </a:gridCol>
                <a:gridCol w="6975061">
                  <a:extLst>
                    <a:ext uri="{9D8B030D-6E8A-4147-A177-3AD203B41FA5}">
                      <a16:colId xmlns:a16="http://schemas.microsoft.com/office/drawing/2014/main" val="3719433185"/>
                    </a:ext>
                  </a:extLst>
                </a:gridCol>
                <a:gridCol w="1934816">
                  <a:extLst>
                    <a:ext uri="{9D8B030D-6E8A-4147-A177-3AD203B41FA5}">
                      <a16:colId xmlns:a16="http://schemas.microsoft.com/office/drawing/2014/main" val="3494519426"/>
                    </a:ext>
                  </a:extLst>
                </a:gridCol>
              </a:tblGrid>
              <a:tr h="4518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+mn-lt"/>
                        </a:rPr>
                        <a:t>lời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96874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a.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1 –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505986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bóp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2 –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11577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ỡng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3 - 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583813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ỡng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..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4 – 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50884"/>
                  </a:ext>
                </a:extLst>
              </a:tr>
              <a:tr h="451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lạp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e. Đ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5 –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9840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khiển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6 –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4034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h.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Quy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định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hình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dạng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bảo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vệ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tế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+mn-lt"/>
                        </a:rPr>
                        <a:t>bào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7 –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532894"/>
                  </a:ext>
                </a:extLst>
              </a:tr>
              <a:tr h="4843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ờng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8 -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961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B72052D-D968-4952-975D-E665CA3BFC98}"/>
              </a:ext>
            </a:extLst>
          </p:cNvPr>
          <p:cNvSpPr/>
          <p:nvPr/>
        </p:nvSpPr>
        <p:spPr>
          <a:xfrm>
            <a:off x="1497496" y="248071"/>
            <a:ext cx="9316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PHT 1: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CÁC Ý GIỮA CỘT A VÀ CỘT B  SAO CHO PHÙ HỢP</a:t>
            </a:r>
          </a:p>
        </p:txBody>
      </p:sp>
    </p:spTree>
    <p:extLst>
      <p:ext uri="{BB962C8B-B14F-4D97-AF65-F5344CB8AC3E}">
        <p14:creationId xmlns:p14="http://schemas.microsoft.com/office/powerpoint/2010/main" val="27169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C31819-110C-4751-956B-AAA9C6C5408E}"/>
              </a:ext>
            </a:extLst>
          </p:cNvPr>
          <p:cNvSpPr txBox="1"/>
          <p:nvPr/>
        </p:nvSpPr>
        <p:spPr>
          <a:xfrm>
            <a:off x="1624084" y="368490"/>
            <a:ext cx="97308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ĐÁNH GIÁ NHIỆM VỤ 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...……………….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516C60-AFA9-4297-B23A-416CF4BCF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7781"/>
              </p:ext>
            </p:extLst>
          </p:nvPr>
        </p:nvGraphicFramePr>
        <p:xfrm>
          <a:off x="512792" y="1897403"/>
          <a:ext cx="11273050" cy="4705261"/>
        </p:xfrm>
        <a:graphic>
          <a:graphicData uri="http://schemas.openxmlformats.org/drawingml/2006/table">
            <a:tbl>
              <a:tblPr firstRow="1" firstCol="1" bandRow="1"/>
              <a:tblGrid>
                <a:gridCol w="2254610">
                  <a:extLst>
                    <a:ext uri="{9D8B030D-6E8A-4147-A177-3AD203B41FA5}">
                      <a16:colId xmlns:a16="http://schemas.microsoft.com/office/drawing/2014/main" val="1322621318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1684609532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403215605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4285793797"/>
                    </a:ext>
                  </a:extLst>
                </a:gridCol>
                <a:gridCol w="2254610">
                  <a:extLst>
                    <a:ext uri="{9D8B030D-6E8A-4147-A177-3AD203B41FA5}">
                      <a16:colId xmlns:a16="http://schemas.microsoft.com/office/drawing/2014/main" val="321222169"/>
                    </a:ext>
                  </a:extLst>
                </a:gridCol>
              </a:tblGrid>
              <a:tr h="109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đánh giá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 3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(Khá)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08816"/>
                  </a:ext>
                </a:extLst>
              </a:tr>
              <a:tr h="120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câu hỏi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đúng 6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đúng được 5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đúng dưới 4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191680"/>
                  </a:ext>
                </a:extLst>
              </a:tr>
              <a:tr h="120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PHT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90707"/>
                  </a:ext>
                </a:extLst>
              </a:tr>
              <a:tr h="120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PHT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2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39924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ED2B-855D-434F-9A3B-2FF7643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260784"/>
            <a:ext cx="11318240" cy="3945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-97536" y="4420389"/>
            <a:ext cx="11892280" cy="1876142"/>
            <a:chOff x="-97536" y="4420389"/>
            <a:chExt cx="11892280" cy="1876142"/>
          </a:xfrm>
        </p:grpSpPr>
        <p:sp>
          <p:nvSpPr>
            <p:cNvPr id="2" name="Rectangle 1"/>
            <p:cNvSpPr/>
            <p:nvPr/>
          </p:nvSpPr>
          <p:spPr>
            <a:xfrm>
              <a:off x="85344" y="4420389"/>
              <a:ext cx="11709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-97536" y="5711756"/>
              <a:ext cx="81076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Quá trình nào đã giúp con người lớn lên?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5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2"/>
          <p:cNvSpPr/>
          <p:nvPr/>
        </p:nvSpPr>
        <p:spPr>
          <a:xfrm rot="5400000" flipH="1">
            <a:off x="871342" y="3768590"/>
            <a:ext cx="1610166" cy="2483822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70" name="Google Shape;1370;p32"/>
          <p:cNvGrpSpPr/>
          <p:nvPr/>
        </p:nvGrpSpPr>
        <p:grpSpPr>
          <a:xfrm rot="1081312" flipH="1">
            <a:off x="3413574" y="2383403"/>
            <a:ext cx="5364852" cy="2844302"/>
            <a:chOff x="2894499" y="1996162"/>
            <a:chExt cx="4038023" cy="2140852"/>
          </a:xfrm>
        </p:grpSpPr>
        <p:sp>
          <p:nvSpPr>
            <p:cNvPr id="1371" name="Google Shape;1371;p32"/>
            <p:cNvSpPr/>
            <p:nvPr/>
          </p:nvSpPr>
          <p:spPr>
            <a:xfrm>
              <a:off x="3695890" y="2171152"/>
              <a:ext cx="213186" cy="250231"/>
            </a:xfrm>
            <a:custGeom>
              <a:avLst/>
              <a:gdLst/>
              <a:ahLst/>
              <a:cxnLst/>
              <a:rect l="l" t="t" r="r" b="b"/>
              <a:pathLst>
                <a:path w="11728" h="13732" extrusionOk="0">
                  <a:moveTo>
                    <a:pt x="10763" y="0"/>
                  </a:moveTo>
                  <a:cubicBezTo>
                    <a:pt x="10540" y="334"/>
                    <a:pt x="10280" y="631"/>
                    <a:pt x="10132" y="854"/>
                  </a:cubicBezTo>
                  <a:cubicBezTo>
                    <a:pt x="9130" y="2116"/>
                    <a:pt x="8054" y="3340"/>
                    <a:pt x="6940" y="4528"/>
                  </a:cubicBezTo>
                  <a:cubicBezTo>
                    <a:pt x="4825" y="6754"/>
                    <a:pt x="2598" y="9278"/>
                    <a:pt x="1" y="11022"/>
                  </a:cubicBezTo>
                  <a:cubicBezTo>
                    <a:pt x="854" y="11913"/>
                    <a:pt x="1782" y="12840"/>
                    <a:pt x="2710" y="13731"/>
                  </a:cubicBezTo>
                  <a:lnTo>
                    <a:pt x="2747" y="13694"/>
                  </a:lnTo>
                  <a:cubicBezTo>
                    <a:pt x="5122" y="11801"/>
                    <a:pt x="7349" y="9723"/>
                    <a:pt x="9353" y="7459"/>
                  </a:cubicBezTo>
                  <a:cubicBezTo>
                    <a:pt x="10763" y="5864"/>
                    <a:pt x="11728" y="4454"/>
                    <a:pt x="11319" y="2227"/>
                  </a:cubicBezTo>
                  <a:cubicBezTo>
                    <a:pt x="11171" y="1485"/>
                    <a:pt x="10985" y="742"/>
                    <a:pt x="10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959265" y="2728378"/>
              <a:ext cx="273208" cy="176521"/>
            </a:xfrm>
            <a:custGeom>
              <a:avLst/>
              <a:gdLst/>
              <a:ahLst/>
              <a:cxnLst/>
              <a:rect l="l" t="t" r="r" b="b"/>
              <a:pathLst>
                <a:path w="15030" h="9687" extrusionOk="0">
                  <a:moveTo>
                    <a:pt x="15030" y="0"/>
                  </a:moveTo>
                  <a:lnTo>
                    <a:pt x="14585" y="297"/>
                  </a:lnTo>
                  <a:cubicBezTo>
                    <a:pt x="11542" y="1967"/>
                    <a:pt x="8424" y="3526"/>
                    <a:pt x="5307" y="5010"/>
                  </a:cubicBezTo>
                  <a:cubicBezTo>
                    <a:pt x="3934" y="5604"/>
                    <a:pt x="1782" y="7014"/>
                    <a:pt x="0" y="7311"/>
                  </a:cubicBezTo>
                  <a:cubicBezTo>
                    <a:pt x="550" y="8118"/>
                    <a:pt x="1645" y="9686"/>
                    <a:pt x="2028" y="9686"/>
                  </a:cubicBezTo>
                  <a:cubicBezTo>
                    <a:pt x="2033" y="9686"/>
                    <a:pt x="2037" y="9686"/>
                    <a:pt x="2041" y="9686"/>
                  </a:cubicBezTo>
                  <a:cubicBezTo>
                    <a:pt x="3229" y="9537"/>
                    <a:pt x="4528" y="8907"/>
                    <a:pt x="5604" y="8424"/>
                  </a:cubicBezTo>
                  <a:cubicBezTo>
                    <a:pt x="7274" y="7756"/>
                    <a:pt x="8944" y="7088"/>
                    <a:pt x="10540" y="6272"/>
                  </a:cubicBezTo>
                  <a:cubicBezTo>
                    <a:pt x="11876" y="5604"/>
                    <a:pt x="13694" y="5084"/>
                    <a:pt x="14844" y="4194"/>
                  </a:cubicBezTo>
                  <a:lnTo>
                    <a:pt x="14881" y="4156"/>
                  </a:lnTo>
                  <a:cubicBezTo>
                    <a:pt x="14881" y="3266"/>
                    <a:pt x="14919" y="2412"/>
                    <a:pt x="14993" y="1522"/>
                  </a:cubicBezTo>
                  <a:cubicBezTo>
                    <a:pt x="15030" y="1039"/>
                    <a:pt x="15030" y="520"/>
                    <a:pt x="15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3247978" y="2733772"/>
              <a:ext cx="831766" cy="574155"/>
            </a:xfrm>
            <a:custGeom>
              <a:avLst/>
              <a:gdLst/>
              <a:ahLst/>
              <a:cxnLst/>
              <a:rect l="l" t="t" r="r" b="b"/>
              <a:pathLst>
                <a:path w="45758" h="31508" extrusionOk="0">
                  <a:moveTo>
                    <a:pt x="186" y="1"/>
                  </a:moveTo>
                  <a:cubicBezTo>
                    <a:pt x="149" y="483"/>
                    <a:pt x="149" y="966"/>
                    <a:pt x="186" y="1485"/>
                  </a:cubicBezTo>
                  <a:cubicBezTo>
                    <a:pt x="297" y="2302"/>
                    <a:pt x="0" y="3155"/>
                    <a:pt x="112" y="4009"/>
                  </a:cubicBezTo>
                  <a:cubicBezTo>
                    <a:pt x="112" y="4083"/>
                    <a:pt x="112" y="4194"/>
                    <a:pt x="38" y="4306"/>
                  </a:cubicBezTo>
                  <a:cubicBezTo>
                    <a:pt x="75" y="4343"/>
                    <a:pt x="112" y="4380"/>
                    <a:pt x="149" y="4417"/>
                  </a:cubicBezTo>
                  <a:cubicBezTo>
                    <a:pt x="1708" y="6495"/>
                    <a:pt x="3897" y="8054"/>
                    <a:pt x="5827" y="9798"/>
                  </a:cubicBezTo>
                  <a:cubicBezTo>
                    <a:pt x="7608" y="11431"/>
                    <a:pt x="9278" y="13101"/>
                    <a:pt x="11096" y="14622"/>
                  </a:cubicBezTo>
                  <a:cubicBezTo>
                    <a:pt x="14993" y="17888"/>
                    <a:pt x="19075" y="20671"/>
                    <a:pt x="23269" y="23529"/>
                  </a:cubicBezTo>
                  <a:cubicBezTo>
                    <a:pt x="27054" y="26089"/>
                    <a:pt x="31025" y="28576"/>
                    <a:pt x="35404" y="29875"/>
                  </a:cubicBezTo>
                  <a:cubicBezTo>
                    <a:pt x="38781" y="30840"/>
                    <a:pt x="42269" y="31396"/>
                    <a:pt x="45758" y="31508"/>
                  </a:cubicBezTo>
                  <a:cubicBezTo>
                    <a:pt x="45609" y="30320"/>
                    <a:pt x="45164" y="28687"/>
                    <a:pt x="45238" y="27351"/>
                  </a:cubicBezTo>
                  <a:cubicBezTo>
                    <a:pt x="41045" y="26646"/>
                    <a:pt x="36962" y="25459"/>
                    <a:pt x="33066" y="23789"/>
                  </a:cubicBezTo>
                  <a:cubicBezTo>
                    <a:pt x="28538" y="21748"/>
                    <a:pt x="24196" y="19224"/>
                    <a:pt x="20151" y="16367"/>
                  </a:cubicBezTo>
                  <a:cubicBezTo>
                    <a:pt x="13472" y="11691"/>
                    <a:pt x="7126" y="6532"/>
                    <a:pt x="1225" y="966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4089178" y="3234636"/>
              <a:ext cx="983548" cy="79523"/>
            </a:xfrm>
            <a:custGeom>
              <a:avLst/>
              <a:gdLst/>
              <a:ahLst/>
              <a:cxnLst/>
              <a:rect l="l" t="t" r="r" b="b"/>
              <a:pathLst>
                <a:path w="54108" h="4364" extrusionOk="0">
                  <a:moveTo>
                    <a:pt x="44743" y="0"/>
                  </a:moveTo>
                  <a:cubicBezTo>
                    <a:pt x="39702" y="0"/>
                    <a:pt x="34661" y="215"/>
                    <a:pt x="29651" y="645"/>
                  </a:cubicBezTo>
                  <a:cubicBezTo>
                    <a:pt x="25147" y="1031"/>
                    <a:pt x="20624" y="1280"/>
                    <a:pt x="16105" y="1280"/>
                  </a:cubicBezTo>
                  <a:cubicBezTo>
                    <a:pt x="11504" y="1280"/>
                    <a:pt x="6907" y="1021"/>
                    <a:pt x="2338" y="385"/>
                  </a:cubicBezTo>
                  <a:cubicBezTo>
                    <a:pt x="1596" y="273"/>
                    <a:pt x="817" y="162"/>
                    <a:pt x="74" y="51"/>
                  </a:cubicBezTo>
                  <a:lnTo>
                    <a:pt x="74" y="51"/>
                  </a:lnTo>
                  <a:cubicBezTo>
                    <a:pt x="0" y="1350"/>
                    <a:pt x="445" y="2871"/>
                    <a:pt x="594" y="4096"/>
                  </a:cubicBezTo>
                  <a:cubicBezTo>
                    <a:pt x="1299" y="4096"/>
                    <a:pt x="2004" y="4133"/>
                    <a:pt x="2709" y="4133"/>
                  </a:cubicBezTo>
                  <a:cubicBezTo>
                    <a:pt x="6668" y="4191"/>
                    <a:pt x="10581" y="4363"/>
                    <a:pt x="14520" y="4363"/>
                  </a:cubicBezTo>
                  <a:cubicBezTo>
                    <a:pt x="15603" y="4363"/>
                    <a:pt x="16688" y="4350"/>
                    <a:pt x="17776" y="4318"/>
                  </a:cubicBezTo>
                  <a:cubicBezTo>
                    <a:pt x="22526" y="4207"/>
                    <a:pt x="27239" y="3836"/>
                    <a:pt x="31989" y="3725"/>
                  </a:cubicBezTo>
                  <a:cubicBezTo>
                    <a:pt x="37337" y="3609"/>
                    <a:pt x="42707" y="3358"/>
                    <a:pt x="48064" y="3358"/>
                  </a:cubicBezTo>
                  <a:cubicBezTo>
                    <a:pt x="49585" y="3358"/>
                    <a:pt x="51105" y="3379"/>
                    <a:pt x="52623" y="3428"/>
                  </a:cubicBezTo>
                  <a:lnTo>
                    <a:pt x="54107" y="3502"/>
                  </a:lnTo>
                  <a:cubicBezTo>
                    <a:pt x="53625" y="2426"/>
                    <a:pt x="53328" y="1313"/>
                    <a:pt x="53142" y="199"/>
                  </a:cubicBezTo>
                  <a:cubicBezTo>
                    <a:pt x="50346" y="67"/>
                    <a:pt x="47544" y="0"/>
                    <a:pt x="44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5076071" y="3239611"/>
              <a:ext cx="862795" cy="311769"/>
            </a:xfrm>
            <a:custGeom>
              <a:avLst/>
              <a:gdLst/>
              <a:ahLst/>
              <a:cxnLst/>
              <a:rect l="l" t="t" r="r" b="b"/>
              <a:pathLst>
                <a:path w="47465" h="17109" extrusionOk="0">
                  <a:moveTo>
                    <a:pt x="1" y="0"/>
                  </a:moveTo>
                  <a:cubicBezTo>
                    <a:pt x="223" y="1114"/>
                    <a:pt x="557" y="2227"/>
                    <a:pt x="1003" y="3303"/>
                  </a:cubicBezTo>
                  <a:cubicBezTo>
                    <a:pt x="9798" y="3823"/>
                    <a:pt x="18222" y="5715"/>
                    <a:pt x="26720" y="8313"/>
                  </a:cubicBezTo>
                  <a:cubicBezTo>
                    <a:pt x="31990" y="9872"/>
                    <a:pt x="37222" y="11653"/>
                    <a:pt x="42121" y="14065"/>
                  </a:cubicBezTo>
                  <a:cubicBezTo>
                    <a:pt x="43976" y="14956"/>
                    <a:pt x="45758" y="15995"/>
                    <a:pt x="47465" y="17108"/>
                  </a:cubicBezTo>
                  <a:cubicBezTo>
                    <a:pt x="47168" y="15290"/>
                    <a:pt x="46908" y="13471"/>
                    <a:pt x="46611" y="11653"/>
                  </a:cubicBezTo>
                  <a:cubicBezTo>
                    <a:pt x="40748" y="8424"/>
                    <a:pt x="34513" y="5901"/>
                    <a:pt x="28056" y="4231"/>
                  </a:cubicBezTo>
                  <a:cubicBezTo>
                    <a:pt x="18853" y="1893"/>
                    <a:pt x="9464" y="4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5944919" y="3464130"/>
              <a:ext cx="939704" cy="672884"/>
            </a:xfrm>
            <a:custGeom>
              <a:avLst/>
              <a:gdLst/>
              <a:ahLst/>
              <a:cxnLst/>
              <a:rect l="l" t="t" r="r" b="b"/>
              <a:pathLst>
                <a:path w="51696" h="36926" extrusionOk="0">
                  <a:moveTo>
                    <a:pt x="1" y="0"/>
                  </a:moveTo>
                  <a:cubicBezTo>
                    <a:pt x="75" y="297"/>
                    <a:pt x="112" y="631"/>
                    <a:pt x="149" y="928"/>
                  </a:cubicBezTo>
                  <a:cubicBezTo>
                    <a:pt x="372" y="2338"/>
                    <a:pt x="595" y="3748"/>
                    <a:pt x="817" y="5158"/>
                  </a:cubicBezTo>
                  <a:cubicBezTo>
                    <a:pt x="854" y="5270"/>
                    <a:pt x="817" y="5418"/>
                    <a:pt x="743" y="5529"/>
                  </a:cubicBezTo>
                  <a:cubicBezTo>
                    <a:pt x="3563" y="7459"/>
                    <a:pt x="6235" y="9649"/>
                    <a:pt x="8722" y="12024"/>
                  </a:cubicBezTo>
                  <a:cubicBezTo>
                    <a:pt x="15550" y="18444"/>
                    <a:pt x="21339" y="26088"/>
                    <a:pt x="28502" y="32175"/>
                  </a:cubicBezTo>
                  <a:cubicBezTo>
                    <a:pt x="32247" y="35222"/>
                    <a:pt x="36936" y="36925"/>
                    <a:pt x="41743" y="36925"/>
                  </a:cubicBezTo>
                  <a:cubicBezTo>
                    <a:pt x="41795" y="36925"/>
                    <a:pt x="41847" y="36925"/>
                    <a:pt x="41898" y="36925"/>
                  </a:cubicBezTo>
                  <a:cubicBezTo>
                    <a:pt x="45201" y="36925"/>
                    <a:pt x="49617" y="36331"/>
                    <a:pt x="51696" y="33548"/>
                  </a:cubicBezTo>
                  <a:lnTo>
                    <a:pt x="51696" y="33548"/>
                  </a:lnTo>
                  <a:cubicBezTo>
                    <a:pt x="49914" y="34475"/>
                    <a:pt x="47613" y="34772"/>
                    <a:pt x="45795" y="34772"/>
                  </a:cubicBezTo>
                  <a:cubicBezTo>
                    <a:pt x="37928" y="34698"/>
                    <a:pt x="31470" y="29466"/>
                    <a:pt x="26052" y="24233"/>
                  </a:cubicBezTo>
                  <a:cubicBezTo>
                    <a:pt x="18482" y="16885"/>
                    <a:pt x="12359" y="8053"/>
                    <a:pt x="3489" y="2152"/>
                  </a:cubicBezTo>
                  <a:cubicBezTo>
                    <a:pt x="2339" y="1410"/>
                    <a:pt x="1188" y="70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77" name="Google Shape;1377;p32"/>
            <p:cNvGrpSpPr/>
            <p:nvPr/>
          </p:nvGrpSpPr>
          <p:grpSpPr>
            <a:xfrm>
              <a:off x="2894499" y="1996162"/>
              <a:ext cx="4038023" cy="2122502"/>
              <a:chOff x="2894499" y="1996162"/>
              <a:chExt cx="4038023" cy="2122502"/>
            </a:xfrm>
          </p:grpSpPr>
          <p:sp>
            <p:nvSpPr>
              <p:cNvPr id="1378" name="Google Shape;1378;p32"/>
              <p:cNvSpPr/>
              <p:nvPr/>
            </p:nvSpPr>
            <p:spPr>
              <a:xfrm>
                <a:off x="2894499" y="1996162"/>
                <a:ext cx="4038023" cy="2122502"/>
              </a:xfrm>
              <a:custGeom>
                <a:avLst/>
                <a:gdLst/>
                <a:ahLst/>
                <a:cxnLst/>
                <a:rect l="l" t="t" r="r" b="b"/>
                <a:pathLst>
                  <a:path w="222144" h="116477" extrusionOk="0">
                    <a:moveTo>
                      <a:pt x="54219" y="7525"/>
                    </a:moveTo>
                    <a:cubicBezTo>
                      <a:pt x="54479" y="8267"/>
                      <a:pt x="54664" y="9010"/>
                      <a:pt x="54813" y="9752"/>
                    </a:cubicBezTo>
                    <a:cubicBezTo>
                      <a:pt x="55221" y="11978"/>
                      <a:pt x="54256" y="13426"/>
                      <a:pt x="52846" y="14984"/>
                    </a:cubicBezTo>
                    <a:cubicBezTo>
                      <a:pt x="50805" y="17248"/>
                      <a:pt x="48615" y="19363"/>
                      <a:pt x="46203" y="21219"/>
                    </a:cubicBezTo>
                    <a:lnTo>
                      <a:pt x="46166" y="21256"/>
                    </a:lnTo>
                    <a:cubicBezTo>
                      <a:pt x="45238" y="20365"/>
                      <a:pt x="44310" y="19475"/>
                      <a:pt x="43457" y="18547"/>
                    </a:cubicBezTo>
                    <a:cubicBezTo>
                      <a:pt x="46092" y="16803"/>
                      <a:pt x="48318" y="14316"/>
                      <a:pt x="50434" y="12053"/>
                    </a:cubicBezTo>
                    <a:cubicBezTo>
                      <a:pt x="51547" y="10902"/>
                      <a:pt x="52623" y="9678"/>
                      <a:pt x="53588" y="8379"/>
                    </a:cubicBezTo>
                    <a:cubicBezTo>
                      <a:pt x="53774" y="8156"/>
                      <a:pt x="54033" y="7859"/>
                      <a:pt x="54219" y="7525"/>
                    </a:cubicBezTo>
                    <a:close/>
                    <a:moveTo>
                      <a:pt x="18036" y="38104"/>
                    </a:moveTo>
                    <a:cubicBezTo>
                      <a:pt x="18036" y="38623"/>
                      <a:pt x="18036" y="39143"/>
                      <a:pt x="17999" y="39625"/>
                    </a:cubicBezTo>
                    <a:cubicBezTo>
                      <a:pt x="17888" y="40479"/>
                      <a:pt x="17851" y="41370"/>
                      <a:pt x="17888" y="42260"/>
                    </a:cubicBezTo>
                    <a:lnTo>
                      <a:pt x="17814" y="42260"/>
                    </a:lnTo>
                    <a:cubicBezTo>
                      <a:pt x="16700" y="43188"/>
                      <a:pt x="14845" y="43708"/>
                      <a:pt x="13509" y="44376"/>
                    </a:cubicBezTo>
                    <a:cubicBezTo>
                      <a:pt x="11913" y="45192"/>
                      <a:pt x="10243" y="45860"/>
                      <a:pt x="8610" y="46528"/>
                    </a:cubicBezTo>
                    <a:cubicBezTo>
                      <a:pt x="7497" y="47010"/>
                      <a:pt x="6198" y="47678"/>
                      <a:pt x="5011" y="47790"/>
                    </a:cubicBezTo>
                    <a:cubicBezTo>
                      <a:pt x="5006" y="47790"/>
                      <a:pt x="5002" y="47790"/>
                      <a:pt x="4997" y="47790"/>
                    </a:cubicBezTo>
                    <a:cubicBezTo>
                      <a:pt x="4613" y="47790"/>
                      <a:pt x="3520" y="46258"/>
                      <a:pt x="2969" y="45415"/>
                    </a:cubicBezTo>
                    <a:cubicBezTo>
                      <a:pt x="4751" y="45118"/>
                      <a:pt x="6903" y="43708"/>
                      <a:pt x="8276" y="43077"/>
                    </a:cubicBezTo>
                    <a:cubicBezTo>
                      <a:pt x="11431" y="41629"/>
                      <a:pt x="14511" y="40071"/>
                      <a:pt x="17554" y="38401"/>
                    </a:cubicBezTo>
                    <a:cubicBezTo>
                      <a:pt x="17702" y="38289"/>
                      <a:pt x="17851" y="38215"/>
                      <a:pt x="18036" y="38104"/>
                    </a:cubicBezTo>
                    <a:close/>
                    <a:moveTo>
                      <a:pt x="5991" y="1086"/>
                    </a:moveTo>
                    <a:cubicBezTo>
                      <a:pt x="10762" y="1086"/>
                      <a:pt x="15611" y="2157"/>
                      <a:pt x="20300" y="2812"/>
                    </a:cubicBezTo>
                    <a:cubicBezTo>
                      <a:pt x="24679" y="3406"/>
                      <a:pt x="29095" y="3777"/>
                      <a:pt x="33511" y="4185"/>
                    </a:cubicBezTo>
                    <a:cubicBezTo>
                      <a:pt x="37408" y="4519"/>
                      <a:pt x="41304" y="4853"/>
                      <a:pt x="45201" y="5261"/>
                    </a:cubicBezTo>
                    <a:cubicBezTo>
                      <a:pt x="47947" y="5521"/>
                      <a:pt x="50842" y="5632"/>
                      <a:pt x="53477" y="6486"/>
                    </a:cubicBezTo>
                    <a:lnTo>
                      <a:pt x="53625" y="6486"/>
                    </a:lnTo>
                    <a:cubicBezTo>
                      <a:pt x="53588" y="6560"/>
                      <a:pt x="53514" y="6634"/>
                      <a:pt x="53477" y="6709"/>
                    </a:cubicBezTo>
                    <a:cubicBezTo>
                      <a:pt x="53217" y="7154"/>
                      <a:pt x="52920" y="7599"/>
                      <a:pt x="52549" y="8045"/>
                    </a:cubicBezTo>
                    <a:cubicBezTo>
                      <a:pt x="51584" y="9306"/>
                      <a:pt x="50471" y="10494"/>
                      <a:pt x="49357" y="11681"/>
                    </a:cubicBezTo>
                    <a:cubicBezTo>
                      <a:pt x="47242" y="13908"/>
                      <a:pt x="44978" y="16432"/>
                      <a:pt x="42381" y="18027"/>
                    </a:cubicBezTo>
                    <a:cubicBezTo>
                      <a:pt x="42084" y="18176"/>
                      <a:pt x="42047" y="18584"/>
                      <a:pt x="42269" y="18844"/>
                    </a:cubicBezTo>
                    <a:cubicBezTo>
                      <a:pt x="44607" y="21367"/>
                      <a:pt x="47168" y="23668"/>
                      <a:pt x="49877" y="25783"/>
                    </a:cubicBezTo>
                    <a:cubicBezTo>
                      <a:pt x="54627" y="29420"/>
                      <a:pt x="60082" y="31053"/>
                      <a:pt x="65909" y="32166"/>
                    </a:cubicBezTo>
                    <a:cubicBezTo>
                      <a:pt x="71475" y="33205"/>
                      <a:pt x="77042" y="33910"/>
                      <a:pt x="82608" y="34504"/>
                    </a:cubicBezTo>
                    <a:cubicBezTo>
                      <a:pt x="80938" y="37176"/>
                      <a:pt x="79268" y="39848"/>
                      <a:pt x="77636" y="42483"/>
                    </a:cubicBezTo>
                    <a:cubicBezTo>
                      <a:pt x="76930" y="43596"/>
                      <a:pt x="76262" y="45452"/>
                      <a:pt x="74889" y="45749"/>
                    </a:cubicBezTo>
                    <a:cubicBezTo>
                      <a:pt x="74216" y="45891"/>
                      <a:pt x="73521" y="45939"/>
                      <a:pt x="72816" y="45939"/>
                    </a:cubicBezTo>
                    <a:cubicBezTo>
                      <a:pt x="71502" y="45939"/>
                      <a:pt x="70158" y="45773"/>
                      <a:pt x="68877" y="45749"/>
                    </a:cubicBezTo>
                    <a:cubicBezTo>
                      <a:pt x="68506" y="45749"/>
                      <a:pt x="68172" y="46194"/>
                      <a:pt x="68395" y="46528"/>
                    </a:cubicBezTo>
                    <a:cubicBezTo>
                      <a:pt x="69174" y="47567"/>
                      <a:pt x="69879" y="48643"/>
                      <a:pt x="70510" y="49757"/>
                    </a:cubicBezTo>
                    <a:cubicBezTo>
                      <a:pt x="70881" y="50425"/>
                      <a:pt x="71215" y="51130"/>
                      <a:pt x="71512" y="51835"/>
                    </a:cubicBezTo>
                    <a:cubicBezTo>
                      <a:pt x="71883" y="52688"/>
                      <a:pt x="71438" y="53022"/>
                      <a:pt x="70993" y="53764"/>
                    </a:cubicBezTo>
                    <a:cubicBezTo>
                      <a:pt x="69731" y="55805"/>
                      <a:pt x="68581" y="57921"/>
                      <a:pt x="67282" y="59999"/>
                    </a:cubicBezTo>
                    <a:cubicBezTo>
                      <a:pt x="66354" y="61446"/>
                      <a:pt x="65426" y="62894"/>
                      <a:pt x="64461" y="64341"/>
                    </a:cubicBezTo>
                    <a:cubicBezTo>
                      <a:pt x="64387" y="64452"/>
                      <a:pt x="64313" y="64564"/>
                      <a:pt x="64276" y="64712"/>
                    </a:cubicBezTo>
                    <a:cubicBezTo>
                      <a:pt x="61901" y="64304"/>
                      <a:pt x="59563" y="63747"/>
                      <a:pt x="57262" y="63079"/>
                    </a:cubicBezTo>
                    <a:cubicBezTo>
                      <a:pt x="47725" y="60259"/>
                      <a:pt x="39226" y="54024"/>
                      <a:pt x="31544" y="47901"/>
                    </a:cubicBezTo>
                    <a:cubicBezTo>
                      <a:pt x="27128" y="44450"/>
                      <a:pt x="22935" y="40739"/>
                      <a:pt x="18927" y="36842"/>
                    </a:cubicBezTo>
                    <a:cubicBezTo>
                      <a:pt x="18803" y="36743"/>
                      <a:pt x="18663" y="36677"/>
                      <a:pt x="18528" y="36677"/>
                    </a:cubicBezTo>
                    <a:cubicBezTo>
                      <a:pt x="18461" y="36677"/>
                      <a:pt x="18395" y="36694"/>
                      <a:pt x="18333" y="36731"/>
                    </a:cubicBezTo>
                    <a:cubicBezTo>
                      <a:pt x="18259" y="36731"/>
                      <a:pt x="18185" y="36768"/>
                      <a:pt x="18148" y="36842"/>
                    </a:cubicBezTo>
                    <a:cubicBezTo>
                      <a:pt x="15995" y="38364"/>
                      <a:pt x="13397" y="39440"/>
                      <a:pt x="11060" y="40590"/>
                    </a:cubicBezTo>
                    <a:cubicBezTo>
                      <a:pt x="8276" y="41963"/>
                      <a:pt x="5345" y="43670"/>
                      <a:pt x="2301" y="44450"/>
                    </a:cubicBezTo>
                    <a:cubicBezTo>
                      <a:pt x="2301" y="44450"/>
                      <a:pt x="2301" y="44450"/>
                      <a:pt x="2300" y="44450"/>
                    </a:cubicBezTo>
                    <a:cubicBezTo>
                      <a:pt x="2115" y="44450"/>
                      <a:pt x="1745" y="34651"/>
                      <a:pt x="1671" y="33502"/>
                    </a:cubicBezTo>
                    <a:cubicBezTo>
                      <a:pt x="1448" y="29160"/>
                      <a:pt x="1337" y="24818"/>
                      <a:pt x="1337" y="20477"/>
                    </a:cubicBezTo>
                    <a:cubicBezTo>
                      <a:pt x="1299" y="16060"/>
                      <a:pt x="1337" y="11607"/>
                      <a:pt x="1708" y="7154"/>
                    </a:cubicBezTo>
                    <a:cubicBezTo>
                      <a:pt x="1819" y="5670"/>
                      <a:pt x="2042" y="4185"/>
                      <a:pt x="2376" y="2701"/>
                    </a:cubicBezTo>
                    <a:cubicBezTo>
                      <a:pt x="2710" y="1253"/>
                      <a:pt x="3452" y="1142"/>
                      <a:pt x="4899" y="1105"/>
                    </a:cubicBezTo>
                    <a:cubicBezTo>
                      <a:pt x="5263" y="1092"/>
                      <a:pt x="5627" y="1086"/>
                      <a:pt x="5991" y="1086"/>
                    </a:cubicBezTo>
                    <a:close/>
                    <a:moveTo>
                      <a:pt x="83759" y="34653"/>
                    </a:moveTo>
                    <a:cubicBezTo>
                      <a:pt x="91329" y="35395"/>
                      <a:pt x="98900" y="35877"/>
                      <a:pt x="106507" y="36434"/>
                    </a:cubicBezTo>
                    <a:cubicBezTo>
                      <a:pt x="116490" y="37176"/>
                      <a:pt x="126695" y="38438"/>
                      <a:pt x="136567" y="40702"/>
                    </a:cubicBezTo>
                    <a:cubicBezTo>
                      <a:pt x="135454" y="41258"/>
                      <a:pt x="134489" y="42260"/>
                      <a:pt x="133487" y="43002"/>
                    </a:cubicBezTo>
                    <a:cubicBezTo>
                      <a:pt x="132225" y="43893"/>
                      <a:pt x="131594" y="46194"/>
                      <a:pt x="130035" y="46676"/>
                    </a:cubicBezTo>
                    <a:cubicBezTo>
                      <a:pt x="129120" y="46972"/>
                      <a:pt x="128119" y="47054"/>
                      <a:pt x="127093" y="47054"/>
                    </a:cubicBezTo>
                    <a:cubicBezTo>
                      <a:pt x="125818" y="47054"/>
                      <a:pt x="124506" y="46928"/>
                      <a:pt x="123271" y="46928"/>
                    </a:cubicBezTo>
                    <a:cubicBezTo>
                      <a:pt x="122882" y="46928"/>
                      <a:pt x="122501" y="46940"/>
                      <a:pt x="122131" y="46973"/>
                    </a:cubicBezTo>
                    <a:cubicBezTo>
                      <a:pt x="118605" y="47270"/>
                      <a:pt x="123615" y="50462"/>
                      <a:pt x="125397" y="51538"/>
                    </a:cubicBezTo>
                    <a:cubicBezTo>
                      <a:pt x="123652" y="54098"/>
                      <a:pt x="121982" y="56733"/>
                      <a:pt x="120424" y="59405"/>
                    </a:cubicBezTo>
                    <a:cubicBezTo>
                      <a:pt x="119459" y="61186"/>
                      <a:pt x="118568" y="63116"/>
                      <a:pt x="118309" y="65157"/>
                    </a:cubicBezTo>
                    <a:cubicBezTo>
                      <a:pt x="115488" y="65046"/>
                      <a:pt x="112668" y="65009"/>
                      <a:pt x="109847" y="65009"/>
                    </a:cubicBezTo>
                    <a:cubicBezTo>
                      <a:pt x="100242" y="65105"/>
                      <a:pt x="90575" y="66045"/>
                      <a:pt x="80967" y="66045"/>
                    </a:cubicBezTo>
                    <a:cubicBezTo>
                      <a:pt x="75763" y="66045"/>
                      <a:pt x="70576" y="65769"/>
                      <a:pt x="65426" y="64935"/>
                    </a:cubicBezTo>
                    <a:cubicBezTo>
                      <a:pt x="65463" y="64786"/>
                      <a:pt x="65538" y="64638"/>
                      <a:pt x="65612" y="64526"/>
                    </a:cubicBezTo>
                    <a:cubicBezTo>
                      <a:pt x="66948" y="62522"/>
                      <a:pt x="68247" y="60481"/>
                      <a:pt x="69545" y="58477"/>
                    </a:cubicBezTo>
                    <a:cubicBezTo>
                      <a:pt x="70102" y="57587"/>
                      <a:pt x="70659" y="56696"/>
                      <a:pt x="71178" y="55805"/>
                    </a:cubicBezTo>
                    <a:cubicBezTo>
                      <a:pt x="71735" y="54915"/>
                      <a:pt x="72923" y="53430"/>
                      <a:pt x="72774" y="52354"/>
                    </a:cubicBezTo>
                    <a:cubicBezTo>
                      <a:pt x="72551" y="50499"/>
                      <a:pt x="71178" y="48458"/>
                      <a:pt x="69991" y="46862"/>
                    </a:cubicBezTo>
                    <a:lnTo>
                      <a:pt x="69991" y="46862"/>
                    </a:lnTo>
                    <a:cubicBezTo>
                      <a:pt x="70789" y="46936"/>
                      <a:pt x="71596" y="46973"/>
                      <a:pt x="72403" y="46973"/>
                    </a:cubicBezTo>
                    <a:cubicBezTo>
                      <a:pt x="73210" y="46973"/>
                      <a:pt x="74017" y="46936"/>
                      <a:pt x="74815" y="46862"/>
                    </a:cubicBezTo>
                    <a:cubicBezTo>
                      <a:pt x="76411" y="46639"/>
                      <a:pt x="76782" y="45897"/>
                      <a:pt x="77561" y="44635"/>
                    </a:cubicBezTo>
                    <a:cubicBezTo>
                      <a:pt x="79640" y="41333"/>
                      <a:pt x="81681" y="38030"/>
                      <a:pt x="83759" y="34727"/>
                    </a:cubicBezTo>
                    <a:cubicBezTo>
                      <a:pt x="83759" y="34690"/>
                      <a:pt x="83759" y="34690"/>
                      <a:pt x="83759" y="34653"/>
                    </a:cubicBezTo>
                    <a:close/>
                    <a:moveTo>
                      <a:pt x="19038" y="38401"/>
                    </a:moveTo>
                    <a:lnTo>
                      <a:pt x="20077" y="39366"/>
                    </a:lnTo>
                    <a:cubicBezTo>
                      <a:pt x="25978" y="44969"/>
                      <a:pt x="32324" y="50091"/>
                      <a:pt x="39004" y="54766"/>
                    </a:cubicBezTo>
                    <a:cubicBezTo>
                      <a:pt x="43049" y="57661"/>
                      <a:pt x="47391" y="60147"/>
                      <a:pt x="51918" y="62226"/>
                    </a:cubicBezTo>
                    <a:cubicBezTo>
                      <a:pt x="55815" y="63896"/>
                      <a:pt x="59934" y="65083"/>
                      <a:pt x="64127" y="65751"/>
                    </a:cubicBezTo>
                    <a:cubicBezTo>
                      <a:pt x="64053" y="67087"/>
                      <a:pt x="64498" y="68720"/>
                      <a:pt x="64647" y="69944"/>
                    </a:cubicBezTo>
                    <a:cubicBezTo>
                      <a:pt x="61159" y="69796"/>
                      <a:pt x="57670" y="69239"/>
                      <a:pt x="54293" y="68275"/>
                    </a:cubicBezTo>
                    <a:cubicBezTo>
                      <a:pt x="49877" y="66976"/>
                      <a:pt x="45906" y="64526"/>
                      <a:pt x="42121" y="61929"/>
                    </a:cubicBezTo>
                    <a:cubicBezTo>
                      <a:pt x="37965" y="59108"/>
                      <a:pt x="33845" y="56288"/>
                      <a:pt x="29949" y="53059"/>
                    </a:cubicBezTo>
                    <a:cubicBezTo>
                      <a:pt x="28130" y="51501"/>
                      <a:pt x="26460" y="49831"/>
                      <a:pt x="24679" y="48235"/>
                    </a:cubicBezTo>
                    <a:cubicBezTo>
                      <a:pt x="22749" y="46491"/>
                      <a:pt x="20560" y="44932"/>
                      <a:pt x="19001" y="42817"/>
                    </a:cubicBezTo>
                    <a:cubicBezTo>
                      <a:pt x="18964" y="42780"/>
                      <a:pt x="18927" y="42743"/>
                      <a:pt x="18890" y="42706"/>
                    </a:cubicBezTo>
                    <a:cubicBezTo>
                      <a:pt x="18964" y="42631"/>
                      <a:pt x="18964" y="42520"/>
                      <a:pt x="18964" y="42409"/>
                    </a:cubicBezTo>
                    <a:cubicBezTo>
                      <a:pt x="18853" y="41555"/>
                      <a:pt x="19150" y="40739"/>
                      <a:pt x="19038" y="39885"/>
                    </a:cubicBezTo>
                    <a:cubicBezTo>
                      <a:pt x="19001" y="39403"/>
                      <a:pt x="19001" y="38883"/>
                      <a:pt x="19038" y="38401"/>
                    </a:cubicBezTo>
                    <a:close/>
                    <a:moveTo>
                      <a:pt x="109976" y="65888"/>
                    </a:moveTo>
                    <a:cubicBezTo>
                      <a:pt x="112743" y="65888"/>
                      <a:pt x="115510" y="65954"/>
                      <a:pt x="118271" y="66085"/>
                    </a:cubicBezTo>
                    <a:cubicBezTo>
                      <a:pt x="118420" y="67235"/>
                      <a:pt x="118754" y="68349"/>
                      <a:pt x="119236" y="69388"/>
                    </a:cubicBezTo>
                    <a:cubicBezTo>
                      <a:pt x="118754" y="69351"/>
                      <a:pt x="118271" y="69314"/>
                      <a:pt x="117752" y="69314"/>
                    </a:cubicBezTo>
                    <a:cubicBezTo>
                      <a:pt x="116240" y="69265"/>
                      <a:pt x="114731" y="69245"/>
                      <a:pt x="113223" y="69245"/>
                    </a:cubicBezTo>
                    <a:cubicBezTo>
                      <a:pt x="107843" y="69245"/>
                      <a:pt x="102481" y="69503"/>
                      <a:pt x="97119" y="69648"/>
                    </a:cubicBezTo>
                    <a:cubicBezTo>
                      <a:pt x="92368" y="69759"/>
                      <a:pt x="87618" y="70056"/>
                      <a:pt x="82905" y="70204"/>
                    </a:cubicBezTo>
                    <a:cubicBezTo>
                      <a:pt x="81692" y="70240"/>
                      <a:pt x="80480" y="70254"/>
                      <a:pt x="79270" y="70254"/>
                    </a:cubicBezTo>
                    <a:cubicBezTo>
                      <a:pt x="75449" y="70254"/>
                      <a:pt x="71644" y="70112"/>
                      <a:pt x="67838" y="70056"/>
                    </a:cubicBezTo>
                    <a:cubicBezTo>
                      <a:pt x="67133" y="70056"/>
                      <a:pt x="66391" y="70019"/>
                      <a:pt x="65686" y="69982"/>
                    </a:cubicBezTo>
                    <a:cubicBezTo>
                      <a:pt x="65575" y="68757"/>
                      <a:pt x="65129" y="67235"/>
                      <a:pt x="65204" y="65937"/>
                    </a:cubicBezTo>
                    <a:lnTo>
                      <a:pt x="65204" y="65937"/>
                    </a:lnTo>
                    <a:cubicBezTo>
                      <a:pt x="65946" y="66085"/>
                      <a:pt x="66688" y="66196"/>
                      <a:pt x="67430" y="66308"/>
                    </a:cubicBezTo>
                    <a:cubicBezTo>
                      <a:pt x="71958" y="66939"/>
                      <a:pt x="76522" y="67189"/>
                      <a:pt x="81087" y="67189"/>
                    </a:cubicBezTo>
                    <a:cubicBezTo>
                      <a:pt x="85651" y="67189"/>
                      <a:pt x="90216" y="66939"/>
                      <a:pt x="94743" y="66567"/>
                    </a:cubicBezTo>
                    <a:cubicBezTo>
                      <a:pt x="99812" y="66111"/>
                      <a:pt x="104896" y="65888"/>
                      <a:pt x="109976" y="65888"/>
                    </a:cubicBezTo>
                    <a:close/>
                    <a:moveTo>
                      <a:pt x="137940" y="41036"/>
                    </a:moveTo>
                    <a:cubicBezTo>
                      <a:pt x="141317" y="41815"/>
                      <a:pt x="144657" y="42743"/>
                      <a:pt x="147960" y="43819"/>
                    </a:cubicBezTo>
                    <a:cubicBezTo>
                      <a:pt x="159130" y="47456"/>
                      <a:pt x="169335" y="53876"/>
                      <a:pt x="177834" y="62003"/>
                    </a:cubicBezTo>
                    <a:cubicBezTo>
                      <a:pt x="179095" y="63228"/>
                      <a:pt x="180320" y="64489"/>
                      <a:pt x="181470" y="65788"/>
                    </a:cubicBezTo>
                    <a:cubicBezTo>
                      <a:pt x="180170" y="66255"/>
                      <a:pt x="178242" y="68129"/>
                      <a:pt x="177109" y="68129"/>
                    </a:cubicBezTo>
                    <a:cubicBezTo>
                      <a:pt x="176981" y="68129"/>
                      <a:pt x="176863" y="68105"/>
                      <a:pt x="176757" y="68052"/>
                    </a:cubicBezTo>
                    <a:cubicBezTo>
                      <a:pt x="175125" y="67273"/>
                      <a:pt x="173380" y="66011"/>
                      <a:pt x="171562" y="65751"/>
                    </a:cubicBezTo>
                    <a:cubicBezTo>
                      <a:pt x="171548" y="65749"/>
                      <a:pt x="171533" y="65749"/>
                      <a:pt x="171519" y="65749"/>
                    </a:cubicBezTo>
                    <a:cubicBezTo>
                      <a:pt x="171206" y="65749"/>
                      <a:pt x="170971" y="66135"/>
                      <a:pt x="171042" y="66419"/>
                    </a:cubicBezTo>
                    <a:cubicBezTo>
                      <a:pt x="171488" y="68089"/>
                      <a:pt x="172044" y="69722"/>
                      <a:pt x="172675" y="71318"/>
                    </a:cubicBezTo>
                    <a:cubicBezTo>
                      <a:pt x="173083" y="72431"/>
                      <a:pt x="170634" y="73322"/>
                      <a:pt x="169966" y="73730"/>
                    </a:cubicBezTo>
                    <a:cubicBezTo>
                      <a:pt x="168630" y="74583"/>
                      <a:pt x="167591" y="75845"/>
                      <a:pt x="166218" y="76550"/>
                    </a:cubicBezTo>
                    <a:cubicBezTo>
                      <a:pt x="166181" y="76587"/>
                      <a:pt x="166144" y="76587"/>
                      <a:pt x="166107" y="76624"/>
                    </a:cubicBezTo>
                    <a:cubicBezTo>
                      <a:pt x="151893" y="68905"/>
                      <a:pt x="135491" y="65862"/>
                      <a:pt x="119348" y="65157"/>
                    </a:cubicBezTo>
                    <a:cubicBezTo>
                      <a:pt x="119348" y="63079"/>
                      <a:pt x="120906" y="60704"/>
                      <a:pt x="121908" y="58997"/>
                    </a:cubicBezTo>
                    <a:cubicBezTo>
                      <a:pt x="123356" y="56473"/>
                      <a:pt x="124951" y="54024"/>
                      <a:pt x="126621" y="51612"/>
                    </a:cubicBezTo>
                    <a:cubicBezTo>
                      <a:pt x="126733" y="51352"/>
                      <a:pt x="126658" y="51018"/>
                      <a:pt x="126399" y="50870"/>
                    </a:cubicBezTo>
                    <a:cubicBezTo>
                      <a:pt x="125026" y="50091"/>
                      <a:pt x="123690" y="49237"/>
                      <a:pt x="122428" y="48272"/>
                    </a:cubicBezTo>
                    <a:cubicBezTo>
                      <a:pt x="122205" y="48124"/>
                      <a:pt x="122168" y="48012"/>
                      <a:pt x="122094" y="48012"/>
                    </a:cubicBezTo>
                    <a:cubicBezTo>
                      <a:pt x="122465" y="47975"/>
                      <a:pt x="122836" y="47938"/>
                      <a:pt x="123207" y="47938"/>
                    </a:cubicBezTo>
                    <a:cubicBezTo>
                      <a:pt x="123578" y="47926"/>
                      <a:pt x="123949" y="47922"/>
                      <a:pt x="124320" y="47922"/>
                    </a:cubicBezTo>
                    <a:cubicBezTo>
                      <a:pt x="125063" y="47922"/>
                      <a:pt x="125805" y="47938"/>
                      <a:pt x="126547" y="47938"/>
                    </a:cubicBezTo>
                    <a:cubicBezTo>
                      <a:pt x="127040" y="47938"/>
                      <a:pt x="127633" y="47972"/>
                      <a:pt x="128245" y="47972"/>
                    </a:cubicBezTo>
                    <a:cubicBezTo>
                      <a:pt x="129336" y="47972"/>
                      <a:pt x="130486" y="47865"/>
                      <a:pt x="131223" y="47270"/>
                    </a:cubicBezTo>
                    <a:cubicBezTo>
                      <a:pt x="133375" y="45563"/>
                      <a:pt x="134674" y="42260"/>
                      <a:pt x="137569" y="41444"/>
                    </a:cubicBezTo>
                    <a:cubicBezTo>
                      <a:pt x="137754" y="41407"/>
                      <a:pt x="137903" y="41221"/>
                      <a:pt x="137940" y="41036"/>
                    </a:cubicBezTo>
                    <a:close/>
                    <a:moveTo>
                      <a:pt x="119385" y="66159"/>
                    </a:moveTo>
                    <a:lnTo>
                      <a:pt x="119385" y="66159"/>
                    </a:lnTo>
                    <a:cubicBezTo>
                      <a:pt x="128885" y="66605"/>
                      <a:pt x="138274" y="68052"/>
                      <a:pt x="147477" y="70390"/>
                    </a:cubicBezTo>
                    <a:cubicBezTo>
                      <a:pt x="153935" y="72097"/>
                      <a:pt x="160169" y="74583"/>
                      <a:pt x="166033" y="77812"/>
                    </a:cubicBezTo>
                    <a:cubicBezTo>
                      <a:pt x="166329" y="79630"/>
                      <a:pt x="166589" y="81486"/>
                      <a:pt x="166886" y="83304"/>
                    </a:cubicBezTo>
                    <a:cubicBezTo>
                      <a:pt x="165179" y="82154"/>
                      <a:pt x="163398" y="81152"/>
                      <a:pt x="161579" y="80261"/>
                    </a:cubicBezTo>
                    <a:cubicBezTo>
                      <a:pt x="156644" y="77812"/>
                      <a:pt x="151411" y="76031"/>
                      <a:pt x="146141" y="74435"/>
                    </a:cubicBezTo>
                    <a:cubicBezTo>
                      <a:pt x="137606" y="71837"/>
                      <a:pt x="129219" y="69982"/>
                      <a:pt x="120387" y="69425"/>
                    </a:cubicBezTo>
                    <a:cubicBezTo>
                      <a:pt x="119941" y="68386"/>
                      <a:pt x="119607" y="67273"/>
                      <a:pt x="119385" y="66159"/>
                    </a:cubicBezTo>
                    <a:close/>
                    <a:moveTo>
                      <a:pt x="182287" y="66679"/>
                    </a:moveTo>
                    <a:cubicBezTo>
                      <a:pt x="188187" y="73470"/>
                      <a:pt x="193012" y="81337"/>
                      <a:pt x="197836" y="88945"/>
                    </a:cubicBezTo>
                    <a:lnTo>
                      <a:pt x="197836" y="88908"/>
                    </a:lnTo>
                    <a:cubicBezTo>
                      <a:pt x="202586" y="96441"/>
                      <a:pt x="208338" y="105311"/>
                      <a:pt x="217505" y="107760"/>
                    </a:cubicBezTo>
                    <a:cubicBezTo>
                      <a:pt x="218395" y="107982"/>
                      <a:pt x="220622" y="108502"/>
                      <a:pt x="219954" y="109838"/>
                    </a:cubicBezTo>
                    <a:cubicBezTo>
                      <a:pt x="219471" y="110766"/>
                      <a:pt x="218024" y="111248"/>
                      <a:pt x="217171" y="111545"/>
                    </a:cubicBezTo>
                    <a:cubicBezTo>
                      <a:pt x="215852" y="112002"/>
                      <a:pt x="214426" y="112201"/>
                      <a:pt x="212994" y="112201"/>
                    </a:cubicBezTo>
                    <a:cubicBezTo>
                      <a:pt x="211402" y="112201"/>
                      <a:pt x="209803" y="111955"/>
                      <a:pt x="208338" y="111545"/>
                    </a:cubicBezTo>
                    <a:cubicBezTo>
                      <a:pt x="203069" y="110098"/>
                      <a:pt x="198541" y="106127"/>
                      <a:pt x="194608" y="102453"/>
                    </a:cubicBezTo>
                    <a:cubicBezTo>
                      <a:pt x="189598" y="97777"/>
                      <a:pt x="185367" y="92359"/>
                      <a:pt x="180580" y="87461"/>
                    </a:cubicBezTo>
                    <a:cubicBezTo>
                      <a:pt x="176609" y="83378"/>
                      <a:pt x="172044" y="79890"/>
                      <a:pt x="167072" y="77144"/>
                    </a:cubicBezTo>
                    <a:cubicBezTo>
                      <a:pt x="167050" y="76984"/>
                      <a:pt x="167041" y="76928"/>
                      <a:pt x="167044" y="76928"/>
                    </a:cubicBezTo>
                    <a:lnTo>
                      <a:pt x="167044" y="76928"/>
                    </a:lnTo>
                    <a:cubicBezTo>
                      <a:pt x="167052" y="76928"/>
                      <a:pt x="167124" y="77224"/>
                      <a:pt x="167261" y="77224"/>
                    </a:cubicBezTo>
                    <a:cubicBezTo>
                      <a:pt x="167272" y="77224"/>
                      <a:pt x="167283" y="77222"/>
                      <a:pt x="167294" y="77218"/>
                    </a:cubicBezTo>
                    <a:cubicBezTo>
                      <a:pt x="167888" y="76810"/>
                      <a:pt x="168445" y="76327"/>
                      <a:pt x="168927" y="75808"/>
                    </a:cubicBezTo>
                    <a:cubicBezTo>
                      <a:pt x="170263" y="74620"/>
                      <a:pt x="171933" y="73952"/>
                      <a:pt x="173417" y="72950"/>
                    </a:cubicBezTo>
                    <a:cubicBezTo>
                      <a:pt x="173826" y="72728"/>
                      <a:pt x="174048" y="72245"/>
                      <a:pt x="173937" y="71800"/>
                    </a:cubicBezTo>
                    <a:cubicBezTo>
                      <a:pt x="173751" y="70204"/>
                      <a:pt x="172935" y="68571"/>
                      <a:pt x="172378" y="67013"/>
                    </a:cubicBezTo>
                    <a:lnTo>
                      <a:pt x="172378" y="67013"/>
                    </a:lnTo>
                    <a:cubicBezTo>
                      <a:pt x="173974" y="67458"/>
                      <a:pt x="175533" y="68720"/>
                      <a:pt x="177017" y="69314"/>
                    </a:cubicBezTo>
                    <a:cubicBezTo>
                      <a:pt x="177116" y="69355"/>
                      <a:pt x="177214" y="69373"/>
                      <a:pt x="177311" y="69373"/>
                    </a:cubicBezTo>
                    <a:cubicBezTo>
                      <a:pt x="177906" y="69373"/>
                      <a:pt x="178463" y="68683"/>
                      <a:pt x="178910" y="68460"/>
                    </a:cubicBezTo>
                    <a:cubicBezTo>
                      <a:pt x="179986" y="67903"/>
                      <a:pt x="180877" y="66939"/>
                      <a:pt x="182101" y="66753"/>
                    </a:cubicBezTo>
                    <a:cubicBezTo>
                      <a:pt x="182176" y="66716"/>
                      <a:pt x="182213" y="66716"/>
                      <a:pt x="182287" y="66679"/>
                    </a:cubicBezTo>
                    <a:close/>
                    <a:moveTo>
                      <a:pt x="167220" y="78480"/>
                    </a:moveTo>
                    <a:lnTo>
                      <a:pt x="167220" y="78480"/>
                    </a:lnTo>
                    <a:cubicBezTo>
                      <a:pt x="168408" y="79148"/>
                      <a:pt x="169558" y="79890"/>
                      <a:pt x="170671" y="80632"/>
                    </a:cubicBezTo>
                    <a:cubicBezTo>
                      <a:pt x="179578" y="86533"/>
                      <a:pt x="185664" y="95365"/>
                      <a:pt x="193272" y="102713"/>
                    </a:cubicBezTo>
                    <a:cubicBezTo>
                      <a:pt x="198690" y="107945"/>
                      <a:pt x="205147" y="113178"/>
                      <a:pt x="213014" y="113252"/>
                    </a:cubicBezTo>
                    <a:cubicBezTo>
                      <a:pt x="214833" y="113252"/>
                      <a:pt x="217134" y="112955"/>
                      <a:pt x="218915" y="112027"/>
                    </a:cubicBezTo>
                    <a:lnTo>
                      <a:pt x="218915" y="112027"/>
                    </a:lnTo>
                    <a:cubicBezTo>
                      <a:pt x="216893" y="114736"/>
                      <a:pt x="212657" y="115406"/>
                      <a:pt x="209421" y="115406"/>
                    </a:cubicBezTo>
                    <a:cubicBezTo>
                      <a:pt x="209332" y="115406"/>
                      <a:pt x="209243" y="115405"/>
                      <a:pt x="209155" y="115404"/>
                    </a:cubicBezTo>
                    <a:lnTo>
                      <a:pt x="209118" y="115404"/>
                    </a:lnTo>
                    <a:cubicBezTo>
                      <a:pt x="209066" y="115405"/>
                      <a:pt x="209013" y="115405"/>
                      <a:pt x="208961" y="115405"/>
                    </a:cubicBezTo>
                    <a:cubicBezTo>
                      <a:pt x="204118" y="115405"/>
                      <a:pt x="199429" y="113701"/>
                      <a:pt x="195721" y="110617"/>
                    </a:cubicBezTo>
                    <a:cubicBezTo>
                      <a:pt x="188521" y="104568"/>
                      <a:pt x="182732" y="96924"/>
                      <a:pt x="175904" y="90504"/>
                    </a:cubicBezTo>
                    <a:cubicBezTo>
                      <a:pt x="173455" y="88128"/>
                      <a:pt x="170783" y="85939"/>
                      <a:pt x="167962" y="84009"/>
                    </a:cubicBezTo>
                    <a:cubicBezTo>
                      <a:pt x="168036" y="83898"/>
                      <a:pt x="168036" y="83749"/>
                      <a:pt x="168036" y="83638"/>
                    </a:cubicBezTo>
                    <a:cubicBezTo>
                      <a:pt x="167814" y="82228"/>
                      <a:pt x="167591" y="80818"/>
                      <a:pt x="167368" y="79408"/>
                    </a:cubicBezTo>
                    <a:cubicBezTo>
                      <a:pt x="167331" y="79111"/>
                      <a:pt x="167257" y="78777"/>
                      <a:pt x="167220" y="78480"/>
                    </a:cubicBezTo>
                    <a:close/>
                    <a:moveTo>
                      <a:pt x="4929" y="1"/>
                    </a:moveTo>
                    <a:cubicBezTo>
                      <a:pt x="3493" y="1"/>
                      <a:pt x="2116" y="308"/>
                      <a:pt x="1559" y="1736"/>
                    </a:cubicBezTo>
                    <a:cubicBezTo>
                      <a:pt x="446" y="4519"/>
                      <a:pt x="557" y="8082"/>
                      <a:pt x="409" y="11013"/>
                    </a:cubicBezTo>
                    <a:cubicBezTo>
                      <a:pt x="1" y="19697"/>
                      <a:pt x="557" y="28307"/>
                      <a:pt x="743" y="36991"/>
                    </a:cubicBezTo>
                    <a:cubicBezTo>
                      <a:pt x="743" y="38030"/>
                      <a:pt x="223" y="44710"/>
                      <a:pt x="1671" y="45415"/>
                    </a:cubicBezTo>
                    <a:cubicBezTo>
                      <a:pt x="1671" y="45489"/>
                      <a:pt x="1708" y="45526"/>
                      <a:pt x="1745" y="45563"/>
                    </a:cubicBezTo>
                    <a:cubicBezTo>
                      <a:pt x="2487" y="46565"/>
                      <a:pt x="3378" y="48087"/>
                      <a:pt x="4528" y="48717"/>
                    </a:cubicBezTo>
                    <a:cubicBezTo>
                      <a:pt x="4724" y="48823"/>
                      <a:pt x="4942" y="48867"/>
                      <a:pt x="5173" y="48867"/>
                    </a:cubicBezTo>
                    <a:cubicBezTo>
                      <a:pt x="5996" y="48867"/>
                      <a:pt x="6979" y="48318"/>
                      <a:pt x="7645" y="48087"/>
                    </a:cubicBezTo>
                    <a:cubicBezTo>
                      <a:pt x="9575" y="47344"/>
                      <a:pt x="11468" y="46528"/>
                      <a:pt x="13360" y="45674"/>
                    </a:cubicBezTo>
                    <a:cubicBezTo>
                      <a:pt x="14882" y="44932"/>
                      <a:pt x="16700" y="44338"/>
                      <a:pt x="18110" y="43374"/>
                    </a:cubicBezTo>
                    <a:cubicBezTo>
                      <a:pt x="19892" y="45786"/>
                      <a:pt x="22378" y="47567"/>
                      <a:pt x="24531" y="49534"/>
                    </a:cubicBezTo>
                    <a:cubicBezTo>
                      <a:pt x="27091" y="51872"/>
                      <a:pt x="29578" y="54173"/>
                      <a:pt x="32287" y="56288"/>
                    </a:cubicBezTo>
                    <a:cubicBezTo>
                      <a:pt x="37148" y="60185"/>
                      <a:pt x="42306" y="63636"/>
                      <a:pt x="47725" y="66679"/>
                    </a:cubicBezTo>
                    <a:cubicBezTo>
                      <a:pt x="53031" y="69536"/>
                      <a:pt x="58746" y="70650"/>
                      <a:pt x="64684" y="71021"/>
                    </a:cubicBezTo>
                    <a:cubicBezTo>
                      <a:pt x="64758" y="71058"/>
                      <a:pt x="64870" y="71058"/>
                      <a:pt x="64944" y="71058"/>
                    </a:cubicBezTo>
                    <a:lnTo>
                      <a:pt x="65389" y="71058"/>
                    </a:lnTo>
                    <a:cubicBezTo>
                      <a:pt x="69289" y="71253"/>
                      <a:pt x="73201" y="71347"/>
                      <a:pt x="77111" y="71347"/>
                    </a:cubicBezTo>
                    <a:cubicBezTo>
                      <a:pt x="79899" y="71347"/>
                      <a:pt x="82686" y="71299"/>
                      <a:pt x="85466" y="71206"/>
                    </a:cubicBezTo>
                    <a:cubicBezTo>
                      <a:pt x="94517" y="70900"/>
                      <a:pt x="103569" y="70343"/>
                      <a:pt x="112620" y="70343"/>
                    </a:cubicBezTo>
                    <a:cubicBezTo>
                      <a:pt x="114553" y="70343"/>
                      <a:pt x="116487" y="70368"/>
                      <a:pt x="118420" y="70427"/>
                    </a:cubicBezTo>
                    <a:cubicBezTo>
                      <a:pt x="128588" y="70724"/>
                      <a:pt x="138200" y="73062"/>
                      <a:pt x="147886" y="76105"/>
                    </a:cubicBezTo>
                    <a:cubicBezTo>
                      <a:pt x="157126" y="78999"/>
                      <a:pt x="165624" y="82785"/>
                      <a:pt x="172972" y="89205"/>
                    </a:cubicBezTo>
                    <a:cubicBezTo>
                      <a:pt x="178984" y="94437"/>
                      <a:pt x="184142" y="100523"/>
                      <a:pt x="189672" y="106238"/>
                    </a:cubicBezTo>
                    <a:cubicBezTo>
                      <a:pt x="194496" y="111211"/>
                      <a:pt x="199246" y="115442"/>
                      <a:pt x="206446" y="116295"/>
                    </a:cubicBezTo>
                    <a:cubicBezTo>
                      <a:pt x="207390" y="116407"/>
                      <a:pt x="208433" y="116477"/>
                      <a:pt x="209515" y="116477"/>
                    </a:cubicBezTo>
                    <a:cubicBezTo>
                      <a:pt x="214176" y="116477"/>
                      <a:pt x="219570" y="115183"/>
                      <a:pt x="220956" y="110395"/>
                    </a:cubicBezTo>
                    <a:cubicBezTo>
                      <a:pt x="220956" y="110358"/>
                      <a:pt x="220956" y="110320"/>
                      <a:pt x="220956" y="110283"/>
                    </a:cubicBezTo>
                    <a:cubicBezTo>
                      <a:pt x="222143" y="108316"/>
                      <a:pt x="219137" y="107092"/>
                      <a:pt x="217764" y="106721"/>
                    </a:cubicBezTo>
                    <a:cubicBezTo>
                      <a:pt x="207856" y="104086"/>
                      <a:pt x="202289" y="93918"/>
                      <a:pt x="197131" y="85902"/>
                    </a:cubicBezTo>
                    <a:cubicBezTo>
                      <a:pt x="191342" y="76810"/>
                      <a:pt x="185404" y="67644"/>
                      <a:pt x="177500" y="60222"/>
                    </a:cubicBezTo>
                    <a:cubicBezTo>
                      <a:pt x="169521" y="52762"/>
                      <a:pt x="160095" y="46973"/>
                      <a:pt x="149815" y="43299"/>
                    </a:cubicBezTo>
                    <a:cubicBezTo>
                      <a:pt x="137086" y="38809"/>
                      <a:pt x="123281" y="36916"/>
                      <a:pt x="109884" y="35655"/>
                    </a:cubicBezTo>
                    <a:cubicBezTo>
                      <a:pt x="103130" y="34987"/>
                      <a:pt x="96339" y="34764"/>
                      <a:pt x="89548" y="34207"/>
                    </a:cubicBezTo>
                    <a:cubicBezTo>
                      <a:pt x="82497" y="33651"/>
                      <a:pt x="75520" y="32649"/>
                      <a:pt x="68506" y="31498"/>
                    </a:cubicBezTo>
                    <a:cubicBezTo>
                      <a:pt x="62495" y="30533"/>
                      <a:pt x="56408" y="29197"/>
                      <a:pt x="51361" y="25598"/>
                    </a:cubicBezTo>
                    <a:cubicBezTo>
                      <a:pt x="49803" y="24447"/>
                      <a:pt x="48318" y="23260"/>
                      <a:pt x="46945" y="21961"/>
                    </a:cubicBezTo>
                    <a:cubicBezTo>
                      <a:pt x="50174" y="19437"/>
                      <a:pt x="52734" y="16432"/>
                      <a:pt x="55518" y="13389"/>
                    </a:cubicBezTo>
                    <a:cubicBezTo>
                      <a:pt x="56446" y="12424"/>
                      <a:pt x="56186" y="11347"/>
                      <a:pt x="55926" y="10160"/>
                    </a:cubicBezTo>
                    <a:cubicBezTo>
                      <a:pt x="55703" y="8824"/>
                      <a:pt x="55444" y="7154"/>
                      <a:pt x="54627" y="6041"/>
                    </a:cubicBezTo>
                    <a:cubicBezTo>
                      <a:pt x="54070" y="4816"/>
                      <a:pt x="50397" y="4816"/>
                      <a:pt x="49432" y="4668"/>
                    </a:cubicBezTo>
                    <a:cubicBezTo>
                      <a:pt x="45053" y="4111"/>
                      <a:pt x="40674" y="3740"/>
                      <a:pt x="36295" y="3369"/>
                    </a:cubicBezTo>
                    <a:cubicBezTo>
                      <a:pt x="31916" y="2998"/>
                      <a:pt x="27499" y="2664"/>
                      <a:pt x="23083" y="2107"/>
                    </a:cubicBezTo>
                    <a:cubicBezTo>
                      <a:pt x="17776" y="1476"/>
                      <a:pt x="12507" y="511"/>
                      <a:pt x="7163" y="140"/>
                    </a:cubicBezTo>
                    <a:cubicBezTo>
                      <a:pt x="6478" y="89"/>
                      <a:pt x="5695" y="1"/>
                      <a:pt x="49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174321" y="3090550"/>
                <a:ext cx="44717" cy="29192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602" extrusionOk="0">
                    <a:moveTo>
                      <a:pt x="704" y="0"/>
                    </a:moveTo>
                    <a:cubicBezTo>
                      <a:pt x="331" y="0"/>
                      <a:pt x="0" y="477"/>
                      <a:pt x="348" y="795"/>
                    </a:cubicBezTo>
                    <a:cubicBezTo>
                      <a:pt x="719" y="1092"/>
                      <a:pt x="1127" y="1352"/>
                      <a:pt x="1535" y="1538"/>
                    </a:cubicBezTo>
                    <a:cubicBezTo>
                      <a:pt x="1619" y="1582"/>
                      <a:pt x="1700" y="1602"/>
                      <a:pt x="1775" y="1602"/>
                    </a:cubicBezTo>
                    <a:cubicBezTo>
                      <a:pt x="2204" y="1602"/>
                      <a:pt x="2459" y="974"/>
                      <a:pt x="2018" y="721"/>
                    </a:cubicBezTo>
                    <a:cubicBezTo>
                      <a:pt x="1647" y="573"/>
                      <a:pt x="1313" y="387"/>
                      <a:pt x="1016" y="128"/>
                    </a:cubicBezTo>
                    <a:cubicBezTo>
                      <a:pt x="918" y="38"/>
                      <a:pt x="809" y="0"/>
                      <a:pt x="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30507" y="3070943"/>
                <a:ext cx="48770" cy="32746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797" extrusionOk="0">
                    <a:moveTo>
                      <a:pt x="707" y="1"/>
                    </a:moveTo>
                    <a:cubicBezTo>
                      <a:pt x="269" y="1"/>
                      <a:pt x="1" y="614"/>
                      <a:pt x="448" y="870"/>
                    </a:cubicBezTo>
                    <a:cubicBezTo>
                      <a:pt x="894" y="1055"/>
                      <a:pt x="1339" y="1315"/>
                      <a:pt x="1673" y="1649"/>
                    </a:cubicBezTo>
                    <a:cubicBezTo>
                      <a:pt x="1777" y="1753"/>
                      <a:pt x="1893" y="1796"/>
                      <a:pt x="2004" y="1796"/>
                    </a:cubicBezTo>
                    <a:cubicBezTo>
                      <a:pt x="2370" y="1796"/>
                      <a:pt x="2682" y="1331"/>
                      <a:pt x="2341" y="1018"/>
                    </a:cubicBezTo>
                    <a:cubicBezTo>
                      <a:pt x="1933" y="610"/>
                      <a:pt x="1450" y="276"/>
                      <a:pt x="931" y="53"/>
                    </a:cubicBezTo>
                    <a:cubicBezTo>
                      <a:pt x="853" y="17"/>
                      <a:pt x="778" y="1"/>
                      <a:pt x="7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3009526" y="2650914"/>
                <a:ext cx="63349" cy="41584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282" extrusionOk="0">
                    <a:moveTo>
                      <a:pt x="619" y="0"/>
                    </a:moveTo>
                    <a:cubicBezTo>
                      <a:pt x="249" y="0"/>
                      <a:pt x="0" y="600"/>
                      <a:pt x="427" y="874"/>
                    </a:cubicBezTo>
                    <a:cubicBezTo>
                      <a:pt x="1132" y="1431"/>
                      <a:pt x="1911" y="1876"/>
                      <a:pt x="2728" y="2247"/>
                    </a:cubicBezTo>
                    <a:cubicBezTo>
                      <a:pt x="2787" y="2271"/>
                      <a:pt x="2842" y="2281"/>
                      <a:pt x="2894" y="2281"/>
                    </a:cubicBezTo>
                    <a:cubicBezTo>
                      <a:pt x="3330" y="2281"/>
                      <a:pt x="3485" y="1522"/>
                      <a:pt x="2987" y="1357"/>
                    </a:cubicBezTo>
                    <a:cubicBezTo>
                      <a:pt x="2245" y="1023"/>
                      <a:pt x="1503" y="577"/>
                      <a:pt x="872" y="95"/>
                    </a:cubicBezTo>
                    <a:cubicBezTo>
                      <a:pt x="786" y="28"/>
                      <a:pt x="700" y="0"/>
                      <a:pt x="6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3069584" y="2638468"/>
                <a:ext cx="44917" cy="33365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831" extrusionOk="0">
                    <a:moveTo>
                      <a:pt x="657" y="0"/>
                    </a:moveTo>
                    <a:cubicBezTo>
                      <a:pt x="300" y="0"/>
                      <a:pt x="1" y="473"/>
                      <a:pt x="314" y="815"/>
                    </a:cubicBezTo>
                    <a:lnTo>
                      <a:pt x="351" y="815"/>
                    </a:lnTo>
                    <a:cubicBezTo>
                      <a:pt x="685" y="1186"/>
                      <a:pt x="1094" y="1520"/>
                      <a:pt x="1539" y="1780"/>
                    </a:cubicBezTo>
                    <a:cubicBezTo>
                      <a:pt x="1609" y="1815"/>
                      <a:pt x="1678" y="1830"/>
                      <a:pt x="1744" y="1830"/>
                    </a:cubicBezTo>
                    <a:cubicBezTo>
                      <a:pt x="2170" y="1830"/>
                      <a:pt x="2471" y="1188"/>
                      <a:pt x="2021" y="963"/>
                    </a:cubicBezTo>
                    <a:cubicBezTo>
                      <a:pt x="1613" y="741"/>
                      <a:pt x="1279" y="481"/>
                      <a:pt x="982" y="147"/>
                    </a:cubicBezTo>
                    <a:cubicBezTo>
                      <a:pt x="879" y="43"/>
                      <a:pt x="765" y="0"/>
                      <a:pt x="6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3880173" y="3077449"/>
                <a:ext cx="111264" cy="42659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2341" extrusionOk="0">
                    <a:moveTo>
                      <a:pt x="720" y="1"/>
                    </a:moveTo>
                    <a:cubicBezTo>
                      <a:pt x="303" y="1"/>
                      <a:pt x="0" y="596"/>
                      <a:pt x="439" y="847"/>
                    </a:cubicBezTo>
                    <a:cubicBezTo>
                      <a:pt x="1219" y="1292"/>
                      <a:pt x="2035" y="1626"/>
                      <a:pt x="2889" y="1848"/>
                    </a:cubicBezTo>
                    <a:cubicBezTo>
                      <a:pt x="3297" y="1960"/>
                      <a:pt x="3705" y="2145"/>
                      <a:pt x="4150" y="2220"/>
                    </a:cubicBezTo>
                    <a:cubicBezTo>
                      <a:pt x="4558" y="2294"/>
                      <a:pt x="5078" y="2257"/>
                      <a:pt x="5523" y="2331"/>
                    </a:cubicBezTo>
                    <a:cubicBezTo>
                      <a:pt x="5557" y="2337"/>
                      <a:pt x="5589" y="2340"/>
                      <a:pt x="5619" y="2340"/>
                    </a:cubicBezTo>
                    <a:cubicBezTo>
                      <a:pt x="6119" y="2340"/>
                      <a:pt x="6121" y="1508"/>
                      <a:pt x="5560" y="1403"/>
                    </a:cubicBezTo>
                    <a:cubicBezTo>
                      <a:pt x="5189" y="1366"/>
                      <a:pt x="4818" y="1329"/>
                      <a:pt x="4447" y="1329"/>
                    </a:cubicBezTo>
                    <a:cubicBezTo>
                      <a:pt x="4039" y="1255"/>
                      <a:pt x="3594" y="1106"/>
                      <a:pt x="3185" y="958"/>
                    </a:cubicBezTo>
                    <a:cubicBezTo>
                      <a:pt x="2406" y="772"/>
                      <a:pt x="1664" y="475"/>
                      <a:pt x="959" y="67"/>
                    </a:cubicBezTo>
                    <a:cubicBezTo>
                      <a:pt x="878" y="21"/>
                      <a:pt x="797" y="1"/>
                      <a:pt x="7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3965480" y="3052320"/>
                <a:ext cx="76073" cy="31762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1743" extrusionOk="0">
                    <a:moveTo>
                      <a:pt x="620" y="1"/>
                    </a:moveTo>
                    <a:cubicBezTo>
                      <a:pt x="182" y="1"/>
                      <a:pt x="1" y="728"/>
                      <a:pt x="496" y="927"/>
                    </a:cubicBezTo>
                    <a:lnTo>
                      <a:pt x="496" y="964"/>
                    </a:lnTo>
                    <a:cubicBezTo>
                      <a:pt x="1361" y="1284"/>
                      <a:pt x="2226" y="1743"/>
                      <a:pt x="3163" y="1743"/>
                    </a:cubicBezTo>
                    <a:cubicBezTo>
                      <a:pt x="3311" y="1743"/>
                      <a:pt x="3461" y="1731"/>
                      <a:pt x="3614" y="1706"/>
                    </a:cubicBezTo>
                    <a:cubicBezTo>
                      <a:pt x="4185" y="1635"/>
                      <a:pt x="4035" y="774"/>
                      <a:pt x="3495" y="774"/>
                    </a:cubicBezTo>
                    <a:cubicBezTo>
                      <a:pt x="3473" y="774"/>
                      <a:pt x="3451" y="775"/>
                      <a:pt x="3428" y="778"/>
                    </a:cubicBezTo>
                    <a:cubicBezTo>
                      <a:pt x="3327" y="795"/>
                      <a:pt x="3224" y="803"/>
                      <a:pt x="3122" y="803"/>
                    </a:cubicBezTo>
                    <a:cubicBezTo>
                      <a:pt x="2320" y="803"/>
                      <a:pt x="1484" y="332"/>
                      <a:pt x="793" y="36"/>
                    </a:cubicBezTo>
                    <a:cubicBezTo>
                      <a:pt x="732" y="12"/>
                      <a:pt x="674" y="1"/>
                      <a:pt x="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4018432" y="3033059"/>
                <a:ext cx="50315" cy="24199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328" extrusionOk="0">
                    <a:moveTo>
                      <a:pt x="689" y="0"/>
                    </a:moveTo>
                    <a:cubicBezTo>
                      <a:pt x="215" y="0"/>
                      <a:pt x="1" y="770"/>
                      <a:pt x="515" y="907"/>
                    </a:cubicBezTo>
                    <a:lnTo>
                      <a:pt x="515" y="945"/>
                    </a:lnTo>
                    <a:cubicBezTo>
                      <a:pt x="1011" y="1077"/>
                      <a:pt x="1537" y="1327"/>
                      <a:pt x="2040" y="1327"/>
                    </a:cubicBezTo>
                    <a:cubicBezTo>
                      <a:pt x="2101" y="1327"/>
                      <a:pt x="2162" y="1324"/>
                      <a:pt x="2222" y="1316"/>
                    </a:cubicBezTo>
                    <a:cubicBezTo>
                      <a:pt x="2767" y="1243"/>
                      <a:pt x="2601" y="387"/>
                      <a:pt x="2070" y="387"/>
                    </a:cubicBezTo>
                    <a:cubicBezTo>
                      <a:pt x="2059" y="387"/>
                      <a:pt x="2048" y="387"/>
                      <a:pt x="2037" y="388"/>
                    </a:cubicBezTo>
                    <a:lnTo>
                      <a:pt x="1925" y="388"/>
                    </a:lnTo>
                    <a:lnTo>
                      <a:pt x="1591" y="277"/>
                    </a:lnTo>
                    <a:cubicBezTo>
                      <a:pt x="1331" y="202"/>
                      <a:pt x="1109" y="91"/>
                      <a:pt x="812" y="17"/>
                    </a:cubicBezTo>
                    <a:cubicBezTo>
                      <a:pt x="769" y="5"/>
                      <a:pt x="728" y="0"/>
                      <a:pt x="6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477722" y="2701318"/>
                <a:ext cx="75582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929" extrusionOk="0">
                    <a:moveTo>
                      <a:pt x="632" y="1"/>
                    </a:moveTo>
                    <a:cubicBezTo>
                      <a:pt x="1" y="1"/>
                      <a:pt x="1" y="928"/>
                      <a:pt x="632" y="928"/>
                    </a:cubicBezTo>
                    <a:lnTo>
                      <a:pt x="3526" y="928"/>
                    </a:lnTo>
                    <a:cubicBezTo>
                      <a:pt x="4157" y="928"/>
                      <a:pt x="4157" y="1"/>
                      <a:pt x="35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530346" y="2669265"/>
                <a:ext cx="59404" cy="20063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1101" extrusionOk="0">
                    <a:moveTo>
                      <a:pt x="1944" y="0"/>
                    </a:moveTo>
                    <a:cubicBezTo>
                      <a:pt x="1890" y="0"/>
                      <a:pt x="1836" y="5"/>
                      <a:pt x="1782" y="16"/>
                    </a:cubicBezTo>
                    <a:lnTo>
                      <a:pt x="631" y="16"/>
                    </a:lnTo>
                    <a:cubicBezTo>
                      <a:pt x="0" y="16"/>
                      <a:pt x="0" y="943"/>
                      <a:pt x="631" y="943"/>
                    </a:cubicBezTo>
                    <a:lnTo>
                      <a:pt x="1559" y="943"/>
                    </a:lnTo>
                    <a:cubicBezTo>
                      <a:pt x="1633" y="925"/>
                      <a:pt x="1707" y="915"/>
                      <a:pt x="1777" y="915"/>
                    </a:cubicBezTo>
                    <a:cubicBezTo>
                      <a:pt x="1847" y="915"/>
                      <a:pt x="1911" y="925"/>
                      <a:pt x="1967" y="943"/>
                    </a:cubicBezTo>
                    <a:cubicBezTo>
                      <a:pt x="2153" y="943"/>
                      <a:pt x="2301" y="1092"/>
                      <a:pt x="2450" y="1092"/>
                    </a:cubicBezTo>
                    <a:cubicBezTo>
                      <a:pt x="2483" y="1098"/>
                      <a:pt x="2516" y="1101"/>
                      <a:pt x="2547" y="1101"/>
                    </a:cubicBezTo>
                    <a:cubicBezTo>
                      <a:pt x="3070" y="1101"/>
                      <a:pt x="3268" y="271"/>
                      <a:pt x="2672" y="201"/>
                    </a:cubicBezTo>
                    <a:cubicBezTo>
                      <a:pt x="2561" y="164"/>
                      <a:pt x="2412" y="127"/>
                      <a:pt x="2301" y="53"/>
                    </a:cubicBezTo>
                    <a:cubicBezTo>
                      <a:pt x="2196" y="26"/>
                      <a:pt x="2073" y="0"/>
                      <a:pt x="19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9" name="Google Shape;1389;p32"/>
          <p:cNvSpPr/>
          <p:nvPr/>
        </p:nvSpPr>
        <p:spPr>
          <a:xfrm>
            <a:off x="4865837" y="2993892"/>
            <a:ext cx="505205" cy="501334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  <a:sym typeface="Fira Sans Extra Condensed Medium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#9Slide04 Tinos Bold" panose="020208030705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90" name="Google Shape;1390;p32"/>
          <p:cNvSpPr/>
          <p:nvPr/>
        </p:nvSpPr>
        <p:spPr>
          <a:xfrm rot="5400000">
            <a:off x="650513" y="1013849"/>
            <a:ext cx="1986609" cy="2501473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7" name="Google Shape;1417;p32"/>
          <p:cNvSpPr/>
          <p:nvPr/>
        </p:nvSpPr>
        <p:spPr>
          <a:xfrm>
            <a:off x="3621554" y="2129297"/>
            <a:ext cx="1487718" cy="691098"/>
          </a:xfrm>
          <a:custGeom>
            <a:avLst/>
            <a:gdLst/>
            <a:ahLst/>
            <a:cxnLst/>
            <a:rect l="l" t="t" r="r" b="b"/>
            <a:pathLst>
              <a:path w="25120" h="22329" extrusionOk="0">
                <a:moveTo>
                  <a:pt x="0" y="0"/>
                </a:moveTo>
                <a:lnTo>
                  <a:pt x="25120" y="0"/>
                </a:lnTo>
                <a:lnTo>
                  <a:pt x="25120" y="22329"/>
                </a:lnTo>
              </a:path>
            </a:pathLst>
          </a:cu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419" name="Google Shape;1419;p32"/>
          <p:cNvSpPr/>
          <p:nvPr/>
        </p:nvSpPr>
        <p:spPr>
          <a:xfrm>
            <a:off x="6034821" y="2993893"/>
            <a:ext cx="505205" cy="501334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  <a:sym typeface="Fira Sans Extra Condensed Medium"/>
              </a:rPr>
              <a:t>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#9Slide04 Tinos Bold" panose="020208030705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20" name="Google Shape;1420;p32"/>
          <p:cNvSpPr/>
          <p:nvPr/>
        </p:nvSpPr>
        <p:spPr>
          <a:xfrm rot="16200000">
            <a:off x="9565660" y="3949440"/>
            <a:ext cx="1972036" cy="2483123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21" name="Google Shape;1421;p32"/>
          <p:cNvSpPr txBox="1"/>
          <p:nvPr/>
        </p:nvSpPr>
        <p:spPr>
          <a:xfrm flipH="1">
            <a:off x="9108580" y="4403054"/>
            <a:ext cx="2646134" cy="50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9C74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GĐ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9C74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9C74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9C74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niên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9C74F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422" name="Google Shape;1422;p32"/>
          <p:cNvSpPr txBox="1"/>
          <p:nvPr/>
        </p:nvSpPr>
        <p:spPr>
          <a:xfrm flipH="1">
            <a:off x="9643462" y="4778847"/>
            <a:ext cx="1994166" cy="16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#9Slide04 Noto Serif" panose="02020600060500020200" pitchFamily="18" charset="0"/>
                <a:ea typeface="#9Slide04 Noto Serif" panose="02020600060500020200" pitchFamily="18" charset="0"/>
                <a:cs typeface="#9Slide04 Noto Serif" panose="02020600060500020200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Chiều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cao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TB 116.5-150cm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Cân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nặng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TB 20-41kg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434" name="Google Shape;1434;p32"/>
          <p:cNvSpPr/>
          <p:nvPr/>
        </p:nvSpPr>
        <p:spPr>
          <a:xfrm rot="10800000">
            <a:off x="6296829" y="4334860"/>
            <a:ext cx="2278464" cy="1107655"/>
          </a:xfrm>
          <a:custGeom>
            <a:avLst/>
            <a:gdLst/>
            <a:ahLst/>
            <a:cxnLst/>
            <a:rect l="l" t="t" r="r" b="b"/>
            <a:pathLst>
              <a:path w="25120" h="22329" extrusionOk="0">
                <a:moveTo>
                  <a:pt x="0" y="0"/>
                </a:moveTo>
                <a:lnTo>
                  <a:pt x="25120" y="0"/>
                </a:lnTo>
                <a:lnTo>
                  <a:pt x="25120" y="22329"/>
                </a:lnTo>
              </a:path>
            </a:pathLst>
          </a:custGeom>
          <a:ln w="38100"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436" name="Google Shape;1436;p32"/>
          <p:cNvSpPr/>
          <p:nvPr/>
        </p:nvSpPr>
        <p:spPr>
          <a:xfrm>
            <a:off x="3696853" y="3553793"/>
            <a:ext cx="505205" cy="501334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  <a:sym typeface="Fira Sans Extra Condensed Medium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#9Slide04 Tinos Bold" panose="020208030705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465" name="Google Shape;1465;p32"/>
          <p:cNvSpPr/>
          <p:nvPr/>
        </p:nvSpPr>
        <p:spPr>
          <a:xfrm>
            <a:off x="7203805" y="3273844"/>
            <a:ext cx="505205" cy="501334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  <a:sym typeface="Fira Sans Extra Condensed Medium"/>
              </a:rPr>
              <a:t>4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#9Slide04 Tinos Bold" panose="020208030705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66" name="Google Shape;1466;p32"/>
          <p:cNvSpPr/>
          <p:nvPr/>
        </p:nvSpPr>
        <p:spPr>
          <a:xfrm rot="16200000" flipH="1">
            <a:off x="9567548" y="1004650"/>
            <a:ext cx="1986609" cy="2501473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67" name="Google Shape;1467;p32"/>
          <p:cNvSpPr txBox="1"/>
          <p:nvPr/>
        </p:nvSpPr>
        <p:spPr>
          <a:xfrm flipH="1">
            <a:off x="9083866" y="1438749"/>
            <a:ext cx="2830844" cy="50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GĐ tr</a:t>
            </a: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ư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ởng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thành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90BE6D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468" name="Google Shape;1468;p32"/>
          <p:cNvSpPr txBox="1"/>
          <p:nvPr/>
        </p:nvSpPr>
        <p:spPr>
          <a:xfrm flipH="1">
            <a:off x="9570471" y="1806818"/>
            <a:ext cx="2272171" cy="121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  <a:sym typeface="Roboto"/>
              </a:rPr>
              <a:t>Chiều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  <a:sym typeface="Roboto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  <a:sym typeface="Roboto"/>
              </a:rPr>
              <a:t> TB 154-164cm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#9Slide04 Noto Serif" panose="02020600060500020200" pitchFamily="18" charset="0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480" name="Google Shape;1480;p32"/>
          <p:cNvSpPr/>
          <p:nvPr/>
        </p:nvSpPr>
        <p:spPr>
          <a:xfrm flipH="1">
            <a:off x="7467884" y="1994133"/>
            <a:ext cx="1414341" cy="1067276"/>
          </a:xfrm>
          <a:custGeom>
            <a:avLst/>
            <a:gdLst/>
            <a:ahLst/>
            <a:cxnLst/>
            <a:rect l="l" t="t" r="r" b="b"/>
            <a:pathLst>
              <a:path w="25120" h="22329" extrusionOk="0">
                <a:moveTo>
                  <a:pt x="0" y="0"/>
                </a:moveTo>
                <a:lnTo>
                  <a:pt x="25120" y="0"/>
                </a:lnTo>
                <a:lnTo>
                  <a:pt x="25120" y="22329"/>
                </a:lnTo>
              </a:path>
            </a:pathLst>
          </a:custGeom>
          <a:noFill/>
          <a:ln w="38100" cap="flat" cmpd="sng">
            <a:solidFill>
              <a:srgbClr val="90BE6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21" name="Google Shape;1415;p32">
            <a:extLst>
              <a:ext uri="{FF2B5EF4-FFF2-40B4-BE49-F238E27FC236}">
                <a16:creationId xmlns:a16="http://schemas.microsoft.com/office/drawing/2014/main" id="{DDC4A1F9-02DF-4ABA-AA8A-4ABD029AB53E}"/>
              </a:ext>
            </a:extLst>
          </p:cNvPr>
          <p:cNvSpPr txBox="1"/>
          <p:nvPr/>
        </p:nvSpPr>
        <p:spPr>
          <a:xfrm>
            <a:off x="490702" y="4445614"/>
            <a:ext cx="2814325" cy="35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s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94144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sinh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94144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B61CB229-89F8-4777-BA4D-359EA5AD88AE}"/>
              </a:ext>
            </a:extLst>
          </p:cNvPr>
          <p:cNvSpPr/>
          <p:nvPr/>
        </p:nvSpPr>
        <p:spPr>
          <a:xfrm>
            <a:off x="2543997" y="4781755"/>
            <a:ext cx="1066343" cy="1139404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2235F61-685C-47DB-9D72-AD36B49E0581}"/>
              </a:ext>
            </a:extLst>
          </p:cNvPr>
          <p:cNvSpPr txBox="1"/>
          <p:nvPr/>
        </p:nvSpPr>
        <p:spPr>
          <a:xfrm>
            <a:off x="343285" y="4796873"/>
            <a:ext cx="238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 TB 50cm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4 Noto Serif" panose="02020600060500020200" pitchFamily="18" charset="0"/>
                <a:cs typeface="Times New Roman" panose="02020603050405020304" pitchFamily="18" charset="0"/>
              </a:rPr>
              <a:t> TB 3kg</a:t>
            </a:r>
          </a:p>
        </p:txBody>
      </p:sp>
      <p:sp>
        <p:nvSpPr>
          <p:cNvPr id="124" name="Google Shape;1438;p32">
            <a:extLst>
              <a:ext uri="{FF2B5EF4-FFF2-40B4-BE49-F238E27FC236}">
                <a16:creationId xmlns:a16="http://schemas.microsoft.com/office/drawing/2014/main" id="{9FC25786-74E4-4522-BD1C-551CF675807E}"/>
              </a:ext>
            </a:extLst>
          </p:cNvPr>
          <p:cNvSpPr txBox="1"/>
          <p:nvPr/>
        </p:nvSpPr>
        <p:spPr>
          <a:xfrm>
            <a:off x="434515" y="1382558"/>
            <a:ext cx="2686752" cy="56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defTabSz="1219170">
              <a:buClr>
                <a:srgbClr val="000000"/>
              </a:buClr>
              <a:defRPr sz="2800" kern="0">
                <a:solidFill>
                  <a:srgbClr val="F8961E"/>
                </a:solidFill>
                <a:latin typeface="#9Slide03 Arima Madurai Bold" panose="00000800000000000000" pitchFamily="2" charset="0"/>
                <a:ea typeface="Fira Sans Extra Condensed Medium"/>
                <a:cs typeface="#9Slide03 Arima Madurai Bold" panose="00000800000000000000" pitchFamily="2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896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GĐ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896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896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 2-6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8961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tuổi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8961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25" name="Google Shape;1439;p32">
            <a:extLst>
              <a:ext uri="{FF2B5EF4-FFF2-40B4-BE49-F238E27FC236}">
                <a16:creationId xmlns:a16="http://schemas.microsoft.com/office/drawing/2014/main" id="{0716861F-CA2E-476A-A3A6-9E1CFB3070F9}"/>
              </a:ext>
            </a:extLst>
          </p:cNvPr>
          <p:cNvSpPr txBox="1"/>
          <p:nvPr/>
        </p:nvSpPr>
        <p:spPr>
          <a:xfrm>
            <a:off x="291757" y="1784040"/>
            <a:ext cx="2216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#9Slide04 Noto Serif" panose="02020600060500020200" pitchFamily="18" charset="0"/>
                <a:ea typeface="#9Slide04 Noto Serif" panose="02020600060500020200" pitchFamily="18" charset="0"/>
                <a:cs typeface="#9Slide04 Noto Serif" panose="02020600060500020200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Chiều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cao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TB: 92-116cm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Cân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nặng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13-20kg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B5F6FCB-D6C6-4FD5-8AB1-4D7A2AA5EC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25" b="60908" l="29375" r="60391">
                        <a14:foregroundMark x1="35828" y1="47075" x2="35430" y2="58557"/>
                        <a14:foregroundMark x1="36445" y1="29251" x2="35985" y2="42559"/>
                        <a14:foregroundMark x1="35430" y1="58557" x2="38984" y2="53527"/>
                        <a14:foregroundMark x1="38984" y1="53527" x2="38984" y2="37944"/>
                        <a14:foregroundMark x1="38984" y1="37944" x2="40625" y2="30180"/>
                        <a14:foregroundMark x1="40625" y1="30180" x2="42539" y2="57900"/>
                        <a14:foregroundMark x1="38438" y1="57135" x2="42773" y2="60962"/>
                        <a14:foregroundMark x1="42773" y1="60962" x2="44961" y2="58721"/>
                        <a14:foregroundMark x1="58906" y1="43193" x2="57070" y2="49918"/>
                        <a14:foregroundMark x1="57070" y1="49918" x2="59922" y2="45380"/>
                        <a14:foregroundMark x1="56367" y1="50519" x2="59180" y2="51722"/>
                        <a14:foregroundMark x1="31146" y1="48410" x2="32305" y2="47567"/>
                        <a14:foregroundMark x1="31055" y1="47731" x2="31328" y2="49153"/>
                        <a14:foregroundMark x1="31055" y1="47348" x2="31055" y2="47348"/>
                        <a14:foregroundMark x1="30898" y1="47184" x2="30898" y2="47184"/>
                        <a14:foregroundMark x1="30898" y1="47184" x2="30898" y2="47184"/>
                        <a14:foregroundMark x1="31055" y1="46966" x2="31055" y2="46966"/>
                        <a14:foregroundMark x1="35938" y1="42865" x2="36289" y2="45981"/>
                        <a14:foregroundMark x1="36094" y1="43685" x2="36133" y2="44505"/>
                        <a14:foregroundMark x1="35547" y1="47403" x2="36094" y2="47020"/>
                        <a14:foregroundMark x1="50039" y1="30454" x2="49492" y2="34117"/>
                        <a14:foregroundMark x1="49492" y1="29798" x2="50117" y2="32531"/>
                        <a14:foregroundMark x1="49180" y1="29907" x2="50469" y2="30016"/>
                        <a14:foregroundMark x1="50469" y1="30344" x2="50117" y2="34008"/>
                        <a14:foregroundMark x1="45430" y1="26353" x2="44336" y2="26134"/>
                        <a14:foregroundMark x1="45859" y1="27337" x2="46563" y2="26353"/>
                        <a14:foregroundMark x1="46563" y1="26134" x2="46563" y2="26572"/>
                        <a14:foregroundMark x1="45938" y1="27884" x2="45703" y2="28103"/>
                        <a14:foregroundMark x1="45547" y1="28103" x2="46719" y2="28759"/>
                        <a14:foregroundMark x1="45703" y1="28868" x2="44727" y2="29087"/>
                        <a14:foregroundMark x1="46016" y1="42756" x2="46875" y2="43466"/>
                        <a14:foregroundMark x1="45273" y1="23674" x2="50781" y2="21925"/>
                        <a14:foregroundMark x1="50781" y1="21925" x2="50664" y2="22143"/>
                        <a14:foregroundMark x1="45000" y1="24440" x2="49453" y2="56479"/>
                        <a14:foregroundMark x1="49453" y1="56479" x2="47773" y2="30071"/>
                        <a14:foregroundMark x1="47773" y1="30071" x2="47500" y2="37343"/>
                        <a14:foregroundMark x1="47500" y1="37343" x2="51289" y2="32750"/>
                        <a14:foregroundMark x1="51289" y1="32750" x2="45938" y2="37507"/>
                        <a14:foregroundMark x1="45938" y1="37507" x2="45231" y2="44950"/>
                        <a14:foregroundMark x1="46260" y1="53463" x2="49922" y2="46747"/>
                        <a14:foregroundMark x1="49922" y1="46747" x2="44727" y2="33625"/>
                        <a14:foregroundMark x1="44727" y1="33625" x2="45430" y2="41553"/>
                        <a14:foregroundMark x1="45430" y1="41553" x2="48711" y2="46856"/>
                        <a14:foregroundMark x1="48711" y1="46856" x2="50547" y2="53745"/>
                        <a14:foregroundMark x1="50547" y1="53745" x2="50508" y2="44341"/>
                        <a14:foregroundMark x1="52188" y1="50519" x2="51641" y2="58393"/>
                        <a14:foregroundMark x1="51641" y1="58393" x2="52461" y2="57900"/>
                        <a14:foregroundMark x1="49844" y1="30837" x2="48594" y2="32367"/>
                        <a14:backgroundMark x1="36016" y1="43958" x2="35859" y2="46966"/>
                        <a14:backgroundMark x1="30664" y1="47348" x2="30312" y2="49153"/>
                        <a14:backgroundMark x1="30898" y1="46145" x2="30664" y2="47348"/>
                        <a14:backgroundMark x1="30039" y1="49153" x2="31172" y2="46747"/>
                        <a14:backgroundMark x1="30039" y1="47950" x2="30039" y2="50519"/>
                        <a14:backgroundMark x1="45391" y1="45489" x2="46914" y2="52433"/>
                        <a14:backgroundMark x1="46914" y1="52433" x2="47188" y2="51886"/>
                        <a14:backgroundMark x1="47188" y1="51504" x2="47188" y2="52870"/>
                        <a14:backgroundMark x1="45977" y1="51722" x2="47070" y2="54019"/>
                        <a14:backgroundMark x1="45820" y1="50902" x2="46797" y2="53034"/>
                        <a14:backgroundMark x1="45117" y1="44943" x2="45117" y2="44943"/>
                        <a14:backgroundMark x1="45117" y1="44943" x2="45117" y2="44943"/>
                        <a14:backgroundMark x1="45273" y1="44943" x2="45391" y2="46309"/>
                        <a14:backgroundMark x1="45391" y1="23674" x2="45391" y2="23674"/>
                        <a14:backgroundMark x1="45547" y1="24276" x2="45547" y2="24276"/>
                        <a14:backgroundMark x1="45273" y1="24057" x2="45273" y2="24057"/>
                        <a14:backgroundMark x1="45273" y1="24057" x2="45273" y2="24057"/>
                        <a14:backgroundMark x1="45117" y1="24057" x2="45117" y2="24057"/>
                        <a14:backgroundMark x1="45703" y1="24057" x2="45703" y2="24057"/>
                        <a14:backgroundMark x1="45273" y1="23893" x2="45273" y2="23893"/>
                        <a14:backgroundMark x1="45391" y1="23893" x2="45391" y2="23893"/>
                      </a14:backgroundRemoval>
                    </a14:imgEffect>
                  </a14:imgLayer>
                </a14:imgProps>
              </a:ext>
            </a:extLst>
          </a:blip>
          <a:srcRect l="30013" t="19525" r="36232" b="37298"/>
          <a:stretch/>
        </p:blipFill>
        <p:spPr>
          <a:xfrm>
            <a:off x="2316810" y="1847315"/>
            <a:ext cx="1121491" cy="1024914"/>
          </a:xfrm>
          <a:prstGeom prst="flowChartConnector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F187EB6-39EB-4F5D-A796-6B44801A96D1}"/>
              </a:ext>
            </a:extLst>
          </p:cNvPr>
          <p:cNvSpPr/>
          <p:nvPr/>
        </p:nvSpPr>
        <p:spPr>
          <a:xfrm>
            <a:off x="8526996" y="4705205"/>
            <a:ext cx="1299247" cy="1299247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DE89C36-E379-4D82-8B97-C94D2AC5FFE9}"/>
              </a:ext>
            </a:extLst>
          </p:cNvPr>
          <p:cNvCxnSpPr>
            <a:cxnSpLocks/>
            <a:stCxn id="122" idx="6"/>
          </p:cNvCxnSpPr>
          <p:nvPr/>
        </p:nvCxnSpPr>
        <p:spPr>
          <a:xfrm flipV="1">
            <a:off x="3610340" y="4351306"/>
            <a:ext cx="650105" cy="1000151"/>
          </a:xfrm>
          <a:prstGeom prst="bentConnector2">
            <a:avLst/>
          </a:prstGeom>
          <a:ln w="38100">
            <a:solidFill>
              <a:srgbClr val="F9414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7BD2454-4C90-4450-BEE6-EE869731D317}"/>
              </a:ext>
            </a:extLst>
          </p:cNvPr>
          <p:cNvSpPr/>
          <p:nvPr/>
        </p:nvSpPr>
        <p:spPr>
          <a:xfrm>
            <a:off x="8629180" y="1736695"/>
            <a:ext cx="1452882" cy="145288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DA69AC2A-B029-4C6A-AC49-08F682802D89}"/>
              </a:ext>
            </a:extLst>
          </p:cNvPr>
          <p:cNvSpPr/>
          <p:nvPr/>
        </p:nvSpPr>
        <p:spPr>
          <a:xfrm>
            <a:off x="298937" y="5884788"/>
            <a:ext cx="7301035" cy="834647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698" y="178624"/>
            <a:ext cx="11358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0D0D5199-2BE0-4CB8-935A-994B593D41AD}"/>
              </a:ext>
            </a:extLst>
          </p:cNvPr>
          <p:cNvSpPr txBox="1"/>
          <p:nvPr/>
        </p:nvSpPr>
        <p:spPr>
          <a:xfrm>
            <a:off x="586854" y="191070"/>
            <a:ext cx="1097706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45,</a:t>
            </a:r>
            <a:r>
              <a:rPr kumimoji="0" lang="vi-VN" sz="3600" b="1" i="0" u="none" strike="noStrike" kern="1200" cap="none" spc="0" normalizeH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36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 LỚN LÊN VÀ SINH SẢN CỦA TẾ BÀO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5AFE50-0096-4B6A-8378-5CE01A8D7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996383"/>
              </p:ext>
            </p:extLst>
          </p:nvPr>
        </p:nvGraphicFramePr>
        <p:xfrm>
          <a:off x="1491279" y="2060025"/>
          <a:ext cx="9932093" cy="428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A989BFE7-CE4E-4C56-8580-36E4195B996F}"/>
              </a:ext>
            </a:extLst>
          </p:cNvPr>
          <p:cNvSpPr/>
          <p:nvPr/>
        </p:nvSpPr>
        <p:spPr>
          <a:xfrm>
            <a:off x="598226" y="2849218"/>
            <a:ext cx="1162433" cy="16167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DAED78D-BDD4-41BE-AF61-B26B64697C3D}"/>
              </a:ext>
            </a:extLst>
          </p:cNvPr>
          <p:cNvSpPr/>
          <p:nvPr/>
        </p:nvSpPr>
        <p:spPr>
          <a:xfrm>
            <a:off x="598226" y="4465982"/>
            <a:ext cx="1162433" cy="16167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Graphic spid="2" grpId="0">
        <p:bldAsOne/>
      </p:bldGraphic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9BB64C-249F-4D46-8AB9-4E9780F17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56" t="24529" r="13913" b="46858"/>
          <a:stretch/>
        </p:blipFill>
        <p:spPr>
          <a:xfrm>
            <a:off x="6386090" y="1463039"/>
            <a:ext cx="5635221" cy="512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097D6-8130-41E4-8034-52B71C3A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" y="1463039"/>
            <a:ext cx="5916435" cy="512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286776" y="954107"/>
            <a:ext cx="4339650" cy="115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I.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Sự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lớn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lên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tế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D5199-2BE0-4CB8-935A-994B593D41AD}"/>
              </a:ext>
            </a:extLst>
          </p:cNvPr>
          <p:cNvSpPr txBox="1"/>
          <p:nvPr/>
        </p:nvSpPr>
        <p:spPr>
          <a:xfrm>
            <a:off x="586397" y="0"/>
            <a:ext cx="10977067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sz="28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 LỚN LÊN VÀ SINH SẢN CỦA TẾ BÀO</a:t>
            </a:r>
          </a:p>
        </p:txBody>
      </p:sp>
    </p:spTree>
    <p:extLst>
      <p:ext uri="{BB962C8B-B14F-4D97-AF65-F5344CB8AC3E}">
        <p14:creationId xmlns:p14="http://schemas.microsoft.com/office/powerpoint/2010/main" val="1441289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2270</Words>
  <Application>Microsoft Office PowerPoint</Application>
  <PresentationFormat>Widescreen</PresentationFormat>
  <Paragraphs>255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等线</vt:lpstr>
      <vt:lpstr>SimSun</vt:lpstr>
      <vt:lpstr>#9Slide04 Noto Serif</vt:lpstr>
      <vt:lpstr>#9Slide04 Tinos Bold</vt:lpstr>
      <vt:lpstr>Arial</vt:lpstr>
      <vt:lpstr>Calibri</vt:lpstr>
      <vt:lpstr>Calibri Light</vt:lpstr>
      <vt:lpstr>Fira Sans Extra Condensed Medium</vt:lpstr>
      <vt:lpstr>Fira Sans SemiBold</vt:lpstr>
      <vt:lpstr>Roboto</vt:lpstr>
      <vt:lpstr>Times New Roman</vt:lpstr>
      <vt:lpstr>Office Theme</vt:lpstr>
      <vt:lpstr>1_Default Design</vt:lpstr>
      <vt:lpstr>Hand-drawn Timeline Infographics by Slidesgo</vt:lpstr>
      <vt:lpstr>Timeline Infographics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 2</vt:lpstr>
      <vt:lpstr>PowerPoint Presentation</vt:lpstr>
      <vt:lpstr>PHIẾU HỌC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 A. 3 tế bào con.                                B. 6 tế bào con.  C. 8 tế bào con.                                D.16 tế bào con.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2021-08-02T01:30:32Z</dcterms:created>
  <dcterms:modified xsi:type="dcterms:W3CDTF">2024-05-30T08:53:05Z</dcterms:modified>
</cp:coreProperties>
</file>