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Amatic SC" panose="020B0604020202020204" charset="-79"/>
      <p:regular r:id="rId13"/>
      <p:bold r:id="rId14"/>
    </p:embeddedFont>
    <p:embeddedFont>
      <p:font typeface="Mate" panose="020B0604020202020204" charset="0"/>
      <p:regular r:id="rId15"/>
      <p:italic r:id="rId16"/>
    </p:embeddedFont>
    <p:embeddedFont>
      <p:font typeface="#9Slide07 SVNZiclets" panose="02000603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tuXLxvBR7IHrof8f8g6t2DCQS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1400" y="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Văn An" userId="389fd708-64ff-44a3-a5f2-9df165472ea3" providerId="ADAL" clId="{04664BB1-DF60-42CE-921F-057DFAE5024E}"/>
    <pc:docChg chg="modSld">
      <pc:chgData name="Nguyễn Văn An" userId="389fd708-64ff-44a3-a5f2-9df165472ea3" providerId="ADAL" clId="{04664BB1-DF60-42CE-921F-057DFAE5024E}" dt="2024-10-13T10:25:27.044" v="4" actId="1076"/>
      <pc:docMkLst>
        <pc:docMk/>
      </pc:docMkLst>
      <pc:sldChg chg="modSp mod">
        <pc:chgData name="Nguyễn Văn An" userId="389fd708-64ff-44a3-a5f2-9df165472ea3" providerId="ADAL" clId="{04664BB1-DF60-42CE-921F-057DFAE5024E}" dt="2024-10-13T10:25:27.044" v="4" actId="1076"/>
        <pc:sldMkLst>
          <pc:docMk/>
          <pc:sldMk cId="0" sldId="257"/>
        </pc:sldMkLst>
        <pc:picChg chg="mod">
          <ac:chgData name="Nguyễn Văn An" userId="389fd708-64ff-44a3-a5f2-9df165472ea3" providerId="ADAL" clId="{04664BB1-DF60-42CE-921F-057DFAE5024E}" dt="2024-10-13T10:25:20.228" v="2" actId="1076"/>
          <ac:picMkLst>
            <pc:docMk/>
            <pc:sldMk cId="0" sldId="257"/>
            <ac:picMk id="240" creationId="{00000000-0000-0000-0000-000000000000}"/>
          </ac:picMkLst>
        </pc:picChg>
        <pc:picChg chg="mod">
          <ac:chgData name="Nguyễn Văn An" userId="389fd708-64ff-44a3-a5f2-9df165472ea3" providerId="ADAL" clId="{04664BB1-DF60-42CE-921F-057DFAE5024E}" dt="2024-10-13T10:25:27.044" v="4" actId="1076"/>
          <ac:picMkLst>
            <pc:docMk/>
            <pc:sldMk cId="0" sldId="257"/>
            <ac:picMk id="24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66666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B16E6F7-B354-2900-1C4E-E82C111B9B6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545030" y="518473"/>
            <a:ext cx="11063100" cy="5821200"/>
            <a:chOff x="564524" y="518473"/>
            <a:chExt cx="11063100" cy="5821200"/>
          </a:xfrm>
        </p:grpSpPr>
        <p:sp>
          <p:nvSpPr>
            <p:cNvPr id="90" name="Google Shape;90;p1"/>
            <p:cNvSpPr/>
            <p:nvPr/>
          </p:nvSpPr>
          <p:spPr>
            <a:xfrm>
              <a:off x="564524" y="518473"/>
              <a:ext cx="11063100" cy="5821200"/>
            </a:xfrm>
            <a:prstGeom prst="roundRect">
              <a:avLst>
                <a:gd name="adj" fmla="val 58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" name="Google Shape;91;p1"/>
            <p:cNvGrpSpPr/>
            <p:nvPr/>
          </p:nvGrpSpPr>
          <p:grpSpPr>
            <a:xfrm>
              <a:off x="564524" y="518483"/>
              <a:ext cx="11063100" cy="5821173"/>
              <a:chOff x="564524" y="518473"/>
              <a:chExt cx="11063100" cy="5856900"/>
            </a:xfrm>
          </p:grpSpPr>
          <p:cxnSp>
            <p:nvCxnSpPr>
              <p:cNvPr id="92" name="Google Shape;92;p1"/>
              <p:cNvCxnSpPr/>
              <p:nvPr/>
            </p:nvCxnSpPr>
            <p:spPr>
              <a:xfrm>
                <a:off x="564524" y="803564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" name="Google Shape;93;p1"/>
              <p:cNvCxnSpPr/>
              <p:nvPr/>
            </p:nvCxnSpPr>
            <p:spPr>
              <a:xfrm>
                <a:off x="564524" y="1122219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4" name="Google Shape;94;p1"/>
              <p:cNvCxnSpPr/>
              <p:nvPr/>
            </p:nvCxnSpPr>
            <p:spPr>
              <a:xfrm>
                <a:off x="564524" y="1440874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5" name="Google Shape;95;p1"/>
              <p:cNvCxnSpPr/>
              <p:nvPr/>
            </p:nvCxnSpPr>
            <p:spPr>
              <a:xfrm>
                <a:off x="564524" y="1759529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6" name="Google Shape;96;p1"/>
              <p:cNvCxnSpPr/>
              <p:nvPr/>
            </p:nvCxnSpPr>
            <p:spPr>
              <a:xfrm>
                <a:off x="564524" y="2078184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" name="Google Shape;97;p1"/>
              <p:cNvCxnSpPr/>
              <p:nvPr/>
            </p:nvCxnSpPr>
            <p:spPr>
              <a:xfrm>
                <a:off x="564524" y="2396839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" name="Google Shape;98;p1"/>
              <p:cNvCxnSpPr/>
              <p:nvPr/>
            </p:nvCxnSpPr>
            <p:spPr>
              <a:xfrm>
                <a:off x="564524" y="2715494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" name="Google Shape;99;p1"/>
              <p:cNvCxnSpPr/>
              <p:nvPr/>
            </p:nvCxnSpPr>
            <p:spPr>
              <a:xfrm>
                <a:off x="564524" y="3034149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" name="Google Shape;100;p1"/>
              <p:cNvCxnSpPr/>
              <p:nvPr/>
            </p:nvCxnSpPr>
            <p:spPr>
              <a:xfrm>
                <a:off x="564524" y="3352804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" name="Google Shape;101;p1"/>
              <p:cNvCxnSpPr/>
              <p:nvPr/>
            </p:nvCxnSpPr>
            <p:spPr>
              <a:xfrm>
                <a:off x="564524" y="3671459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/>
              <p:nvPr/>
            </p:nvCxnSpPr>
            <p:spPr>
              <a:xfrm>
                <a:off x="564524" y="3990114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" name="Google Shape;103;p1"/>
              <p:cNvCxnSpPr/>
              <p:nvPr/>
            </p:nvCxnSpPr>
            <p:spPr>
              <a:xfrm>
                <a:off x="564524" y="4308769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1"/>
              <p:cNvCxnSpPr/>
              <p:nvPr/>
            </p:nvCxnSpPr>
            <p:spPr>
              <a:xfrm>
                <a:off x="564524" y="4627424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" name="Google Shape;105;p1"/>
              <p:cNvCxnSpPr/>
              <p:nvPr/>
            </p:nvCxnSpPr>
            <p:spPr>
              <a:xfrm>
                <a:off x="564524" y="4946079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" name="Google Shape;106;p1"/>
              <p:cNvCxnSpPr/>
              <p:nvPr/>
            </p:nvCxnSpPr>
            <p:spPr>
              <a:xfrm>
                <a:off x="564524" y="5264734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>
                <a:off x="564524" y="5583389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" name="Google Shape;108;p1"/>
              <p:cNvCxnSpPr/>
              <p:nvPr/>
            </p:nvCxnSpPr>
            <p:spPr>
              <a:xfrm>
                <a:off x="564524" y="5902044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" name="Google Shape;109;p1"/>
              <p:cNvCxnSpPr/>
              <p:nvPr/>
            </p:nvCxnSpPr>
            <p:spPr>
              <a:xfrm>
                <a:off x="564524" y="6220699"/>
                <a:ext cx="11063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p1"/>
              <p:cNvCxnSpPr/>
              <p:nvPr/>
            </p:nvCxnSpPr>
            <p:spPr>
              <a:xfrm>
                <a:off x="756061" y="532898"/>
                <a:ext cx="0" cy="5828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" name="Google Shape;111;p1"/>
              <p:cNvCxnSpPr/>
              <p:nvPr/>
            </p:nvCxnSpPr>
            <p:spPr>
              <a:xfrm>
                <a:off x="1078227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" name="Google Shape;112;p1"/>
              <p:cNvCxnSpPr/>
              <p:nvPr/>
            </p:nvCxnSpPr>
            <p:spPr>
              <a:xfrm>
                <a:off x="1400393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1"/>
              <p:cNvCxnSpPr/>
              <p:nvPr/>
            </p:nvCxnSpPr>
            <p:spPr>
              <a:xfrm>
                <a:off x="1722559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" name="Google Shape;114;p1"/>
              <p:cNvCxnSpPr/>
              <p:nvPr/>
            </p:nvCxnSpPr>
            <p:spPr>
              <a:xfrm>
                <a:off x="2044725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" name="Google Shape;115;p1"/>
              <p:cNvCxnSpPr/>
              <p:nvPr/>
            </p:nvCxnSpPr>
            <p:spPr>
              <a:xfrm>
                <a:off x="2366891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1"/>
              <p:cNvCxnSpPr/>
              <p:nvPr/>
            </p:nvCxnSpPr>
            <p:spPr>
              <a:xfrm>
                <a:off x="2689057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" name="Google Shape;117;p1"/>
              <p:cNvCxnSpPr/>
              <p:nvPr/>
            </p:nvCxnSpPr>
            <p:spPr>
              <a:xfrm>
                <a:off x="3011223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" name="Google Shape;118;p1"/>
              <p:cNvCxnSpPr/>
              <p:nvPr/>
            </p:nvCxnSpPr>
            <p:spPr>
              <a:xfrm>
                <a:off x="3333389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" name="Google Shape;119;p1"/>
              <p:cNvCxnSpPr/>
              <p:nvPr/>
            </p:nvCxnSpPr>
            <p:spPr>
              <a:xfrm>
                <a:off x="3655555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" name="Google Shape;120;p1"/>
              <p:cNvCxnSpPr/>
              <p:nvPr/>
            </p:nvCxnSpPr>
            <p:spPr>
              <a:xfrm>
                <a:off x="3977721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" name="Google Shape;121;p1"/>
              <p:cNvCxnSpPr/>
              <p:nvPr/>
            </p:nvCxnSpPr>
            <p:spPr>
              <a:xfrm>
                <a:off x="4299887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1"/>
              <p:cNvCxnSpPr/>
              <p:nvPr/>
            </p:nvCxnSpPr>
            <p:spPr>
              <a:xfrm>
                <a:off x="4622053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" name="Google Shape;123;p1"/>
              <p:cNvCxnSpPr/>
              <p:nvPr/>
            </p:nvCxnSpPr>
            <p:spPr>
              <a:xfrm>
                <a:off x="4944219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" name="Google Shape;124;p1"/>
              <p:cNvCxnSpPr/>
              <p:nvPr/>
            </p:nvCxnSpPr>
            <p:spPr>
              <a:xfrm>
                <a:off x="5266385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1"/>
              <p:cNvCxnSpPr/>
              <p:nvPr/>
            </p:nvCxnSpPr>
            <p:spPr>
              <a:xfrm>
                <a:off x="5588551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" name="Google Shape;126;p1"/>
              <p:cNvCxnSpPr/>
              <p:nvPr/>
            </p:nvCxnSpPr>
            <p:spPr>
              <a:xfrm>
                <a:off x="5910717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" name="Google Shape;127;p1"/>
              <p:cNvCxnSpPr/>
              <p:nvPr/>
            </p:nvCxnSpPr>
            <p:spPr>
              <a:xfrm>
                <a:off x="6232883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8;p1"/>
              <p:cNvCxnSpPr/>
              <p:nvPr/>
            </p:nvCxnSpPr>
            <p:spPr>
              <a:xfrm>
                <a:off x="6555049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" name="Google Shape;129;p1"/>
              <p:cNvCxnSpPr/>
              <p:nvPr/>
            </p:nvCxnSpPr>
            <p:spPr>
              <a:xfrm>
                <a:off x="6877215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0" name="Google Shape;130;p1"/>
              <p:cNvCxnSpPr/>
              <p:nvPr/>
            </p:nvCxnSpPr>
            <p:spPr>
              <a:xfrm>
                <a:off x="7199381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1"/>
              <p:cNvCxnSpPr/>
              <p:nvPr/>
            </p:nvCxnSpPr>
            <p:spPr>
              <a:xfrm>
                <a:off x="7521547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" name="Google Shape;132;p1"/>
              <p:cNvCxnSpPr/>
              <p:nvPr/>
            </p:nvCxnSpPr>
            <p:spPr>
              <a:xfrm>
                <a:off x="7843713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" name="Google Shape;133;p1"/>
              <p:cNvCxnSpPr/>
              <p:nvPr/>
            </p:nvCxnSpPr>
            <p:spPr>
              <a:xfrm>
                <a:off x="8165879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1"/>
              <p:cNvCxnSpPr/>
              <p:nvPr/>
            </p:nvCxnSpPr>
            <p:spPr>
              <a:xfrm>
                <a:off x="8488045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5" name="Google Shape;135;p1"/>
              <p:cNvCxnSpPr/>
              <p:nvPr/>
            </p:nvCxnSpPr>
            <p:spPr>
              <a:xfrm>
                <a:off x="8810211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6" name="Google Shape;136;p1"/>
              <p:cNvCxnSpPr/>
              <p:nvPr/>
            </p:nvCxnSpPr>
            <p:spPr>
              <a:xfrm>
                <a:off x="9132377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1"/>
              <p:cNvCxnSpPr/>
              <p:nvPr/>
            </p:nvCxnSpPr>
            <p:spPr>
              <a:xfrm>
                <a:off x="9454543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" name="Google Shape;138;p1"/>
              <p:cNvCxnSpPr/>
              <p:nvPr/>
            </p:nvCxnSpPr>
            <p:spPr>
              <a:xfrm>
                <a:off x="9776709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9" name="Google Shape;139;p1"/>
              <p:cNvCxnSpPr/>
              <p:nvPr/>
            </p:nvCxnSpPr>
            <p:spPr>
              <a:xfrm>
                <a:off x="10098875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1"/>
              <p:cNvCxnSpPr/>
              <p:nvPr/>
            </p:nvCxnSpPr>
            <p:spPr>
              <a:xfrm>
                <a:off x="10421041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1" name="Google Shape;141;p1"/>
              <p:cNvCxnSpPr/>
              <p:nvPr/>
            </p:nvCxnSpPr>
            <p:spPr>
              <a:xfrm>
                <a:off x="10743207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" name="Google Shape;142;p1"/>
              <p:cNvCxnSpPr/>
              <p:nvPr/>
            </p:nvCxnSpPr>
            <p:spPr>
              <a:xfrm>
                <a:off x="11065373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1"/>
              <p:cNvCxnSpPr/>
              <p:nvPr/>
            </p:nvCxnSpPr>
            <p:spPr>
              <a:xfrm>
                <a:off x="11387539" y="518473"/>
                <a:ext cx="0" cy="58569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44" name="Google Shape;144;p1"/>
          <p:cNvSpPr/>
          <p:nvPr/>
        </p:nvSpPr>
        <p:spPr>
          <a:xfrm>
            <a:off x="-20358" y="-18927"/>
            <a:ext cx="4750884" cy="1981577"/>
          </a:xfrm>
          <a:custGeom>
            <a:avLst/>
            <a:gdLst/>
            <a:ahLst/>
            <a:cxnLst/>
            <a:rect l="l" t="t" r="r" b="b"/>
            <a:pathLst>
              <a:path w="4223008" h="1690044" extrusionOk="0">
                <a:moveTo>
                  <a:pt x="0" y="0"/>
                </a:moveTo>
                <a:lnTo>
                  <a:pt x="4223008" y="0"/>
                </a:lnTo>
                <a:lnTo>
                  <a:pt x="4216407" y="49541"/>
                </a:lnTo>
                <a:cubicBezTo>
                  <a:pt x="4184043" y="156253"/>
                  <a:pt x="4063091" y="285417"/>
                  <a:pt x="3942138" y="349999"/>
                </a:cubicBezTo>
                <a:cubicBezTo>
                  <a:pt x="3748614" y="453331"/>
                  <a:pt x="3197071" y="401665"/>
                  <a:pt x="2998709" y="520496"/>
                </a:cubicBezTo>
                <a:cubicBezTo>
                  <a:pt x="2800347" y="639327"/>
                  <a:pt x="2899528" y="910571"/>
                  <a:pt x="2751966" y="1062985"/>
                </a:cubicBezTo>
                <a:cubicBezTo>
                  <a:pt x="2604404" y="1215399"/>
                  <a:pt x="2352824" y="1406561"/>
                  <a:pt x="2113338" y="1434978"/>
                </a:cubicBezTo>
                <a:cubicBezTo>
                  <a:pt x="1873852" y="1463395"/>
                  <a:pt x="1595662" y="1192150"/>
                  <a:pt x="1315052" y="1233483"/>
                </a:cubicBezTo>
                <a:cubicBezTo>
                  <a:pt x="1034443" y="1274815"/>
                  <a:pt x="732062" y="1657141"/>
                  <a:pt x="429681" y="1682974"/>
                </a:cubicBezTo>
                <a:cubicBezTo>
                  <a:pt x="316288" y="1692661"/>
                  <a:pt x="181124" y="1693992"/>
                  <a:pt x="47533" y="1676752"/>
                </a:cubicBezTo>
                <a:lnTo>
                  <a:pt x="0" y="166819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-55368" y="128995"/>
            <a:ext cx="4634751" cy="1854823"/>
          </a:xfrm>
          <a:custGeom>
            <a:avLst/>
            <a:gdLst/>
            <a:ahLst/>
            <a:cxnLst/>
            <a:rect l="l" t="t" r="r" b="b"/>
            <a:pathLst>
              <a:path w="4223008" h="1690044" extrusionOk="0">
                <a:moveTo>
                  <a:pt x="0" y="0"/>
                </a:moveTo>
                <a:lnTo>
                  <a:pt x="4223008" y="0"/>
                </a:lnTo>
                <a:lnTo>
                  <a:pt x="4216407" y="49541"/>
                </a:lnTo>
                <a:cubicBezTo>
                  <a:pt x="4184043" y="156253"/>
                  <a:pt x="4063091" y="285417"/>
                  <a:pt x="3942138" y="349999"/>
                </a:cubicBezTo>
                <a:cubicBezTo>
                  <a:pt x="3748614" y="453331"/>
                  <a:pt x="3197071" y="401665"/>
                  <a:pt x="2998709" y="520496"/>
                </a:cubicBezTo>
                <a:cubicBezTo>
                  <a:pt x="2800347" y="639327"/>
                  <a:pt x="2899528" y="910571"/>
                  <a:pt x="2751966" y="1062985"/>
                </a:cubicBezTo>
                <a:cubicBezTo>
                  <a:pt x="2604404" y="1215399"/>
                  <a:pt x="2352824" y="1406561"/>
                  <a:pt x="2113338" y="1434978"/>
                </a:cubicBezTo>
                <a:cubicBezTo>
                  <a:pt x="1873852" y="1463395"/>
                  <a:pt x="1595662" y="1192150"/>
                  <a:pt x="1315052" y="1233483"/>
                </a:cubicBezTo>
                <a:cubicBezTo>
                  <a:pt x="1034443" y="1274815"/>
                  <a:pt x="732062" y="1657141"/>
                  <a:pt x="429681" y="1682974"/>
                </a:cubicBezTo>
                <a:cubicBezTo>
                  <a:pt x="316288" y="1692661"/>
                  <a:pt x="181124" y="1693992"/>
                  <a:pt x="47533" y="1676752"/>
                </a:cubicBezTo>
                <a:lnTo>
                  <a:pt x="0" y="16681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1"/>
          <p:cNvGrpSpPr/>
          <p:nvPr/>
        </p:nvGrpSpPr>
        <p:grpSpPr>
          <a:xfrm>
            <a:off x="11144761" y="256449"/>
            <a:ext cx="1054324" cy="1481588"/>
            <a:chOff x="9340371" y="1200954"/>
            <a:chExt cx="1517668" cy="2132702"/>
          </a:xfrm>
        </p:grpSpPr>
        <p:sp>
          <p:nvSpPr>
            <p:cNvPr id="147" name="Google Shape;147;p1"/>
            <p:cNvSpPr/>
            <p:nvPr/>
          </p:nvSpPr>
          <p:spPr>
            <a:xfrm>
              <a:off x="9340371" y="1767725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883866" y="2563256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10007839" y="1200954"/>
              <a:ext cx="850200" cy="13623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"/>
          <p:cNvSpPr/>
          <p:nvPr/>
        </p:nvSpPr>
        <p:spPr>
          <a:xfrm>
            <a:off x="6400881" y="5395409"/>
            <a:ext cx="4194628" cy="1580787"/>
          </a:xfrm>
          <a:custGeom>
            <a:avLst/>
            <a:gdLst/>
            <a:ahLst/>
            <a:cxnLst/>
            <a:rect l="l" t="t" r="r" b="b"/>
            <a:pathLst>
              <a:path w="4194628" h="1580787" extrusionOk="0">
                <a:moveTo>
                  <a:pt x="0" y="1551759"/>
                </a:moveTo>
                <a:cubicBezTo>
                  <a:pt x="430590" y="1171968"/>
                  <a:pt x="861181" y="792178"/>
                  <a:pt x="1320800" y="651873"/>
                </a:cubicBezTo>
                <a:cubicBezTo>
                  <a:pt x="1780419" y="511568"/>
                  <a:pt x="2421466" y="758311"/>
                  <a:pt x="2757714" y="709930"/>
                </a:cubicBezTo>
                <a:cubicBezTo>
                  <a:pt x="3093962" y="661549"/>
                  <a:pt x="3098800" y="470444"/>
                  <a:pt x="3338286" y="361587"/>
                </a:cubicBezTo>
                <a:cubicBezTo>
                  <a:pt x="3577772" y="252730"/>
                  <a:pt x="4059161" y="-146413"/>
                  <a:pt x="4194628" y="56787"/>
                </a:cubicBezTo>
                <a:lnTo>
                  <a:pt x="4151086" y="1580787"/>
                </a:lnTo>
                <a:lnTo>
                  <a:pt x="0" y="155175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6545943" y="5487670"/>
            <a:ext cx="4194628" cy="1580787"/>
          </a:xfrm>
          <a:custGeom>
            <a:avLst/>
            <a:gdLst/>
            <a:ahLst/>
            <a:cxnLst/>
            <a:rect l="l" t="t" r="r" b="b"/>
            <a:pathLst>
              <a:path w="4194628" h="1580787" extrusionOk="0">
                <a:moveTo>
                  <a:pt x="0" y="1551759"/>
                </a:moveTo>
                <a:cubicBezTo>
                  <a:pt x="430590" y="1171968"/>
                  <a:pt x="861181" y="792178"/>
                  <a:pt x="1320800" y="651873"/>
                </a:cubicBezTo>
                <a:cubicBezTo>
                  <a:pt x="1780419" y="511568"/>
                  <a:pt x="2421466" y="758311"/>
                  <a:pt x="2757714" y="709930"/>
                </a:cubicBezTo>
                <a:cubicBezTo>
                  <a:pt x="3093962" y="661549"/>
                  <a:pt x="3098800" y="470444"/>
                  <a:pt x="3338286" y="361587"/>
                </a:cubicBezTo>
                <a:cubicBezTo>
                  <a:pt x="3577772" y="252730"/>
                  <a:pt x="4059161" y="-146413"/>
                  <a:pt x="4194628" y="56787"/>
                </a:cubicBezTo>
                <a:lnTo>
                  <a:pt x="4151086" y="1580787"/>
                </a:lnTo>
                <a:lnTo>
                  <a:pt x="0" y="1551759"/>
                </a:lnTo>
                <a:close/>
              </a:path>
            </a:pathLst>
          </a:custGeom>
          <a:solidFill>
            <a:srgbClr val="D0B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9593943" y="4363670"/>
            <a:ext cx="2830286" cy="2646730"/>
          </a:xfrm>
          <a:custGeom>
            <a:avLst/>
            <a:gdLst/>
            <a:ahLst/>
            <a:cxnLst/>
            <a:rect l="l" t="t" r="r" b="b"/>
            <a:pathLst>
              <a:path w="2830286" h="2646730" extrusionOk="0">
                <a:moveTo>
                  <a:pt x="0" y="2646730"/>
                </a:moveTo>
                <a:cubicBezTo>
                  <a:pt x="453571" y="1836349"/>
                  <a:pt x="907143" y="1025968"/>
                  <a:pt x="1378857" y="585701"/>
                </a:cubicBezTo>
                <a:cubicBezTo>
                  <a:pt x="1850571" y="145434"/>
                  <a:pt x="2581124" y="-33575"/>
                  <a:pt x="2830286" y="5130"/>
                </a:cubicBezTo>
                <a:lnTo>
                  <a:pt x="2728686" y="2211301"/>
                </a:lnTo>
                <a:lnTo>
                  <a:pt x="2801257" y="2588673"/>
                </a:lnTo>
                <a:lnTo>
                  <a:pt x="0" y="2646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1"/>
          <p:cNvGrpSpPr/>
          <p:nvPr/>
        </p:nvGrpSpPr>
        <p:grpSpPr>
          <a:xfrm>
            <a:off x="9806193" y="890481"/>
            <a:ext cx="1044732" cy="1426362"/>
            <a:chOff x="9150308" y="1638231"/>
            <a:chExt cx="1503861" cy="2053205"/>
          </a:xfrm>
        </p:grpSpPr>
        <p:sp>
          <p:nvSpPr>
            <p:cNvPr id="154" name="Google Shape;154;p1"/>
            <p:cNvSpPr/>
            <p:nvPr/>
          </p:nvSpPr>
          <p:spPr>
            <a:xfrm>
              <a:off x="9694098" y="1638231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0256969" y="2669059"/>
              <a:ext cx="397200" cy="5142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9150308" y="2329136"/>
              <a:ext cx="850200" cy="13623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7" name="Google Shape;1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537" y="3652162"/>
            <a:ext cx="2936891" cy="391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4">
            <a:alphaModFix/>
          </a:blip>
          <a:srcRect t="44763"/>
          <a:stretch/>
        </p:blipFill>
        <p:spPr>
          <a:xfrm>
            <a:off x="-104090" y="1738035"/>
            <a:ext cx="5223160" cy="514528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"/>
          <p:cNvSpPr txBox="1"/>
          <p:nvPr/>
        </p:nvSpPr>
        <p:spPr>
          <a:xfrm>
            <a:off x="3823410" y="987192"/>
            <a:ext cx="8054314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DEB79F"/>
                </a:solidFill>
                <a:latin typeface="#9Slide07 SVNZiclets" panose="02000603000000000000" pitchFamily="2" charset="0"/>
                <a:sym typeface="Arial"/>
              </a:rPr>
              <a:t> quà </a:t>
            </a:r>
            <a:endParaRPr>
              <a:latin typeface="#9Slide07 SVNZiclets" panose="02000603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DEB79F"/>
                </a:solidFill>
                <a:latin typeface="#9Slide07 SVNZiclets" panose="02000603000000000000" pitchFamily="2" charset="0"/>
                <a:sym typeface="Arial"/>
              </a:rPr>
              <a:t>Tặng mẹ</a:t>
            </a:r>
            <a:endParaRPr sz="11500">
              <a:solidFill>
                <a:srgbClr val="DEB79F"/>
              </a:solidFill>
              <a:latin typeface="#9Slide07 SVNZiclets" panose="02000603000000000000" pitchFamily="2" charset="0"/>
              <a:sym typeface="Arial"/>
            </a:endParaRPr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5">
            <a:alphaModFix/>
          </a:blip>
          <a:srcRect l="19323" t="12093" r="19330" b="12085"/>
          <a:stretch/>
        </p:blipFill>
        <p:spPr>
          <a:xfrm>
            <a:off x="854190" y="120456"/>
            <a:ext cx="1893552" cy="1755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"/>
          <p:cNvSpPr txBox="1"/>
          <p:nvPr/>
        </p:nvSpPr>
        <p:spPr>
          <a:xfrm>
            <a:off x="3954645" y="1023069"/>
            <a:ext cx="8054314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>
                <a:solidFill>
                  <a:srgbClr val="C00000"/>
                </a:solidFill>
                <a:latin typeface="#9Slide07 SVNZiclets" panose="02000603000000000000" pitchFamily="2" charset="0"/>
                <a:sym typeface="Arial"/>
              </a:rPr>
              <a:t> </a:t>
            </a:r>
            <a:r>
              <a:rPr lang="en-US" sz="11500" dirty="0" err="1">
                <a:solidFill>
                  <a:srgbClr val="C00000"/>
                </a:solidFill>
                <a:latin typeface="#9Slide07 SVNZiclets" panose="02000603000000000000" pitchFamily="2" charset="0"/>
                <a:sym typeface="Arial"/>
              </a:rPr>
              <a:t>quà</a:t>
            </a:r>
            <a:r>
              <a:rPr lang="en-US" sz="11500" dirty="0">
                <a:solidFill>
                  <a:srgbClr val="C00000"/>
                </a:solidFill>
                <a:latin typeface="#9Slide07 SVNZiclets" panose="02000603000000000000" pitchFamily="2" charset="0"/>
                <a:sym typeface="Arial"/>
              </a:rPr>
              <a:t> </a:t>
            </a:r>
            <a:endParaRPr dirty="0">
              <a:latin typeface="#9Slide07 SVNZiclets" panose="02000603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 err="1">
                <a:solidFill>
                  <a:srgbClr val="C00000"/>
                </a:solidFill>
                <a:latin typeface="#9Slide07 SVNZiclets" panose="02000603000000000000" pitchFamily="2" charset="0"/>
                <a:sym typeface="Arial"/>
              </a:rPr>
              <a:t>Tặng</a:t>
            </a:r>
            <a:r>
              <a:rPr lang="en-US" sz="11500" dirty="0">
                <a:solidFill>
                  <a:srgbClr val="C00000"/>
                </a:solidFill>
                <a:latin typeface="#9Slide07 SVNZiclets" panose="02000603000000000000" pitchFamily="2" charset="0"/>
                <a:sym typeface="Arial"/>
              </a:rPr>
              <a:t> </a:t>
            </a:r>
            <a:r>
              <a:rPr lang="en-US" sz="11500" dirty="0" err="1">
                <a:solidFill>
                  <a:srgbClr val="C00000"/>
                </a:solidFill>
                <a:latin typeface="#9Slide07 SVNZiclets" panose="02000603000000000000" pitchFamily="2" charset="0"/>
                <a:sym typeface="Arial"/>
              </a:rPr>
              <a:t>mẹ</a:t>
            </a:r>
            <a:endParaRPr sz="11500" dirty="0">
              <a:solidFill>
                <a:srgbClr val="C00000"/>
              </a:solidFill>
              <a:latin typeface="#9Slide07 SVNZiclets" panose="02000603000000000000" pitchFamily="2" charset="0"/>
              <a:sym typeface="Arial"/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03343" y="2865224"/>
            <a:ext cx="1004969" cy="15074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6258" y="82760"/>
            <a:ext cx="1158490" cy="17377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65" name="Google Shape;165;p1"/>
          <p:cNvGrpSpPr/>
          <p:nvPr/>
        </p:nvGrpSpPr>
        <p:grpSpPr>
          <a:xfrm>
            <a:off x="6652848" y="4394721"/>
            <a:ext cx="1054324" cy="1481588"/>
            <a:chOff x="9340371" y="1200954"/>
            <a:chExt cx="1517668" cy="2132702"/>
          </a:xfrm>
        </p:grpSpPr>
        <p:sp>
          <p:nvSpPr>
            <p:cNvPr id="166" name="Google Shape;166;p1"/>
            <p:cNvSpPr/>
            <p:nvPr/>
          </p:nvSpPr>
          <p:spPr>
            <a:xfrm>
              <a:off x="9340371" y="1767725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9883866" y="2563256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10007839" y="1200954"/>
              <a:ext cx="850200" cy="13623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"/>
          <p:cNvGrpSpPr/>
          <p:nvPr/>
        </p:nvGrpSpPr>
        <p:grpSpPr>
          <a:xfrm>
            <a:off x="7758878" y="5085991"/>
            <a:ext cx="1054324" cy="1481588"/>
            <a:chOff x="9340371" y="1200954"/>
            <a:chExt cx="1517668" cy="2132702"/>
          </a:xfrm>
        </p:grpSpPr>
        <p:sp>
          <p:nvSpPr>
            <p:cNvPr id="170" name="Google Shape;170;p1"/>
            <p:cNvSpPr/>
            <p:nvPr/>
          </p:nvSpPr>
          <p:spPr>
            <a:xfrm>
              <a:off x="9340371" y="1767725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9883866" y="2563256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10007839" y="1200954"/>
              <a:ext cx="850200" cy="13623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"/>
          <p:cNvGrpSpPr/>
          <p:nvPr/>
        </p:nvGrpSpPr>
        <p:grpSpPr>
          <a:xfrm>
            <a:off x="8962160" y="4186801"/>
            <a:ext cx="1054324" cy="1481588"/>
            <a:chOff x="9340371" y="1200954"/>
            <a:chExt cx="1517668" cy="2132702"/>
          </a:xfrm>
        </p:grpSpPr>
        <p:sp>
          <p:nvSpPr>
            <p:cNvPr id="174" name="Google Shape;174;p1"/>
            <p:cNvSpPr/>
            <p:nvPr/>
          </p:nvSpPr>
          <p:spPr>
            <a:xfrm>
              <a:off x="9340371" y="1767725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9883866" y="2563256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10007839" y="1200954"/>
              <a:ext cx="850200" cy="13623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7" name="Google Shape;17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0553" y="3448018"/>
            <a:ext cx="2039187" cy="849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1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1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0"/>
          <p:cNvGrpSpPr/>
          <p:nvPr/>
        </p:nvGrpSpPr>
        <p:grpSpPr>
          <a:xfrm>
            <a:off x="281174" y="811765"/>
            <a:ext cx="11062952" cy="5821053"/>
            <a:chOff x="564524" y="518473"/>
            <a:chExt cx="11062952" cy="5821053"/>
          </a:xfrm>
        </p:grpSpPr>
        <p:sp>
          <p:nvSpPr>
            <p:cNvPr id="1049" name="Google Shape;1049;p10"/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0" name="Google Shape;1050;p10"/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</p:grpSpPr>
          <p:cxnSp>
            <p:nvCxnSpPr>
              <p:cNvPr id="1051" name="Google Shape;1051;p10"/>
              <p:cNvCxnSpPr/>
              <p:nvPr/>
            </p:nvCxnSpPr>
            <p:spPr>
              <a:xfrm>
                <a:off x="564524" y="80356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2" name="Google Shape;1052;p10"/>
              <p:cNvCxnSpPr/>
              <p:nvPr/>
            </p:nvCxnSpPr>
            <p:spPr>
              <a:xfrm>
                <a:off x="564524" y="112221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3" name="Google Shape;1053;p10"/>
              <p:cNvCxnSpPr/>
              <p:nvPr/>
            </p:nvCxnSpPr>
            <p:spPr>
              <a:xfrm>
                <a:off x="564524" y="144087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4" name="Google Shape;1054;p10"/>
              <p:cNvCxnSpPr/>
              <p:nvPr/>
            </p:nvCxnSpPr>
            <p:spPr>
              <a:xfrm>
                <a:off x="564524" y="175952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5" name="Google Shape;1055;p10"/>
              <p:cNvCxnSpPr/>
              <p:nvPr/>
            </p:nvCxnSpPr>
            <p:spPr>
              <a:xfrm>
                <a:off x="564524" y="207818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6" name="Google Shape;1056;p10"/>
              <p:cNvCxnSpPr/>
              <p:nvPr/>
            </p:nvCxnSpPr>
            <p:spPr>
              <a:xfrm>
                <a:off x="564524" y="239683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7" name="Google Shape;1057;p10"/>
              <p:cNvCxnSpPr/>
              <p:nvPr/>
            </p:nvCxnSpPr>
            <p:spPr>
              <a:xfrm>
                <a:off x="564524" y="271549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8" name="Google Shape;1058;p10"/>
              <p:cNvCxnSpPr/>
              <p:nvPr/>
            </p:nvCxnSpPr>
            <p:spPr>
              <a:xfrm>
                <a:off x="564524" y="303414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9" name="Google Shape;1059;p10"/>
              <p:cNvCxnSpPr/>
              <p:nvPr/>
            </p:nvCxnSpPr>
            <p:spPr>
              <a:xfrm>
                <a:off x="564524" y="335280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0" name="Google Shape;1060;p10"/>
              <p:cNvCxnSpPr/>
              <p:nvPr/>
            </p:nvCxnSpPr>
            <p:spPr>
              <a:xfrm>
                <a:off x="564524" y="367145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1" name="Google Shape;1061;p10"/>
              <p:cNvCxnSpPr/>
              <p:nvPr/>
            </p:nvCxnSpPr>
            <p:spPr>
              <a:xfrm>
                <a:off x="564524" y="399011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2" name="Google Shape;1062;p10"/>
              <p:cNvCxnSpPr/>
              <p:nvPr/>
            </p:nvCxnSpPr>
            <p:spPr>
              <a:xfrm>
                <a:off x="564524" y="430876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3" name="Google Shape;1063;p10"/>
              <p:cNvCxnSpPr/>
              <p:nvPr/>
            </p:nvCxnSpPr>
            <p:spPr>
              <a:xfrm>
                <a:off x="564524" y="462742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4" name="Google Shape;1064;p10"/>
              <p:cNvCxnSpPr/>
              <p:nvPr/>
            </p:nvCxnSpPr>
            <p:spPr>
              <a:xfrm>
                <a:off x="564524" y="494607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5" name="Google Shape;1065;p10"/>
              <p:cNvCxnSpPr/>
              <p:nvPr/>
            </p:nvCxnSpPr>
            <p:spPr>
              <a:xfrm>
                <a:off x="564524" y="526473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6" name="Google Shape;1066;p10"/>
              <p:cNvCxnSpPr/>
              <p:nvPr/>
            </p:nvCxnSpPr>
            <p:spPr>
              <a:xfrm>
                <a:off x="564524" y="558338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7" name="Google Shape;1067;p10"/>
              <p:cNvCxnSpPr/>
              <p:nvPr/>
            </p:nvCxnSpPr>
            <p:spPr>
              <a:xfrm>
                <a:off x="564524" y="590204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8" name="Google Shape;1068;p10"/>
              <p:cNvCxnSpPr/>
              <p:nvPr/>
            </p:nvCxnSpPr>
            <p:spPr>
              <a:xfrm>
                <a:off x="564524" y="622069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9" name="Google Shape;1069;p10"/>
              <p:cNvCxnSpPr/>
              <p:nvPr/>
            </p:nvCxnSpPr>
            <p:spPr>
              <a:xfrm>
                <a:off x="756061" y="532898"/>
                <a:ext cx="0" cy="582804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0" name="Google Shape;1070;p10"/>
              <p:cNvCxnSpPr/>
              <p:nvPr/>
            </p:nvCxnSpPr>
            <p:spPr>
              <a:xfrm>
                <a:off x="107822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1" name="Google Shape;1071;p10"/>
              <p:cNvCxnSpPr/>
              <p:nvPr/>
            </p:nvCxnSpPr>
            <p:spPr>
              <a:xfrm>
                <a:off x="140039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2" name="Google Shape;1072;p10"/>
              <p:cNvCxnSpPr/>
              <p:nvPr/>
            </p:nvCxnSpPr>
            <p:spPr>
              <a:xfrm>
                <a:off x="172255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3" name="Google Shape;1073;p10"/>
              <p:cNvCxnSpPr/>
              <p:nvPr/>
            </p:nvCxnSpPr>
            <p:spPr>
              <a:xfrm>
                <a:off x="204472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4" name="Google Shape;1074;p10"/>
              <p:cNvCxnSpPr/>
              <p:nvPr/>
            </p:nvCxnSpPr>
            <p:spPr>
              <a:xfrm>
                <a:off x="236689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5" name="Google Shape;1075;p10"/>
              <p:cNvCxnSpPr/>
              <p:nvPr/>
            </p:nvCxnSpPr>
            <p:spPr>
              <a:xfrm>
                <a:off x="268905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6" name="Google Shape;1076;p10"/>
              <p:cNvCxnSpPr/>
              <p:nvPr/>
            </p:nvCxnSpPr>
            <p:spPr>
              <a:xfrm>
                <a:off x="301122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7" name="Google Shape;1077;p10"/>
              <p:cNvCxnSpPr/>
              <p:nvPr/>
            </p:nvCxnSpPr>
            <p:spPr>
              <a:xfrm>
                <a:off x="333338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8" name="Google Shape;1078;p10"/>
              <p:cNvCxnSpPr/>
              <p:nvPr/>
            </p:nvCxnSpPr>
            <p:spPr>
              <a:xfrm>
                <a:off x="365555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9" name="Google Shape;1079;p10"/>
              <p:cNvCxnSpPr/>
              <p:nvPr/>
            </p:nvCxnSpPr>
            <p:spPr>
              <a:xfrm>
                <a:off x="397772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0" name="Google Shape;1080;p10"/>
              <p:cNvCxnSpPr/>
              <p:nvPr/>
            </p:nvCxnSpPr>
            <p:spPr>
              <a:xfrm>
                <a:off x="429988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1" name="Google Shape;1081;p10"/>
              <p:cNvCxnSpPr/>
              <p:nvPr/>
            </p:nvCxnSpPr>
            <p:spPr>
              <a:xfrm>
                <a:off x="462205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2" name="Google Shape;1082;p10"/>
              <p:cNvCxnSpPr/>
              <p:nvPr/>
            </p:nvCxnSpPr>
            <p:spPr>
              <a:xfrm>
                <a:off x="494421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3" name="Google Shape;1083;p10"/>
              <p:cNvCxnSpPr/>
              <p:nvPr/>
            </p:nvCxnSpPr>
            <p:spPr>
              <a:xfrm>
                <a:off x="526638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4" name="Google Shape;1084;p10"/>
              <p:cNvCxnSpPr/>
              <p:nvPr/>
            </p:nvCxnSpPr>
            <p:spPr>
              <a:xfrm>
                <a:off x="558855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5" name="Google Shape;1085;p10"/>
              <p:cNvCxnSpPr/>
              <p:nvPr/>
            </p:nvCxnSpPr>
            <p:spPr>
              <a:xfrm>
                <a:off x="591071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6" name="Google Shape;1086;p10"/>
              <p:cNvCxnSpPr/>
              <p:nvPr/>
            </p:nvCxnSpPr>
            <p:spPr>
              <a:xfrm>
                <a:off x="623288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7" name="Google Shape;1087;p10"/>
              <p:cNvCxnSpPr/>
              <p:nvPr/>
            </p:nvCxnSpPr>
            <p:spPr>
              <a:xfrm>
                <a:off x="655504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8" name="Google Shape;1088;p10"/>
              <p:cNvCxnSpPr/>
              <p:nvPr/>
            </p:nvCxnSpPr>
            <p:spPr>
              <a:xfrm>
                <a:off x="687721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9" name="Google Shape;1089;p10"/>
              <p:cNvCxnSpPr/>
              <p:nvPr/>
            </p:nvCxnSpPr>
            <p:spPr>
              <a:xfrm>
                <a:off x="719938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0" name="Google Shape;1090;p10"/>
              <p:cNvCxnSpPr/>
              <p:nvPr/>
            </p:nvCxnSpPr>
            <p:spPr>
              <a:xfrm>
                <a:off x="752154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1" name="Google Shape;1091;p10"/>
              <p:cNvCxnSpPr/>
              <p:nvPr/>
            </p:nvCxnSpPr>
            <p:spPr>
              <a:xfrm>
                <a:off x="784371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2" name="Google Shape;1092;p10"/>
              <p:cNvCxnSpPr/>
              <p:nvPr/>
            </p:nvCxnSpPr>
            <p:spPr>
              <a:xfrm>
                <a:off x="816587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3" name="Google Shape;1093;p10"/>
              <p:cNvCxnSpPr/>
              <p:nvPr/>
            </p:nvCxnSpPr>
            <p:spPr>
              <a:xfrm>
                <a:off x="848804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4" name="Google Shape;1094;p10"/>
              <p:cNvCxnSpPr/>
              <p:nvPr/>
            </p:nvCxnSpPr>
            <p:spPr>
              <a:xfrm>
                <a:off x="881021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5" name="Google Shape;1095;p10"/>
              <p:cNvCxnSpPr/>
              <p:nvPr/>
            </p:nvCxnSpPr>
            <p:spPr>
              <a:xfrm>
                <a:off x="913237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6" name="Google Shape;1096;p10"/>
              <p:cNvCxnSpPr/>
              <p:nvPr/>
            </p:nvCxnSpPr>
            <p:spPr>
              <a:xfrm>
                <a:off x="945454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7" name="Google Shape;1097;p10"/>
              <p:cNvCxnSpPr/>
              <p:nvPr/>
            </p:nvCxnSpPr>
            <p:spPr>
              <a:xfrm>
                <a:off x="977670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8" name="Google Shape;1098;p10"/>
              <p:cNvCxnSpPr/>
              <p:nvPr/>
            </p:nvCxnSpPr>
            <p:spPr>
              <a:xfrm>
                <a:off x="1009887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9" name="Google Shape;1099;p10"/>
              <p:cNvCxnSpPr/>
              <p:nvPr/>
            </p:nvCxnSpPr>
            <p:spPr>
              <a:xfrm>
                <a:off x="1042104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0" name="Google Shape;1100;p10"/>
              <p:cNvCxnSpPr/>
              <p:nvPr/>
            </p:nvCxnSpPr>
            <p:spPr>
              <a:xfrm>
                <a:off x="1074320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1" name="Google Shape;1101;p10"/>
              <p:cNvCxnSpPr/>
              <p:nvPr/>
            </p:nvCxnSpPr>
            <p:spPr>
              <a:xfrm>
                <a:off x="1106537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2" name="Google Shape;1102;p10"/>
              <p:cNvCxnSpPr/>
              <p:nvPr/>
            </p:nvCxnSpPr>
            <p:spPr>
              <a:xfrm>
                <a:off x="1138753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3" name="Google Shape;1103;p1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10"/>
          <p:cNvSpPr txBox="1"/>
          <p:nvPr/>
        </p:nvSpPr>
        <p:spPr>
          <a:xfrm>
            <a:off x="3844596" y="1259195"/>
            <a:ext cx="7499530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dirty="0">
                <a:solidFill>
                  <a:schemeClr val="dk1"/>
                </a:solidFill>
                <a:latin typeface="Mate"/>
                <a:ea typeface="Mate"/>
                <a:cs typeface="Mate"/>
                <a:sym typeface="Mate"/>
              </a:rPr>
              <a:t>Thank You</a:t>
            </a:r>
            <a:endParaRPr dirty="0"/>
          </a:p>
        </p:txBody>
      </p:sp>
      <p:grpSp>
        <p:nvGrpSpPr>
          <p:cNvPr id="1105" name="Google Shape;1105;p10"/>
          <p:cNvGrpSpPr/>
          <p:nvPr/>
        </p:nvGrpSpPr>
        <p:grpSpPr>
          <a:xfrm>
            <a:off x="3046190" y="853057"/>
            <a:ext cx="1054385" cy="1481626"/>
            <a:chOff x="9340376" y="1200954"/>
            <a:chExt cx="1517793" cy="2132808"/>
          </a:xfrm>
        </p:grpSpPr>
        <p:sp>
          <p:nvSpPr>
            <p:cNvPr id="1106" name="Google Shape;1106;p10"/>
            <p:cNvSpPr/>
            <p:nvPr/>
          </p:nvSpPr>
          <p:spPr>
            <a:xfrm>
              <a:off x="9340376" y="1767725"/>
              <a:ext cx="595086" cy="770507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9883871" y="2563255"/>
              <a:ext cx="595086" cy="770507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10007839" y="1200954"/>
              <a:ext cx="850330" cy="1362302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9" name="Google Shape;1109;p10"/>
          <p:cNvSpPr/>
          <p:nvPr/>
        </p:nvSpPr>
        <p:spPr>
          <a:xfrm>
            <a:off x="-588383" y="-350492"/>
            <a:ext cx="4884612" cy="2747382"/>
          </a:xfrm>
          <a:custGeom>
            <a:avLst/>
            <a:gdLst/>
            <a:ahLst/>
            <a:cxnLst/>
            <a:rect l="l" t="t" r="r" b="b"/>
            <a:pathLst>
              <a:path w="4884612" h="2747382" extrusionOk="0">
                <a:moveTo>
                  <a:pt x="327126" y="2542149"/>
                </a:moveTo>
                <a:cubicBezTo>
                  <a:pt x="486783" y="2938873"/>
                  <a:pt x="1096383" y="2655844"/>
                  <a:pt x="1357640" y="2556663"/>
                </a:cubicBezTo>
                <a:cubicBezTo>
                  <a:pt x="1618897" y="2457482"/>
                  <a:pt x="1669698" y="2072853"/>
                  <a:pt x="1894669" y="1947063"/>
                </a:cubicBezTo>
                <a:cubicBezTo>
                  <a:pt x="2119640" y="1821273"/>
                  <a:pt x="2438955" y="1869654"/>
                  <a:pt x="2707469" y="1801921"/>
                </a:cubicBezTo>
                <a:cubicBezTo>
                  <a:pt x="2975983" y="1734188"/>
                  <a:pt x="3341259" y="1702739"/>
                  <a:pt x="3505754" y="1540663"/>
                </a:cubicBezTo>
                <a:cubicBezTo>
                  <a:pt x="3670249" y="1378587"/>
                  <a:pt x="3694440" y="829463"/>
                  <a:pt x="3694440" y="829463"/>
                </a:cubicBezTo>
                <a:lnTo>
                  <a:pt x="3694440" y="829463"/>
                </a:lnTo>
                <a:cubicBezTo>
                  <a:pt x="3854097" y="810111"/>
                  <a:pt x="4454021" y="822206"/>
                  <a:pt x="4652383" y="713349"/>
                </a:cubicBezTo>
                <a:cubicBezTo>
                  <a:pt x="4850745" y="604492"/>
                  <a:pt x="4884612" y="176321"/>
                  <a:pt x="4884612" y="176321"/>
                </a:cubicBezTo>
                <a:lnTo>
                  <a:pt x="4884612" y="176321"/>
                </a:lnTo>
                <a:cubicBezTo>
                  <a:pt x="4137126" y="176321"/>
                  <a:pt x="1159278" y="-220403"/>
                  <a:pt x="399697" y="176321"/>
                </a:cubicBezTo>
                <a:cubicBezTo>
                  <a:pt x="-359884" y="573045"/>
                  <a:pt x="167469" y="2145425"/>
                  <a:pt x="327126" y="2542149"/>
                </a:cubicBezTo>
                <a:close/>
              </a:path>
            </a:pathLst>
          </a:custGeom>
          <a:solidFill>
            <a:srgbClr val="CAA5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10"/>
          <p:cNvSpPr/>
          <p:nvPr/>
        </p:nvSpPr>
        <p:spPr>
          <a:xfrm>
            <a:off x="-405333" y="-249169"/>
            <a:ext cx="4884612" cy="2747382"/>
          </a:xfrm>
          <a:custGeom>
            <a:avLst/>
            <a:gdLst/>
            <a:ahLst/>
            <a:cxnLst/>
            <a:rect l="l" t="t" r="r" b="b"/>
            <a:pathLst>
              <a:path w="4884612" h="2747382" extrusionOk="0">
                <a:moveTo>
                  <a:pt x="327126" y="2542149"/>
                </a:moveTo>
                <a:cubicBezTo>
                  <a:pt x="486783" y="2938873"/>
                  <a:pt x="1096383" y="2655844"/>
                  <a:pt x="1357640" y="2556663"/>
                </a:cubicBezTo>
                <a:cubicBezTo>
                  <a:pt x="1618897" y="2457482"/>
                  <a:pt x="1669698" y="2072853"/>
                  <a:pt x="1894669" y="1947063"/>
                </a:cubicBezTo>
                <a:cubicBezTo>
                  <a:pt x="2119640" y="1821273"/>
                  <a:pt x="2438955" y="1869654"/>
                  <a:pt x="2707469" y="1801921"/>
                </a:cubicBezTo>
                <a:cubicBezTo>
                  <a:pt x="2975983" y="1734188"/>
                  <a:pt x="3341259" y="1702739"/>
                  <a:pt x="3505754" y="1540663"/>
                </a:cubicBezTo>
                <a:cubicBezTo>
                  <a:pt x="3670249" y="1378587"/>
                  <a:pt x="3694440" y="829463"/>
                  <a:pt x="3694440" y="829463"/>
                </a:cubicBezTo>
                <a:lnTo>
                  <a:pt x="3694440" y="829463"/>
                </a:lnTo>
                <a:cubicBezTo>
                  <a:pt x="3854097" y="810111"/>
                  <a:pt x="4454021" y="822206"/>
                  <a:pt x="4652383" y="713349"/>
                </a:cubicBezTo>
                <a:cubicBezTo>
                  <a:pt x="4850745" y="604492"/>
                  <a:pt x="4884612" y="176321"/>
                  <a:pt x="4884612" y="176321"/>
                </a:cubicBezTo>
                <a:lnTo>
                  <a:pt x="4884612" y="176321"/>
                </a:lnTo>
                <a:cubicBezTo>
                  <a:pt x="4137126" y="176321"/>
                  <a:pt x="1159278" y="-220403"/>
                  <a:pt x="399697" y="176321"/>
                </a:cubicBezTo>
                <a:cubicBezTo>
                  <a:pt x="-359884" y="573045"/>
                  <a:pt x="167469" y="2145425"/>
                  <a:pt x="327126" y="2542149"/>
                </a:cubicBezTo>
                <a:close/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10"/>
          <p:cNvSpPr/>
          <p:nvPr/>
        </p:nvSpPr>
        <p:spPr>
          <a:xfrm>
            <a:off x="8037248" y="3496315"/>
            <a:ext cx="4860259" cy="3976557"/>
          </a:xfrm>
          <a:custGeom>
            <a:avLst/>
            <a:gdLst/>
            <a:ahLst/>
            <a:cxnLst/>
            <a:rect l="l" t="t" r="r" b="b"/>
            <a:pathLst>
              <a:path w="4860259" h="3976557" extrusionOk="0">
                <a:moveTo>
                  <a:pt x="264923" y="3688256"/>
                </a:moveTo>
                <a:cubicBezTo>
                  <a:pt x="-388220" y="3550370"/>
                  <a:pt x="339914" y="3056885"/>
                  <a:pt x="598752" y="2860942"/>
                </a:cubicBezTo>
                <a:cubicBezTo>
                  <a:pt x="857590" y="2664999"/>
                  <a:pt x="1663133" y="2727894"/>
                  <a:pt x="1817952" y="2512599"/>
                </a:cubicBezTo>
                <a:cubicBezTo>
                  <a:pt x="1972771" y="2297304"/>
                  <a:pt x="1513152" y="1835266"/>
                  <a:pt x="1527666" y="1569171"/>
                </a:cubicBezTo>
                <a:cubicBezTo>
                  <a:pt x="1542180" y="1303076"/>
                  <a:pt x="1677648" y="1027304"/>
                  <a:pt x="1905038" y="916028"/>
                </a:cubicBezTo>
                <a:cubicBezTo>
                  <a:pt x="2132429" y="804752"/>
                  <a:pt x="2599304" y="1007952"/>
                  <a:pt x="2892009" y="901514"/>
                </a:cubicBezTo>
                <a:cubicBezTo>
                  <a:pt x="3184714" y="795076"/>
                  <a:pt x="3392752" y="381418"/>
                  <a:pt x="3661266" y="277399"/>
                </a:cubicBezTo>
                <a:cubicBezTo>
                  <a:pt x="3929780" y="173380"/>
                  <a:pt x="4360371" y="-291077"/>
                  <a:pt x="4503095" y="277399"/>
                </a:cubicBezTo>
                <a:cubicBezTo>
                  <a:pt x="4645819" y="845875"/>
                  <a:pt x="5221552" y="3114942"/>
                  <a:pt x="4517609" y="3688256"/>
                </a:cubicBezTo>
                <a:cubicBezTo>
                  <a:pt x="3813666" y="4261570"/>
                  <a:pt x="918066" y="3826142"/>
                  <a:pt x="264923" y="3688256"/>
                </a:cubicBezTo>
                <a:close/>
              </a:path>
            </a:pathLst>
          </a:custGeom>
          <a:solidFill>
            <a:srgbClr val="CAA5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10"/>
          <p:cNvSpPr/>
          <p:nvPr/>
        </p:nvSpPr>
        <p:spPr>
          <a:xfrm>
            <a:off x="7873585" y="3880712"/>
            <a:ext cx="4860259" cy="3976557"/>
          </a:xfrm>
          <a:custGeom>
            <a:avLst/>
            <a:gdLst/>
            <a:ahLst/>
            <a:cxnLst/>
            <a:rect l="l" t="t" r="r" b="b"/>
            <a:pathLst>
              <a:path w="4860259" h="3976557" extrusionOk="0">
                <a:moveTo>
                  <a:pt x="264923" y="3688256"/>
                </a:moveTo>
                <a:cubicBezTo>
                  <a:pt x="-388220" y="3550370"/>
                  <a:pt x="339914" y="3056885"/>
                  <a:pt x="598752" y="2860942"/>
                </a:cubicBezTo>
                <a:cubicBezTo>
                  <a:pt x="857590" y="2664999"/>
                  <a:pt x="1663133" y="2727894"/>
                  <a:pt x="1817952" y="2512599"/>
                </a:cubicBezTo>
                <a:cubicBezTo>
                  <a:pt x="1972771" y="2297304"/>
                  <a:pt x="1513152" y="1835266"/>
                  <a:pt x="1527666" y="1569171"/>
                </a:cubicBezTo>
                <a:cubicBezTo>
                  <a:pt x="1542180" y="1303076"/>
                  <a:pt x="1677648" y="1027304"/>
                  <a:pt x="1905038" y="916028"/>
                </a:cubicBezTo>
                <a:cubicBezTo>
                  <a:pt x="2132429" y="804752"/>
                  <a:pt x="2599304" y="1007952"/>
                  <a:pt x="2892009" y="901514"/>
                </a:cubicBezTo>
                <a:cubicBezTo>
                  <a:pt x="3184714" y="795076"/>
                  <a:pt x="3392752" y="381418"/>
                  <a:pt x="3661266" y="277399"/>
                </a:cubicBezTo>
                <a:cubicBezTo>
                  <a:pt x="3929780" y="173380"/>
                  <a:pt x="4360371" y="-291077"/>
                  <a:pt x="4503095" y="277399"/>
                </a:cubicBezTo>
                <a:cubicBezTo>
                  <a:pt x="4645819" y="845875"/>
                  <a:pt x="5221552" y="3114942"/>
                  <a:pt x="4517609" y="3688256"/>
                </a:cubicBezTo>
                <a:cubicBezTo>
                  <a:pt x="3813666" y="4261570"/>
                  <a:pt x="918066" y="3826142"/>
                  <a:pt x="264923" y="3688256"/>
                </a:cubicBezTo>
                <a:close/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3" name="Google Shape;11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92" y="2293188"/>
            <a:ext cx="3468259" cy="46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9052776" y="-660049"/>
            <a:ext cx="3174415" cy="444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7575" y="1319117"/>
            <a:ext cx="1822326" cy="180643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1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"/>
          <p:cNvGrpSpPr/>
          <p:nvPr/>
        </p:nvGrpSpPr>
        <p:grpSpPr>
          <a:xfrm>
            <a:off x="630711" y="518411"/>
            <a:ext cx="11062952" cy="5821053"/>
            <a:chOff x="564524" y="518473"/>
            <a:chExt cx="11062952" cy="5821053"/>
          </a:xfrm>
        </p:grpSpPr>
        <p:sp>
          <p:nvSpPr>
            <p:cNvPr id="183" name="Google Shape;183;p2"/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" name="Google Shape;184;p2"/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</p:grpSpPr>
          <p:cxnSp>
            <p:nvCxnSpPr>
              <p:cNvPr id="185" name="Google Shape;185;p2"/>
              <p:cNvCxnSpPr/>
              <p:nvPr/>
            </p:nvCxnSpPr>
            <p:spPr>
              <a:xfrm>
                <a:off x="564524" y="80356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2"/>
              <p:cNvCxnSpPr/>
              <p:nvPr/>
            </p:nvCxnSpPr>
            <p:spPr>
              <a:xfrm>
                <a:off x="564524" y="112221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2"/>
              <p:cNvCxnSpPr/>
              <p:nvPr/>
            </p:nvCxnSpPr>
            <p:spPr>
              <a:xfrm>
                <a:off x="564524" y="144087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2"/>
              <p:cNvCxnSpPr/>
              <p:nvPr/>
            </p:nvCxnSpPr>
            <p:spPr>
              <a:xfrm>
                <a:off x="564524" y="175952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2"/>
              <p:cNvCxnSpPr/>
              <p:nvPr/>
            </p:nvCxnSpPr>
            <p:spPr>
              <a:xfrm>
                <a:off x="564524" y="207818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2"/>
              <p:cNvCxnSpPr/>
              <p:nvPr/>
            </p:nvCxnSpPr>
            <p:spPr>
              <a:xfrm>
                <a:off x="564524" y="239683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2"/>
              <p:cNvCxnSpPr/>
              <p:nvPr/>
            </p:nvCxnSpPr>
            <p:spPr>
              <a:xfrm>
                <a:off x="564524" y="271549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2"/>
              <p:cNvCxnSpPr/>
              <p:nvPr/>
            </p:nvCxnSpPr>
            <p:spPr>
              <a:xfrm>
                <a:off x="564524" y="303414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2"/>
              <p:cNvCxnSpPr/>
              <p:nvPr/>
            </p:nvCxnSpPr>
            <p:spPr>
              <a:xfrm>
                <a:off x="564524" y="335280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2"/>
              <p:cNvCxnSpPr/>
              <p:nvPr/>
            </p:nvCxnSpPr>
            <p:spPr>
              <a:xfrm>
                <a:off x="564524" y="367145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2"/>
              <p:cNvCxnSpPr/>
              <p:nvPr/>
            </p:nvCxnSpPr>
            <p:spPr>
              <a:xfrm>
                <a:off x="564524" y="399011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2"/>
              <p:cNvCxnSpPr/>
              <p:nvPr/>
            </p:nvCxnSpPr>
            <p:spPr>
              <a:xfrm>
                <a:off x="564524" y="430876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2"/>
              <p:cNvCxnSpPr/>
              <p:nvPr/>
            </p:nvCxnSpPr>
            <p:spPr>
              <a:xfrm>
                <a:off x="564524" y="462742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2"/>
              <p:cNvCxnSpPr/>
              <p:nvPr/>
            </p:nvCxnSpPr>
            <p:spPr>
              <a:xfrm>
                <a:off x="564524" y="494607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2"/>
              <p:cNvCxnSpPr/>
              <p:nvPr/>
            </p:nvCxnSpPr>
            <p:spPr>
              <a:xfrm>
                <a:off x="564524" y="526473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2"/>
              <p:cNvCxnSpPr/>
              <p:nvPr/>
            </p:nvCxnSpPr>
            <p:spPr>
              <a:xfrm>
                <a:off x="564524" y="558338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2"/>
              <p:cNvCxnSpPr/>
              <p:nvPr/>
            </p:nvCxnSpPr>
            <p:spPr>
              <a:xfrm>
                <a:off x="564524" y="590204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2"/>
              <p:cNvCxnSpPr/>
              <p:nvPr/>
            </p:nvCxnSpPr>
            <p:spPr>
              <a:xfrm>
                <a:off x="564524" y="622069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2"/>
              <p:cNvCxnSpPr/>
              <p:nvPr/>
            </p:nvCxnSpPr>
            <p:spPr>
              <a:xfrm>
                <a:off x="756061" y="532898"/>
                <a:ext cx="0" cy="582804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2"/>
              <p:cNvCxnSpPr/>
              <p:nvPr/>
            </p:nvCxnSpPr>
            <p:spPr>
              <a:xfrm>
                <a:off x="107822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2"/>
              <p:cNvCxnSpPr/>
              <p:nvPr/>
            </p:nvCxnSpPr>
            <p:spPr>
              <a:xfrm>
                <a:off x="140039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2"/>
              <p:cNvCxnSpPr/>
              <p:nvPr/>
            </p:nvCxnSpPr>
            <p:spPr>
              <a:xfrm>
                <a:off x="172255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7" name="Google Shape;207;p2"/>
              <p:cNvCxnSpPr/>
              <p:nvPr/>
            </p:nvCxnSpPr>
            <p:spPr>
              <a:xfrm>
                <a:off x="204472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8" name="Google Shape;208;p2"/>
              <p:cNvCxnSpPr/>
              <p:nvPr/>
            </p:nvCxnSpPr>
            <p:spPr>
              <a:xfrm>
                <a:off x="236689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9" name="Google Shape;209;p2"/>
              <p:cNvCxnSpPr/>
              <p:nvPr/>
            </p:nvCxnSpPr>
            <p:spPr>
              <a:xfrm>
                <a:off x="268905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0" name="Google Shape;210;p2"/>
              <p:cNvCxnSpPr/>
              <p:nvPr/>
            </p:nvCxnSpPr>
            <p:spPr>
              <a:xfrm>
                <a:off x="301122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1" name="Google Shape;211;p2"/>
              <p:cNvCxnSpPr/>
              <p:nvPr/>
            </p:nvCxnSpPr>
            <p:spPr>
              <a:xfrm>
                <a:off x="333338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2" name="Google Shape;212;p2"/>
              <p:cNvCxnSpPr/>
              <p:nvPr/>
            </p:nvCxnSpPr>
            <p:spPr>
              <a:xfrm>
                <a:off x="365555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3" name="Google Shape;213;p2"/>
              <p:cNvCxnSpPr/>
              <p:nvPr/>
            </p:nvCxnSpPr>
            <p:spPr>
              <a:xfrm>
                <a:off x="397772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4" name="Google Shape;214;p2"/>
              <p:cNvCxnSpPr/>
              <p:nvPr/>
            </p:nvCxnSpPr>
            <p:spPr>
              <a:xfrm>
                <a:off x="429988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5" name="Google Shape;215;p2"/>
              <p:cNvCxnSpPr/>
              <p:nvPr/>
            </p:nvCxnSpPr>
            <p:spPr>
              <a:xfrm>
                <a:off x="462205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6" name="Google Shape;216;p2"/>
              <p:cNvCxnSpPr/>
              <p:nvPr/>
            </p:nvCxnSpPr>
            <p:spPr>
              <a:xfrm>
                <a:off x="494421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7" name="Google Shape;217;p2"/>
              <p:cNvCxnSpPr/>
              <p:nvPr/>
            </p:nvCxnSpPr>
            <p:spPr>
              <a:xfrm>
                <a:off x="526638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8" name="Google Shape;218;p2"/>
              <p:cNvCxnSpPr/>
              <p:nvPr/>
            </p:nvCxnSpPr>
            <p:spPr>
              <a:xfrm>
                <a:off x="558855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2"/>
              <p:cNvCxnSpPr/>
              <p:nvPr/>
            </p:nvCxnSpPr>
            <p:spPr>
              <a:xfrm>
                <a:off x="591071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0" name="Google Shape;220;p2"/>
              <p:cNvCxnSpPr/>
              <p:nvPr/>
            </p:nvCxnSpPr>
            <p:spPr>
              <a:xfrm>
                <a:off x="623288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1" name="Google Shape;221;p2"/>
              <p:cNvCxnSpPr/>
              <p:nvPr/>
            </p:nvCxnSpPr>
            <p:spPr>
              <a:xfrm>
                <a:off x="655504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2" name="Google Shape;222;p2"/>
              <p:cNvCxnSpPr/>
              <p:nvPr/>
            </p:nvCxnSpPr>
            <p:spPr>
              <a:xfrm>
                <a:off x="687721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3" name="Google Shape;223;p2"/>
              <p:cNvCxnSpPr/>
              <p:nvPr/>
            </p:nvCxnSpPr>
            <p:spPr>
              <a:xfrm>
                <a:off x="719938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4" name="Google Shape;224;p2"/>
              <p:cNvCxnSpPr/>
              <p:nvPr/>
            </p:nvCxnSpPr>
            <p:spPr>
              <a:xfrm>
                <a:off x="752154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2"/>
              <p:cNvCxnSpPr/>
              <p:nvPr/>
            </p:nvCxnSpPr>
            <p:spPr>
              <a:xfrm>
                <a:off x="784371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6" name="Google Shape;226;p2"/>
              <p:cNvCxnSpPr/>
              <p:nvPr/>
            </p:nvCxnSpPr>
            <p:spPr>
              <a:xfrm>
                <a:off x="816587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7" name="Google Shape;227;p2"/>
              <p:cNvCxnSpPr/>
              <p:nvPr/>
            </p:nvCxnSpPr>
            <p:spPr>
              <a:xfrm>
                <a:off x="848804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2"/>
              <p:cNvCxnSpPr/>
              <p:nvPr/>
            </p:nvCxnSpPr>
            <p:spPr>
              <a:xfrm>
                <a:off x="881021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9" name="Google Shape;229;p2"/>
              <p:cNvCxnSpPr/>
              <p:nvPr/>
            </p:nvCxnSpPr>
            <p:spPr>
              <a:xfrm>
                <a:off x="913237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0" name="Google Shape;230;p2"/>
              <p:cNvCxnSpPr/>
              <p:nvPr/>
            </p:nvCxnSpPr>
            <p:spPr>
              <a:xfrm>
                <a:off x="945454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1" name="Google Shape;231;p2"/>
              <p:cNvCxnSpPr/>
              <p:nvPr/>
            </p:nvCxnSpPr>
            <p:spPr>
              <a:xfrm>
                <a:off x="977670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p2"/>
              <p:cNvCxnSpPr/>
              <p:nvPr/>
            </p:nvCxnSpPr>
            <p:spPr>
              <a:xfrm>
                <a:off x="1009887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2"/>
              <p:cNvCxnSpPr/>
              <p:nvPr/>
            </p:nvCxnSpPr>
            <p:spPr>
              <a:xfrm>
                <a:off x="1042104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2"/>
              <p:cNvCxnSpPr/>
              <p:nvPr/>
            </p:nvCxnSpPr>
            <p:spPr>
              <a:xfrm>
                <a:off x="1074320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2"/>
              <p:cNvCxnSpPr/>
              <p:nvPr/>
            </p:nvCxnSpPr>
            <p:spPr>
              <a:xfrm>
                <a:off x="1106537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2"/>
              <p:cNvCxnSpPr/>
              <p:nvPr/>
            </p:nvCxnSpPr>
            <p:spPr>
              <a:xfrm>
                <a:off x="1138753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37" name="Google Shape;237;p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1627880" y="1503028"/>
            <a:ext cx="9068617" cy="3088794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200" dir="2700000" algn="tl" rotWithShape="0">
              <a:schemeClr val="accent6">
                <a:alpha val="3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"/>
          <p:cNvSpPr txBox="1"/>
          <p:nvPr/>
        </p:nvSpPr>
        <p:spPr>
          <a:xfrm>
            <a:off x="2354575" y="1503025"/>
            <a:ext cx="86574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</a:rPr>
              <a:t>Nhân ngày 20/10, con chúc mẹ có một sức khỏe dồi dào, luôn mỉm cười và thành công trong công việc trồng người! Yêu mẹ!</a:t>
            </a:r>
            <a:endParaRPr/>
          </a:p>
        </p:txBody>
      </p:sp>
      <p:pic>
        <p:nvPicPr>
          <p:cNvPr id="240" name="Google Shape;240;p2"/>
          <p:cNvPicPr preferRelativeResize="0"/>
          <p:nvPr/>
        </p:nvPicPr>
        <p:blipFill rotWithShape="1">
          <a:blip r:embed="rId3">
            <a:alphaModFix/>
          </a:blip>
          <a:srcRect l="19323" t="12093" r="19330" b="12085"/>
          <a:stretch/>
        </p:blipFill>
        <p:spPr>
          <a:xfrm>
            <a:off x="724465" y="698862"/>
            <a:ext cx="1784008" cy="156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"/>
          <p:cNvPicPr preferRelativeResize="0"/>
          <p:nvPr/>
        </p:nvPicPr>
        <p:blipFill rotWithShape="1">
          <a:blip r:embed="rId4">
            <a:alphaModFix/>
          </a:blip>
          <a:srcRect t="6629" b="9981"/>
          <a:stretch/>
        </p:blipFill>
        <p:spPr>
          <a:xfrm>
            <a:off x="10092379" y="4424289"/>
            <a:ext cx="1852566" cy="2066156"/>
          </a:xfrm>
          <a:prstGeom prst="rect">
            <a:avLst/>
          </a:prstGeom>
          <a:noFill/>
          <a:ln w="28575" cap="flat" cmpd="sng">
            <a:solidFill>
              <a:srgbClr val="B69779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42" name="Google Shape;242;p2"/>
          <p:cNvGrpSpPr/>
          <p:nvPr/>
        </p:nvGrpSpPr>
        <p:grpSpPr>
          <a:xfrm>
            <a:off x="10696510" y="257276"/>
            <a:ext cx="1054324" cy="1481588"/>
            <a:chOff x="9340371" y="1200954"/>
            <a:chExt cx="1517668" cy="2132702"/>
          </a:xfrm>
        </p:grpSpPr>
        <p:sp>
          <p:nvSpPr>
            <p:cNvPr id="243" name="Google Shape;243;p2"/>
            <p:cNvSpPr/>
            <p:nvPr/>
          </p:nvSpPr>
          <p:spPr>
            <a:xfrm>
              <a:off x="9340371" y="1767725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9883866" y="2563256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007839" y="1200954"/>
              <a:ext cx="850200" cy="13623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854210" y="4822201"/>
            <a:ext cx="1054324" cy="1481588"/>
            <a:chOff x="9340371" y="1200954"/>
            <a:chExt cx="1517668" cy="2132702"/>
          </a:xfrm>
        </p:grpSpPr>
        <p:sp>
          <p:nvSpPr>
            <p:cNvPr id="247" name="Google Shape;247;p2"/>
            <p:cNvSpPr/>
            <p:nvPr/>
          </p:nvSpPr>
          <p:spPr>
            <a:xfrm>
              <a:off x="9340371" y="1767725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9883866" y="2563256"/>
              <a:ext cx="595200" cy="7704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0007839" y="1200954"/>
              <a:ext cx="850200" cy="1362300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57715" y="1148928"/>
            <a:ext cx="2318030" cy="2318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3"/>
          <p:cNvGrpSpPr/>
          <p:nvPr/>
        </p:nvGrpSpPr>
        <p:grpSpPr>
          <a:xfrm>
            <a:off x="564524" y="518473"/>
            <a:ext cx="11062952" cy="5821053"/>
            <a:chOff x="564524" y="518473"/>
            <a:chExt cx="11062952" cy="5821053"/>
          </a:xfrm>
        </p:grpSpPr>
        <p:sp>
          <p:nvSpPr>
            <p:cNvPr id="256" name="Google Shape;256;p3"/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7" name="Google Shape;257;p3"/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</p:grpSpPr>
          <p:cxnSp>
            <p:nvCxnSpPr>
              <p:cNvPr id="258" name="Google Shape;258;p3"/>
              <p:cNvCxnSpPr/>
              <p:nvPr/>
            </p:nvCxnSpPr>
            <p:spPr>
              <a:xfrm>
                <a:off x="564524" y="80356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564524" y="112221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564524" y="144087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564524" y="175952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564524" y="207818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564524" y="239683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564524" y="271549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564524" y="303414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564524" y="335280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64524" y="367145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64524" y="399011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64524" y="430876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64524" y="462742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4524" y="494607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64524" y="526473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564524" y="558338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564524" y="590204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564524" y="622069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756061" y="532898"/>
                <a:ext cx="0" cy="582804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107822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140039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172255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204472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236689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268905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301122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333338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365555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397772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429988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462205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494421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526638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558855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591071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>
                <a:off x="623288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>
                <a:off x="655504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>
                <a:off x="687721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>
                <a:off x="719938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>
                <a:off x="752154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>
                <a:off x="784371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>
                <a:off x="816587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>
                <a:off x="848804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>
                <a:off x="881021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>
                <a:off x="913237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>
                <a:off x="945454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>
                <a:off x="977670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>
                <a:off x="1009887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>
                <a:off x="1042104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>
                <a:off x="1074320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>
                <a:off x="1106537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>
                <a:off x="1138753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10" name="Google Shape;310;p3"/>
          <p:cNvGrpSpPr/>
          <p:nvPr/>
        </p:nvGrpSpPr>
        <p:grpSpPr>
          <a:xfrm>
            <a:off x="8553407" y="2390843"/>
            <a:ext cx="3924442" cy="4588964"/>
            <a:chOff x="8553407" y="2390843"/>
            <a:chExt cx="3924442" cy="4588964"/>
          </a:xfrm>
        </p:grpSpPr>
        <p:sp>
          <p:nvSpPr>
            <p:cNvPr id="311" name="Google Shape;311;p3"/>
            <p:cNvSpPr/>
            <p:nvPr/>
          </p:nvSpPr>
          <p:spPr>
            <a:xfrm>
              <a:off x="8553407" y="6012451"/>
              <a:ext cx="3150632" cy="920336"/>
            </a:xfrm>
            <a:custGeom>
              <a:avLst/>
              <a:gdLst/>
              <a:ahLst/>
              <a:cxnLst/>
              <a:rect l="l" t="t" r="r" b="b"/>
              <a:pathLst>
                <a:path w="2053199" h="771531" extrusionOk="0">
                  <a:moveTo>
                    <a:pt x="1472312" y="71071"/>
                  </a:moveTo>
                  <a:cubicBezTo>
                    <a:pt x="1247341" y="-8758"/>
                    <a:pt x="944960" y="-18434"/>
                    <a:pt x="703055" y="27528"/>
                  </a:cubicBezTo>
                  <a:cubicBezTo>
                    <a:pt x="461150" y="73490"/>
                    <a:pt x="98293" y="247662"/>
                    <a:pt x="20884" y="346843"/>
                  </a:cubicBezTo>
                  <a:cubicBezTo>
                    <a:pt x="-56525" y="446024"/>
                    <a:pt x="95874" y="557300"/>
                    <a:pt x="238598" y="622614"/>
                  </a:cubicBezTo>
                  <a:cubicBezTo>
                    <a:pt x="381322" y="687928"/>
                    <a:pt x="661932" y="716957"/>
                    <a:pt x="877227" y="738728"/>
                  </a:cubicBezTo>
                  <a:cubicBezTo>
                    <a:pt x="1092522" y="760499"/>
                    <a:pt x="1334426" y="791948"/>
                    <a:pt x="1530369" y="753243"/>
                  </a:cubicBezTo>
                  <a:cubicBezTo>
                    <a:pt x="1726312" y="714538"/>
                    <a:pt x="2064979" y="620195"/>
                    <a:pt x="2052884" y="506500"/>
                  </a:cubicBezTo>
                  <a:cubicBezTo>
                    <a:pt x="2040789" y="392805"/>
                    <a:pt x="1697283" y="150900"/>
                    <a:pt x="1472312" y="710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2" name="Google Shape;312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27217" y="2390843"/>
              <a:ext cx="3150632" cy="4588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3"/>
          <p:cNvSpPr/>
          <p:nvPr/>
        </p:nvSpPr>
        <p:spPr>
          <a:xfrm>
            <a:off x="5365330" y="356037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949" y="3719005"/>
            <a:ext cx="2624043" cy="330216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"/>
          <p:cNvSpPr/>
          <p:nvPr/>
        </p:nvSpPr>
        <p:spPr>
          <a:xfrm>
            <a:off x="-379574" y="2288630"/>
            <a:ext cx="3406854" cy="1532975"/>
          </a:xfrm>
          <a:prstGeom prst="wedgeRoundRectCallout">
            <a:avLst>
              <a:gd name="adj1" fmla="val 3025"/>
              <a:gd name="adj2" fmla="val 81436"/>
              <a:gd name="adj3" fmla="val 16667"/>
            </a:avLst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chemeClr val="accent6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"/>
          <p:cNvSpPr txBox="1"/>
          <p:nvPr/>
        </p:nvSpPr>
        <p:spPr>
          <a:xfrm>
            <a:off x="158193" y="2583176"/>
            <a:ext cx="2875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1</a:t>
            </a:r>
            <a:endParaRPr dirty="0"/>
          </a:p>
        </p:txBody>
      </p:sp>
      <p:grpSp>
        <p:nvGrpSpPr>
          <p:cNvPr id="317" name="Google Shape;317;p3"/>
          <p:cNvGrpSpPr/>
          <p:nvPr/>
        </p:nvGrpSpPr>
        <p:grpSpPr>
          <a:xfrm>
            <a:off x="4796279" y="2130208"/>
            <a:ext cx="4670669" cy="838215"/>
            <a:chOff x="4796279" y="1846430"/>
            <a:chExt cx="4670669" cy="838215"/>
          </a:xfrm>
        </p:grpSpPr>
        <p:sp>
          <p:nvSpPr>
            <p:cNvPr id="318" name="Google Shape;318;p3"/>
            <p:cNvSpPr/>
            <p:nvPr/>
          </p:nvSpPr>
          <p:spPr>
            <a:xfrm>
              <a:off x="4796279" y="1888045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"/>
            <p:cNvSpPr txBox="1"/>
            <p:nvPr/>
          </p:nvSpPr>
          <p:spPr>
            <a:xfrm>
              <a:off x="4844472" y="1846430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đÚNG</a:t>
              </a:r>
              <a:endParaRPr sz="4800" b="1">
                <a:solidFill>
                  <a:srgbClr val="4D352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320" name="Google Shape;320;p3"/>
          <p:cNvGrpSpPr/>
          <p:nvPr/>
        </p:nvGrpSpPr>
        <p:grpSpPr>
          <a:xfrm>
            <a:off x="4801742" y="3196489"/>
            <a:ext cx="4670669" cy="838215"/>
            <a:chOff x="4801742" y="2912711"/>
            <a:chExt cx="4670669" cy="838215"/>
          </a:xfrm>
        </p:grpSpPr>
        <p:sp>
          <p:nvSpPr>
            <p:cNvPr id="321" name="Google Shape;321;p3"/>
            <p:cNvSpPr/>
            <p:nvPr/>
          </p:nvSpPr>
          <p:spPr>
            <a:xfrm>
              <a:off x="4801742" y="2954326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"/>
            <p:cNvSpPr txBox="1"/>
            <p:nvPr/>
          </p:nvSpPr>
          <p:spPr>
            <a:xfrm>
              <a:off x="4849935" y="2912711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323" name="Google Shape;323;p3"/>
          <p:cNvGrpSpPr/>
          <p:nvPr/>
        </p:nvGrpSpPr>
        <p:grpSpPr>
          <a:xfrm>
            <a:off x="4807205" y="4262770"/>
            <a:ext cx="4670669" cy="838215"/>
            <a:chOff x="4807205" y="3978992"/>
            <a:chExt cx="4670669" cy="838215"/>
          </a:xfrm>
        </p:grpSpPr>
        <p:sp>
          <p:nvSpPr>
            <p:cNvPr id="324" name="Google Shape;324;p3"/>
            <p:cNvSpPr/>
            <p:nvPr/>
          </p:nvSpPr>
          <p:spPr>
            <a:xfrm>
              <a:off x="4807205" y="4020607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"/>
            <p:cNvSpPr txBox="1"/>
            <p:nvPr/>
          </p:nvSpPr>
          <p:spPr>
            <a:xfrm>
              <a:off x="4855398" y="3978992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326" name="Google Shape;326;p3"/>
          <p:cNvGrpSpPr/>
          <p:nvPr/>
        </p:nvGrpSpPr>
        <p:grpSpPr>
          <a:xfrm>
            <a:off x="4812668" y="5329051"/>
            <a:ext cx="4670669" cy="838215"/>
            <a:chOff x="4812668" y="5045273"/>
            <a:chExt cx="4670669" cy="838215"/>
          </a:xfrm>
        </p:grpSpPr>
        <p:sp>
          <p:nvSpPr>
            <p:cNvPr id="327" name="Google Shape;327;p3"/>
            <p:cNvSpPr/>
            <p:nvPr/>
          </p:nvSpPr>
          <p:spPr>
            <a:xfrm>
              <a:off x="4812668" y="5086888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"/>
            <p:cNvSpPr txBox="1"/>
            <p:nvPr/>
          </p:nvSpPr>
          <p:spPr>
            <a:xfrm>
              <a:off x="4860861" y="5045273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3710382" y="2119573"/>
            <a:ext cx="804988" cy="830997"/>
            <a:chOff x="4295433" y="813915"/>
            <a:chExt cx="804988" cy="830997"/>
          </a:xfrm>
        </p:grpSpPr>
        <p:sp>
          <p:nvSpPr>
            <p:cNvPr id="330" name="Google Shape;330;p3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A</a:t>
              </a:r>
              <a:endParaRPr/>
            </a:p>
          </p:txBody>
        </p:sp>
      </p:grpSp>
      <p:grpSp>
        <p:nvGrpSpPr>
          <p:cNvPr id="332" name="Google Shape;332;p3"/>
          <p:cNvGrpSpPr/>
          <p:nvPr/>
        </p:nvGrpSpPr>
        <p:grpSpPr>
          <a:xfrm>
            <a:off x="3703601" y="3184028"/>
            <a:ext cx="804988" cy="830997"/>
            <a:chOff x="4295433" y="813915"/>
            <a:chExt cx="804988" cy="830997"/>
          </a:xfrm>
        </p:grpSpPr>
        <p:sp>
          <p:nvSpPr>
            <p:cNvPr id="333" name="Google Shape;333;p3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B</a:t>
              </a:r>
              <a:endParaRPr/>
            </a:p>
          </p:txBody>
        </p:sp>
      </p:grpSp>
      <p:grpSp>
        <p:nvGrpSpPr>
          <p:cNvPr id="335" name="Google Shape;335;p3"/>
          <p:cNvGrpSpPr/>
          <p:nvPr/>
        </p:nvGrpSpPr>
        <p:grpSpPr>
          <a:xfrm>
            <a:off x="3696820" y="4278229"/>
            <a:ext cx="804988" cy="830997"/>
            <a:chOff x="4295433" y="813915"/>
            <a:chExt cx="804988" cy="830997"/>
          </a:xfrm>
        </p:grpSpPr>
        <p:sp>
          <p:nvSpPr>
            <p:cNvPr id="336" name="Google Shape;336;p3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C</a:t>
              </a:r>
              <a:endParaRPr/>
            </a:p>
          </p:txBody>
        </p:sp>
      </p:grpSp>
      <p:grpSp>
        <p:nvGrpSpPr>
          <p:cNvPr id="338" name="Google Shape;338;p3"/>
          <p:cNvGrpSpPr/>
          <p:nvPr/>
        </p:nvGrpSpPr>
        <p:grpSpPr>
          <a:xfrm>
            <a:off x="3690039" y="5299948"/>
            <a:ext cx="804988" cy="830997"/>
            <a:chOff x="4295433" y="813915"/>
            <a:chExt cx="804988" cy="830997"/>
          </a:xfrm>
        </p:grpSpPr>
        <p:sp>
          <p:nvSpPr>
            <p:cNvPr id="339" name="Google Shape;339;p3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D</a:t>
              </a:r>
              <a:endParaRPr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687390" y="-1589015"/>
            <a:ext cx="2566105" cy="3548268"/>
            <a:chOff x="9361484" y="-1793095"/>
            <a:chExt cx="2782727" cy="3511648"/>
          </a:xfrm>
        </p:grpSpPr>
        <p:grpSp>
          <p:nvGrpSpPr>
            <p:cNvPr id="342" name="Google Shape;342;p3"/>
            <p:cNvGrpSpPr/>
            <p:nvPr/>
          </p:nvGrpSpPr>
          <p:grpSpPr>
            <a:xfrm>
              <a:off x="9361484" y="-1347949"/>
              <a:ext cx="302735" cy="2636735"/>
              <a:chOff x="10668000" y="6342009"/>
              <a:chExt cx="302735" cy="2636735"/>
            </a:xfrm>
          </p:grpSpPr>
          <p:sp>
            <p:nvSpPr>
              <p:cNvPr id="343" name="Google Shape;343;p3"/>
              <p:cNvSpPr/>
              <p:nvPr/>
            </p:nvSpPr>
            <p:spPr>
              <a:xfrm>
                <a:off x="10668000" y="8676009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44" name="Google Shape;344;p3"/>
              <p:cNvCxnSpPr>
                <a:stCxn id="343" idx="0"/>
              </p:cNvCxnSpPr>
              <p:nvPr/>
            </p:nvCxnSpPr>
            <p:spPr>
              <a:xfrm rot="10800000">
                <a:off x="10800468" y="6342009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45" name="Google Shape;345;p3"/>
            <p:cNvGrpSpPr/>
            <p:nvPr/>
          </p:nvGrpSpPr>
          <p:grpSpPr>
            <a:xfrm>
              <a:off x="9774816" y="-1793095"/>
              <a:ext cx="302735" cy="2636735"/>
              <a:chOff x="10668000" y="5535714"/>
              <a:chExt cx="302735" cy="2636735"/>
            </a:xfrm>
          </p:grpSpPr>
          <p:sp>
            <p:nvSpPr>
              <p:cNvPr id="346" name="Google Shape;346;p3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47" name="Google Shape;347;p3"/>
              <p:cNvCxnSpPr>
                <a:stCxn id="346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48" name="Google Shape;348;p3"/>
            <p:cNvGrpSpPr/>
            <p:nvPr/>
          </p:nvGrpSpPr>
          <p:grpSpPr>
            <a:xfrm>
              <a:off x="10188148" y="-923353"/>
              <a:ext cx="302735" cy="2636735"/>
              <a:chOff x="10668000" y="6842697"/>
              <a:chExt cx="302735" cy="2636735"/>
            </a:xfrm>
          </p:grpSpPr>
          <p:sp>
            <p:nvSpPr>
              <p:cNvPr id="349" name="Google Shape;349;p3"/>
              <p:cNvSpPr/>
              <p:nvPr/>
            </p:nvSpPr>
            <p:spPr>
              <a:xfrm>
                <a:off x="10668000" y="9176697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50" name="Google Shape;350;p3"/>
              <p:cNvCxnSpPr>
                <a:stCxn id="349" idx="0"/>
              </p:cNvCxnSpPr>
              <p:nvPr/>
            </p:nvCxnSpPr>
            <p:spPr>
              <a:xfrm rot="10800000">
                <a:off x="10800468" y="6842697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1" name="Google Shape;351;p3"/>
            <p:cNvGrpSpPr/>
            <p:nvPr/>
          </p:nvGrpSpPr>
          <p:grpSpPr>
            <a:xfrm>
              <a:off x="10601480" y="-1535203"/>
              <a:ext cx="302735" cy="2636735"/>
              <a:chOff x="10668000" y="5535714"/>
              <a:chExt cx="302735" cy="2636735"/>
            </a:xfrm>
          </p:grpSpPr>
          <p:sp>
            <p:nvSpPr>
              <p:cNvPr id="352" name="Google Shape;352;p3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53" name="Google Shape;353;p3"/>
              <p:cNvCxnSpPr>
                <a:stCxn id="352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4" name="Google Shape;354;p3"/>
            <p:cNvGrpSpPr/>
            <p:nvPr/>
          </p:nvGrpSpPr>
          <p:grpSpPr>
            <a:xfrm>
              <a:off x="11014812" y="-1244598"/>
              <a:ext cx="302735" cy="2636735"/>
              <a:chOff x="10668000" y="5535714"/>
              <a:chExt cx="302735" cy="2636735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56" name="Google Shape;356;p3"/>
              <p:cNvCxnSpPr>
                <a:stCxn id="355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57" name="Google Shape;357;p3"/>
            <p:cNvGrpSpPr/>
            <p:nvPr/>
          </p:nvGrpSpPr>
          <p:grpSpPr>
            <a:xfrm>
              <a:off x="11428144" y="-1748994"/>
              <a:ext cx="302735" cy="2636735"/>
              <a:chOff x="10668000" y="5535714"/>
              <a:chExt cx="302735" cy="2636735"/>
            </a:xfrm>
          </p:grpSpPr>
          <p:sp>
            <p:nvSpPr>
              <p:cNvPr id="358" name="Google Shape;358;p3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59" name="Google Shape;359;p3"/>
              <p:cNvCxnSpPr>
                <a:stCxn id="358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60" name="Google Shape;360;p3"/>
            <p:cNvGrpSpPr/>
            <p:nvPr/>
          </p:nvGrpSpPr>
          <p:grpSpPr>
            <a:xfrm>
              <a:off x="11841476" y="-1535282"/>
              <a:ext cx="302735" cy="3253835"/>
              <a:chOff x="10668000" y="4918614"/>
              <a:chExt cx="302735" cy="3253835"/>
            </a:xfrm>
          </p:grpSpPr>
          <p:sp>
            <p:nvSpPr>
              <p:cNvPr id="361" name="Google Shape;361;p3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62" name="Google Shape;362;p3"/>
              <p:cNvCxnSpPr>
                <a:stCxn id="361" idx="0"/>
              </p:cNvCxnSpPr>
              <p:nvPr/>
            </p:nvCxnSpPr>
            <p:spPr>
              <a:xfrm rot="10800000">
                <a:off x="10799268" y="4918614"/>
                <a:ext cx="20100" cy="29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63" name="Google Shape;363;p3"/>
          <p:cNvGrpSpPr/>
          <p:nvPr/>
        </p:nvGrpSpPr>
        <p:grpSpPr>
          <a:xfrm>
            <a:off x="10229256" y="763653"/>
            <a:ext cx="1044633" cy="1426328"/>
            <a:chOff x="9150308" y="1638231"/>
            <a:chExt cx="1503754" cy="2053206"/>
          </a:xfrm>
        </p:grpSpPr>
        <p:sp>
          <p:nvSpPr>
            <p:cNvPr id="364" name="Google Shape;364;p3"/>
            <p:cNvSpPr/>
            <p:nvPr/>
          </p:nvSpPr>
          <p:spPr>
            <a:xfrm>
              <a:off x="9694098" y="1638231"/>
              <a:ext cx="595085" cy="770508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10256969" y="2669059"/>
              <a:ext cx="397093" cy="514149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9150308" y="2329136"/>
              <a:ext cx="850330" cy="1362301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3"/>
          <p:cNvSpPr/>
          <p:nvPr/>
        </p:nvSpPr>
        <p:spPr>
          <a:xfrm>
            <a:off x="3244292" y="937034"/>
            <a:ext cx="6738554" cy="796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200" dir="2700000" algn="tl" rotWithShape="0">
              <a:schemeClr val="accent6">
                <a:alpha val="3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"/>
          <p:cNvSpPr txBox="1"/>
          <p:nvPr/>
        </p:nvSpPr>
        <p:spPr>
          <a:xfrm>
            <a:off x="3363368" y="880652"/>
            <a:ext cx="31261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D3521"/>
                </a:solidFill>
                <a:latin typeface="Arial"/>
                <a:ea typeface="Arial"/>
                <a:cs typeface="Arial"/>
                <a:sym typeface="Arial"/>
              </a:rPr>
              <a:t>Câu hỏi </a:t>
            </a:r>
            <a:endParaRPr/>
          </a:p>
        </p:txBody>
      </p:sp>
      <p:pic>
        <p:nvPicPr>
          <p:cNvPr id="369" name="Google Shape;36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5540" y="-72072"/>
            <a:ext cx="2318030" cy="231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8882" y="2390839"/>
            <a:ext cx="5085459" cy="36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1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1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1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1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1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1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1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1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"/>
          <p:cNvGrpSpPr/>
          <p:nvPr/>
        </p:nvGrpSpPr>
        <p:grpSpPr>
          <a:xfrm>
            <a:off x="564524" y="518473"/>
            <a:ext cx="11062952" cy="5821053"/>
            <a:chOff x="564524" y="518473"/>
            <a:chExt cx="11062952" cy="5821053"/>
          </a:xfrm>
        </p:grpSpPr>
        <p:sp>
          <p:nvSpPr>
            <p:cNvPr id="376" name="Google Shape;376;p4"/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4"/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</p:grpSpPr>
          <p:cxnSp>
            <p:nvCxnSpPr>
              <p:cNvPr id="378" name="Google Shape;378;p4"/>
              <p:cNvCxnSpPr/>
              <p:nvPr/>
            </p:nvCxnSpPr>
            <p:spPr>
              <a:xfrm>
                <a:off x="564524" y="80356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" name="Google Shape;379;p4"/>
              <p:cNvCxnSpPr/>
              <p:nvPr/>
            </p:nvCxnSpPr>
            <p:spPr>
              <a:xfrm>
                <a:off x="564524" y="112221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4"/>
              <p:cNvCxnSpPr/>
              <p:nvPr/>
            </p:nvCxnSpPr>
            <p:spPr>
              <a:xfrm>
                <a:off x="564524" y="144087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1" name="Google Shape;381;p4"/>
              <p:cNvCxnSpPr/>
              <p:nvPr/>
            </p:nvCxnSpPr>
            <p:spPr>
              <a:xfrm>
                <a:off x="564524" y="175952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" name="Google Shape;382;p4"/>
              <p:cNvCxnSpPr/>
              <p:nvPr/>
            </p:nvCxnSpPr>
            <p:spPr>
              <a:xfrm>
                <a:off x="564524" y="207818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4"/>
              <p:cNvCxnSpPr/>
              <p:nvPr/>
            </p:nvCxnSpPr>
            <p:spPr>
              <a:xfrm>
                <a:off x="564524" y="239683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" name="Google Shape;384;p4"/>
              <p:cNvCxnSpPr/>
              <p:nvPr/>
            </p:nvCxnSpPr>
            <p:spPr>
              <a:xfrm>
                <a:off x="564524" y="271549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" name="Google Shape;385;p4"/>
              <p:cNvCxnSpPr/>
              <p:nvPr/>
            </p:nvCxnSpPr>
            <p:spPr>
              <a:xfrm>
                <a:off x="564524" y="303414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4"/>
              <p:cNvCxnSpPr/>
              <p:nvPr/>
            </p:nvCxnSpPr>
            <p:spPr>
              <a:xfrm>
                <a:off x="564524" y="335280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" name="Google Shape;387;p4"/>
              <p:cNvCxnSpPr/>
              <p:nvPr/>
            </p:nvCxnSpPr>
            <p:spPr>
              <a:xfrm>
                <a:off x="564524" y="367145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4"/>
              <p:cNvCxnSpPr/>
              <p:nvPr/>
            </p:nvCxnSpPr>
            <p:spPr>
              <a:xfrm>
                <a:off x="564524" y="399011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4"/>
              <p:cNvCxnSpPr/>
              <p:nvPr/>
            </p:nvCxnSpPr>
            <p:spPr>
              <a:xfrm>
                <a:off x="564524" y="430876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0" name="Google Shape;390;p4"/>
              <p:cNvCxnSpPr/>
              <p:nvPr/>
            </p:nvCxnSpPr>
            <p:spPr>
              <a:xfrm>
                <a:off x="564524" y="462742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1" name="Google Shape;391;p4"/>
              <p:cNvCxnSpPr/>
              <p:nvPr/>
            </p:nvCxnSpPr>
            <p:spPr>
              <a:xfrm>
                <a:off x="564524" y="494607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2" name="Google Shape;392;p4"/>
              <p:cNvCxnSpPr/>
              <p:nvPr/>
            </p:nvCxnSpPr>
            <p:spPr>
              <a:xfrm>
                <a:off x="564524" y="526473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3" name="Google Shape;393;p4"/>
              <p:cNvCxnSpPr/>
              <p:nvPr/>
            </p:nvCxnSpPr>
            <p:spPr>
              <a:xfrm>
                <a:off x="564524" y="558338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4" name="Google Shape;394;p4"/>
              <p:cNvCxnSpPr/>
              <p:nvPr/>
            </p:nvCxnSpPr>
            <p:spPr>
              <a:xfrm>
                <a:off x="564524" y="590204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5" name="Google Shape;395;p4"/>
              <p:cNvCxnSpPr/>
              <p:nvPr/>
            </p:nvCxnSpPr>
            <p:spPr>
              <a:xfrm>
                <a:off x="564524" y="622069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6" name="Google Shape;396;p4"/>
              <p:cNvCxnSpPr/>
              <p:nvPr/>
            </p:nvCxnSpPr>
            <p:spPr>
              <a:xfrm>
                <a:off x="756061" y="532898"/>
                <a:ext cx="0" cy="582804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7" name="Google Shape;397;p4"/>
              <p:cNvCxnSpPr/>
              <p:nvPr/>
            </p:nvCxnSpPr>
            <p:spPr>
              <a:xfrm>
                <a:off x="107822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8" name="Google Shape;398;p4"/>
              <p:cNvCxnSpPr/>
              <p:nvPr/>
            </p:nvCxnSpPr>
            <p:spPr>
              <a:xfrm>
                <a:off x="140039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9" name="Google Shape;399;p4"/>
              <p:cNvCxnSpPr/>
              <p:nvPr/>
            </p:nvCxnSpPr>
            <p:spPr>
              <a:xfrm>
                <a:off x="172255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0" name="Google Shape;400;p4"/>
              <p:cNvCxnSpPr/>
              <p:nvPr/>
            </p:nvCxnSpPr>
            <p:spPr>
              <a:xfrm>
                <a:off x="204472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1" name="Google Shape;401;p4"/>
              <p:cNvCxnSpPr/>
              <p:nvPr/>
            </p:nvCxnSpPr>
            <p:spPr>
              <a:xfrm>
                <a:off x="236689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2" name="Google Shape;402;p4"/>
              <p:cNvCxnSpPr/>
              <p:nvPr/>
            </p:nvCxnSpPr>
            <p:spPr>
              <a:xfrm>
                <a:off x="268905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" name="Google Shape;403;p4"/>
              <p:cNvCxnSpPr/>
              <p:nvPr/>
            </p:nvCxnSpPr>
            <p:spPr>
              <a:xfrm>
                <a:off x="301122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4" name="Google Shape;404;p4"/>
              <p:cNvCxnSpPr/>
              <p:nvPr/>
            </p:nvCxnSpPr>
            <p:spPr>
              <a:xfrm>
                <a:off x="333338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5" name="Google Shape;405;p4"/>
              <p:cNvCxnSpPr/>
              <p:nvPr/>
            </p:nvCxnSpPr>
            <p:spPr>
              <a:xfrm>
                <a:off x="365555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6" name="Google Shape;406;p4"/>
              <p:cNvCxnSpPr/>
              <p:nvPr/>
            </p:nvCxnSpPr>
            <p:spPr>
              <a:xfrm>
                <a:off x="397772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7" name="Google Shape;407;p4"/>
              <p:cNvCxnSpPr/>
              <p:nvPr/>
            </p:nvCxnSpPr>
            <p:spPr>
              <a:xfrm>
                <a:off x="429988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" name="Google Shape;408;p4"/>
              <p:cNvCxnSpPr/>
              <p:nvPr/>
            </p:nvCxnSpPr>
            <p:spPr>
              <a:xfrm>
                <a:off x="462205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9" name="Google Shape;409;p4"/>
              <p:cNvCxnSpPr/>
              <p:nvPr/>
            </p:nvCxnSpPr>
            <p:spPr>
              <a:xfrm>
                <a:off x="494421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0" name="Google Shape;410;p4"/>
              <p:cNvCxnSpPr/>
              <p:nvPr/>
            </p:nvCxnSpPr>
            <p:spPr>
              <a:xfrm>
                <a:off x="526638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1" name="Google Shape;411;p4"/>
              <p:cNvCxnSpPr/>
              <p:nvPr/>
            </p:nvCxnSpPr>
            <p:spPr>
              <a:xfrm>
                <a:off x="558855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2" name="Google Shape;412;p4"/>
              <p:cNvCxnSpPr/>
              <p:nvPr/>
            </p:nvCxnSpPr>
            <p:spPr>
              <a:xfrm>
                <a:off x="591071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3" name="Google Shape;413;p4"/>
              <p:cNvCxnSpPr/>
              <p:nvPr/>
            </p:nvCxnSpPr>
            <p:spPr>
              <a:xfrm>
                <a:off x="623288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4" name="Google Shape;414;p4"/>
              <p:cNvCxnSpPr/>
              <p:nvPr/>
            </p:nvCxnSpPr>
            <p:spPr>
              <a:xfrm>
                <a:off x="655504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5" name="Google Shape;415;p4"/>
              <p:cNvCxnSpPr/>
              <p:nvPr/>
            </p:nvCxnSpPr>
            <p:spPr>
              <a:xfrm>
                <a:off x="687721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6" name="Google Shape;416;p4"/>
              <p:cNvCxnSpPr/>
              <p:nvPr/>
            </p:nvCxnSpPr>
            <p:spPr>
              <a:xfrm>
                <a:off x="719938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7" name="Google Shape;417;p4"/>
              <p:cNvCxnSpPr/>
              <p:nvPr/>
            </p:nvCxnSpPr>
            <p:spPr>
              <a:xfrm>
                <a:off x="752154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8" name="Google Shape;418;p4"/>
              <p:cNvCxnSpPr/>
              <p:nvPr/>
            </p:nvCxnSpPr>
            <p:spPr>
              <a:xfrm>
                <a:off x="784371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9" name="Google Shape;419;p4"/>
              <p:cNvCxnSpPr/>
              <p:nvPr/>
            </p:nvCxnSpPr>
            <p:spPr>
              <a:xfrm>
                <a:off x="816587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0" name="Google Shape;420;p4"/>
              <p:cNvCxnSpPr/>
              <p:nvPr/>
            </p:nvCxnSpPr>
            <p:spPr>
              <a:xfrm>
                <a:off x="848804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1" name="Google Shape;421;p4"/>
              <p:cNvCxnSpPr/>
              <p:nvPr/>
            </p:nvCxnSpPr>
            <p:spPr>
              <a:xfrm>
                <a:off x="881021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2" name="Google Shape;422;p4"/>
              <p:cNvCxnSpPr/>
              <p:nvPr/>
            </p:nvCxnSpPr>
            <p:spPr>
              <a:xfrm>
                <a:off x="913237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3" name="Google Shape;423;p4"/>
              <p:cNvCxnSpPr/>
              <p:nvPr/>
            </p:nvCxnSpPr>
            <p:spPr>
              <a:xfrm>
                <a:off x="945454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4" name="Google Shape;424;p4"/>
              <p:cNvCxnSpPr/>
              <p:nvPr/>
            </p:nvCxnSpPr>
            <p:spPr>
              <a:xfrm>
                <a:off x="977670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4"/>
              <p:cNvCxnSpPr/>
              <p:nvPr/>
            </p:nvCxnSpPr>
            <p:spPr>
              <a:xfrm>
                <a:off x="1009887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6" name="Google Shape;426;p4"/>
              <p:cNvCxnSpPr/>
              <p:nvPr/>
            </p:nvCxnSpPr>
            <p:spPr>
              <a:xfrm>
                <a:off x="1042104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7" name="Google Shape;427;p4"/>
              <p:cNvCxnSpPr/>
              <p:nvPr/>
            </p:nvCxnSpPr>
            <p:spPr>
              <a:xfrm>
                <a:off x="1074320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4"/>
              <p:cNvCxnSpPr/>
              <p:nvPr/>
            </p:nvCxnSpPr>
            <p:spPr>
              <a:xfrm>
                <a:off x="1106537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9" name="Google Shape;429;p4"/>
              <p:cNvCxnSpPr/>
              <p:nvPr/>
            </p:nvCxnSpPr>
            <p:spPr>
              <a:xfrm>
                <a:off x="1138753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30" name="Google Shape;430;p4"/>
          <p:cNvGrpSpPr/>
          <p:nvPr/>
        </p:nvGrpSpPr>
        <p:grpSpPr>
          <a:xfrm>
            <a:off x="9477882" y="2190043"/>
            <a:ext cx="4451992" cy="5051994"/>
            <a:chOff x="8553407" y="1880793"/>
            <a:chExt cx="4451992" cy="5051994"/>
          </a:xfrm>
        </p:grpSpPr>
        <p:sp>
          <p:nvSpPr>
            <p:cNvPr id="431" name="Google Shape;431;p4"/>
            <p:cNvSpPr/>
            <p:nvPr/>
          </p:nvSpPr>
          <p:spPr>
            <a:xfrm>
              <a:off x="8553407" y="6012451"/>
              <a:ext cx="3150632" cy="920336"/>
            </a:xfrm>
            <a:custGeom>
              <a:avLst/>
              <a:gdLst/>
              <a:ahLst/>
              <a:cxnLst/>
              <a:rect l="l" t="t" r="r" b="b"/>
              <a:pathLst>
                <a:path w="2053199" h="771531" extrusionOk="0">
                  <a:moveTo>
                    <a:pt x="1472312" y="71071"/>
                  </a:moveTo>
                  <a:cubicBezTo>
                    <a:pt x="1247341" y="-8758"/>
                    <a:pt x="944960" y="-18434"/>
                    <a:pt x="703055" y="27528"/>
                  </a:cubicBezTo>
                  <a:cubicBezTo>
                    <a:pt x="461150" y="73490"/>
                    <a:pt x="98293" y="247662"/>
                    <a:pt x="20884" y="346843"/>
                  </a:cubicBezTo>
                  <a:cubicBezTo>
                    <a:pt x="-56525" y="446024"/>
                    <a:pt x="95874" y="557300"/>
                    <a:pt x="238598" y="622614"/>
                  </a:cubicBezTo>
                  <a:cubicBezTo>
                    <a:pt x="381322" y="687928"/>
                    <a:pt x="661932" y="716957"/>
                    <a:pt x="877227" y="738728"/>
                  </a:cubicBezTo>
                  <a:cubicBezTo>
                    <a:pt x="1092522" y="760499"/>
                    <a:pt x="1334426" y="791948"/>
                    <a:pt x="1530369" y="753243"/>
                  </a:cubicBezTo>
                  <a:cubicBezTo>
                    <a:pt x="1726312" y="714538"/>
                    <a:pt x="2064979" y="620195"/>
                    <a:pt x="2052884" y="506500"/>
                  </a:cubicBezTo>
                  <a:cubicBezTo>
                    <a:pt x="2040789" y="392805"/>
                    <a:pt x="1697283" y="150900"/>
                    <a:pt x="1472312" y="710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2" name="Google Shape;432;p4"/>
            <p:cNvPicPr preferRelativeResize="0"/>
            <p:nvPr/>
          </p:nvPicPr>
          <p:blipFill rotWithShape="1">
            <a:blip r:embed="rId3">
              <a:alphaModFix/>
            </a:blip>
            <a:srcRect l="42730" t="-40040" r="-42729" b="40040"/>
            <a:stretch/>
          </p:blipFill>
          <p:spPr>
            <a:xfrm>
              <a:off x="9854767" y="1880793"/>
              <a:ext cx="3150632" cy="4588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3" name="Google Shape;433;p4"/>
          <p:cNvSpPr/>
          <p:nvPr/>
        </p:nvSpPr>
        <p:spPr>
          <a:xfrm>
            <a:off x="5365330" y="356037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949" y="3719005"/>
            <a:ext cx="2624043" cy="330216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"/>
          <p:cNvSpPr/>
          <p:nvPr/>
        </p:nvSpPr>
        <p:spPr>
          <a:xfrm>
            <a:off x="-379574" y="2288630"/>
            <a:ext cx="3406854" cy="1532975"/>
          </a:xfrm>
          <a:prstGeom prst="wedgeRoundRectCallout">
            <a:avLst>
              <a:gd name="adj1" fmla="val 3025"/>
              <a:gd name="adj2" fmla="val 81436"/>
              <a:gd name="adj3" fmla="val 16667"/>
            </a:avLst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chemeClr val="accent6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"/>
          <p:cNvSpPr txBox="1"/>
          <p:nvPr/>
        </p:nvSpPr>
        <p:spPr>
          <a:xfrm>
            <a:off x="382557" y="2595740"/>
            <a:ext cx="28179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2</a:t>
            </a:r>
            <a:endParaRPr dirty="0"/>
          </a:p>
        </p:txBody>
      </p:sp>
      <p:grpSp>
        <p:nvGrpSpPr>
          <p:cNvPr id="437" name="Google Shape;437;p4"/>
          <p:cNvGrpSpPr/>
          <p:nvPr/>
        </p:nvGrpSpPr>
        <p:grpSpPr>
          <a:xfrm>
            <a:off x="4750512" y="3139265"/>
            <a:ext cx="4670669" cy="838215"/>
            <a:chOff x="4796279" y="1846430"/>
            <a:chExt cx="4670669" cy="838215"/>
          </a:xfrm>
        </p:grpSpPr>
        <p:sp>
          <p:nvSpPr>
            <p:cNvPr id="438" name="Google Shape;438;p4"/>
            <p:cNvSpPr/>
            <p:nvPr/>
          </p:nvSpPr>
          <p:spPr>
            <a:xfrm>
              <a:off x="4796279" y="1888045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"/>
            <p:cNvSpPr txBox="1"/>
            <p:nvPr/>
          </p:nvSpPr>
          <p:spPr>
            <a:xfrm>
              <a:off x="4844472" y="1846430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đÚNG</a:t>
              </a:r>
              <a:endParaRPr sz="4800" b="1">
                <a:solidFill>
                  <a:srgbClr val="4D352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440" name="Google Shape;440;p4"/>
          <p:cNvGrpSpPr/>
          <p:nvPr/>
        </p:nvGrpSpPr>
        <p:grpSpPr>
          <a:xfrm>
            <a:off x="4760544" y="1977371"/>
            <a:ext cx="4670669" cy="838215"/>
            <a:chOff x="4801742" y="2912711"/>
            <a:chExt cx="4670669" cy="838215"/>
          </a:xfrm>
        </p:grpSpPr>
        <p:sp>
          <p:nvSpPr>
            <p:cNvPr id="441" name="Google Shape;441;p4"/>
            <p:cNvSpPr/>
            <p:nvPr/>
          </p:nvSpPr>
          <p:spPr>
            <a:xfrm>
              <a:off x="4801742" y="2954326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 txBox="1"/>
            <p:nvPr/>
          </p:nvSpPr>
          <p:spPr>
            <a:xfrm>
              <a:off x="4849935" y="2912711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443" name="Google Shape;443;p4"/>
          <p:cNvGrpSpPr/>
          <p:nvPr/>
        </p:nvGrpSpPr>
        <p:grpSpPr>
          <a:xfrm>
            <a:off x="4807205" y="4262770"/>
            <a:ext cx="4670669" cy="838215"/>
            <a:chOff x="4807205" y="3978992"/>
            <a:chExt cx="4670669" cy="838215"/>
          </a:xfrm>
        </p:grpSpPr>
        <p:sp>
          <p:nvSpPr>
            <p:cNvPr id="444" name="Google Shape;444;p4"/>
            <p:cNvSpPr/>
            <p:nvPr/>
          </p:nvSpPr>
          <p:spPr>
            <a:xfrm>
              <a:off x="4807205" y="4020607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 txBox="1"/>
            <p:nvPr/>
          </p:nvSpPr>
          <p:spPr>
            <a:xfrm>
              <a:off x="4855398" y="3978992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446" name="Google Shape;446;p4"/>
          <p:cNvGrpSpPr/>
          <p:nvPr/>
        </p:nvGrpSpPr>
        <p:grpSpPr>
          <a:xfrm>
            <a:off x="4812668" y="5329051"/>
            <a:ext cx="4670669" cy="838215"/>
            <a:chOff x="4812668" y="5045273"/>
            <a:chExt cx="4670669" cy="838215"/>
          </a:xfrm>
        </p:grpSpPr>
        <p:sp>
          <p:nvSpPr>
            <p:cNvPr id="447" name="Google Shape;447;p4"/>
            <p:cNvSpPr/>
            <p:nvPr/>
          </p:nvSpPr>
          <p:spPr>
            <a:xfrm>
              <a:off x="4812668" y="5086888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"/>
            <p:cNvSpPr txBox="1"/>
            <p:nvPr/>
          </p:nvSpPr>
          <p:spPr>
            <a:xfrm>
              <a:off x="4860861" y="5045273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449" name="Google Shape;449;p4"/>
          <p:cNvGrpSpPr/>
          <p:nvPr/>
        </p:nvGrpSpPr>
        <p:grpSpPr>
          <a:xfrm>
            <a:off x="3664615" y="3128630"/>
            <a:ext cx="804988" cy="830997"/>
            <a:chOff x="4295433" y="813915"/>
            <a:chExt cx="804988" cy="830997"/>
          </a:xfrm>
        </p:grpSpPr>
        <p:sp>
          <p:nvSpPr>
            <p:cNvPr id="450" name="Google Shape;450;p4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b</a:t>
              </a: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>
            <a:off x="3662403" y="1964910"/>
            <a:ext cx="804988" cy="830997"/>
            <a:chOff x="4295433" y="813915"/>
            <a:chExt cx="804988" cy="830997"/>
          </a:xfrm>
        </p:grpSpPr>
        <p:sp>
          <p:nvSpPr>
            <p:cNvPr id="453" name="Google Shape;453;p4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a</a:t>
              </a:r>
              <a:endParaRPr/>
            </a:p>
          </p:txBody>
        </p:sp>
      </p:grpSp>
      <p:grpSp>
        <p:nvGrpSpPr>
          <p:cNvPr id="455" name="Google Shape;455;p4"/>
          <p:cNvGrpSpPr/>
          <p:nvPr/>
        </p:nvGrpSpPr>
        <p:grpSpPr>
          <a:xfrm>
            <a:off x="3696820" y="4278229"/>
            <a:ext cx="804988" cy="830997"/>
            <a:chOff x="4295433" y="813915"/>
            <a:chExt cx="804988" cy="830997"/>
          </a:xfrm>
        </p:grpSpPr>
        <p:sp>
          <p:nvSpPr>
            <p:cNvPr id="456" name="Google Shape;456;p4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C</a:t>
              </a:r>
              <a:endParaRPr/>
            </a:p>
          </p:txBody>
        </p:sp>
      </p:grpSp>
      <p:grpSp>
        <p:nvGrpSpPr>
          <p:cNvPr id="458" name="Google Shape;458;p4"/>
          <p:cNvGrpSpPr/>
          <p:nvPr/>
        </p:nvGrpSpPr>
        <p:grpSpPr>
          <a:xfrm>
            <a:off x="3690039" y="5299948"/>
            <a:ext cx="804988" cy="830997"/>
            <a:chOff x="4295433" y="813915"/>
            <a:chExt cx="804988" cy="830997"/>
          </a:xfrm>
        </p:grpSpPr>
        <p:sp>
          <p:nvSpPr>
            <p:cNvPr id="459" name="Google Shape;459;p4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D</a:t>
              </a:r>
              <a:endParaRPr/>
            </a:p>
          </p:txBody>
        </p:sp>
      </p:grpSp>
      <p:grpSp>
        <p:nvGrpSpPr>
          <p:cNvPr id="461" name="Google Shape;461;p4"/>
          <p:cNvGrpSpPr/>
          <p:nvPr/>
        </p:nvGrpSpPr>
        <p:grpSpPr>
          <a:xfrm>
            <a:off x="687390" y="-1589015"/>
            <a:ext cx="2566105" cy="3548268"/>
            <a:chOff x="9361484" y="-1793095"/>
            <a:chExt cx="2782727" cy="3511648"/>
          </a:xfrm>
        </p:grpSpPr>
        <p:grpSp>
          <p:nvGrpSpPr>
            <p:cNvPr id="462" name="Google Shape;462;p4"/>
            <p:cNvGrpSpPr/>
            <p:nvPr/>
          </p:nvGrpSpPr>
          <p:grpSpPr>
            <a:xfrm>
              <a:off x="9361484" y="-1347949"/>
              <a:ext cx="302735" cy="2636735"/>
              <a:chOff x="10668000" y="6342009"/>
              <a:chExt cx="302735" cy="2636735"/>
            </a:xfrm>
          </p:grpSpPr>
          <p:sp>
            <p:nvSpPr>
              <p:cNvPr id="463" name="Google Shape;463;p4"/>
              <p:cNvSpPr/>
              <p:nvPr/>
            </p:nvSpPr>
            <p:spPr>
              <a:xfrm>
                <a:off x="10668000" y="8676009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64" name="Google Shape;464;p4"/>
              <p:cNvCxnSpPr>
                <a:stCxn id="463" idx="0"/>
              </p:cNvCxnSpPr>
              <p:nvPr/>
            </p:nvCxnSpPr>
            <p:spPr>
              <a:xfrm rot="10800000">
                <a:off x="10800468" y="6342009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65" name="Google Shape;465;p4"/>
            <p:cNvGrpSpPr/>
            <p:nvPr/>
          </p:nvGrpSpPr>
          <p:grpSpPr>
            <a:xfrm>
              <a:off x="9774816" y="-1793095"/>
              <a:ext cx="302735" cy="2636735"/>
              <a:chOff x="10668000" y="5535714"/>
              <a:chExt cx="302735" cy="2636735"/>
            </a:xfrm>
          </p:grpSpPr>
          <p:sp>
            <p:nvSpPr>
              <p:cNvPr id="466" name="Google Shape;466;p4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67" name="Google Shape;467;p4"/>
              <p:cNvCxnSpPr>
                <a:stCxn id="466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68" name="Google Shape;468;p4"/>
            <p:cNvGrpSpPr/>
            <p:nvPr/>
          </p:nvGrpSpPr>
          <p:grpSpPr>
            <a:xfrm>
              <a:off x="10188148" y="-923353"/>
              <a:ext cx="302735" cy="2636735"/>
              <a:chOff x="10668000" y="6842697"/>
              <a:chExt cx="302735" cy="2636735"/>
            </a:xfrm>
          </p:grpSpPr>
          <p:sp>
            <p:nvSpPr>
              <p:cNvPr id="469" name="Google Shape;469;p4"/>
              <p:cNvSpPr/>
              <p:nvPr/>
            </p:nvSpPr>
            <p:spPr>
              <a:xfrm>
                <a:off x="10668000" y="9176697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0" name="Google Shape;470;p4"/>
              <p:cNvCxnSpPr>
                <a:stCxn id="469" idx="0"/>
              </p:cNvCxnSpPr>
              <p:nvPr/>
            </p:nvCxnSpPr>
            <p:spPr>
              <a:xfrm rot="10800000">
                <a:off x="10800468" y="6842697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71" name="Google Shape;471;p4"/>
            <p:cNvGrpSpPr/>
            <p:nvPr/>
          </p:nvGrpSpPr>
          <p:grpSpPr>
            <a:xfrm>
              <a:off x="10601480" y="-1535203"/>
              <a:ext cx="302735" cy="2636735"/>
              <a:chOff x="10668000" y="5535714"/>
              <a:chExt cx="302735" cy="2636735"/>
            </a:xfrm>
          </p:grpSpPr>
          <p:sp>
            <p:nvSpPr>
              <p:cNvPr id="472" name="Google Shape;472;p4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3" name="Google Shape;473;p4"/>
              <p:cNvCxnSpPr>
                <a:stCxn id="472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74" name="Google Shape;474;p4"/>
            <p:cNvGrpSpPr/>
            <p:nvPr/>
          </p:nvGrpSpPr>
          <p:grpSpPr>
            <a:xfrm>
              <a:off x="11014812" y="-1244598"/>
              <a:ext cx="302735" cy="2636735"/>
              <a:chOff x="10668000" y="5535714"/>
              <a:chExt cx="302735" cy="2636735"/>
            </a:xfrm>
          </p:grpSpPr>
          <p:sp>
            <p:nvSpPr>
              <p:cNvPr id="475" name="Google Shape;475;p4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6" name="Google Shape;476;p4"/>
              <p:cNvCxnSpPr>
                <a:stCxn id="475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77" name="Google Shape;477;p4"/>
            <p:cNvGrpSpPr/>
            <p:nvPr/>
          </p:nvGrpSpPr>
          <p:grpSpPr>
            <a:xfrm>
              <a:off x="11428144" y="-1748994"/>
              <a:ext cx="302735" cy="2636735"/>
              <a:chOff x="10668000" y="5535714"/>
              <a:chExt cx="302735" cy="2636735"/>
            </a:xfrm>
          </p:grpSpPr>
          <p:sp>
            <p:nvSpPr>
              <p:cNvPr id="478" name="Google Shape;478;p4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9" name="Google Shape;479;p4"/>
              <p:cNvCxnSpPr>
                <a:stCxn id="478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80" name="Google Shape;480;p4"/>
            <p:cNvGrpSpPr/>
            <p:nvPr/>
          </p:nvGrpSpPr>
          <p:grpSpPr>
            <a:xfrm>
              <a:off x="11841476" y="-1535282"/>
              <a:ext cx="302735" cy="3253835"/>
              <a:chOff x="10668000" y="4918614"/>
              <a:chExt cx="302735" cy="3253835"/>
            </a:xfrm>
          </p:grpSpPr>
          <p:sp>
            <p:nvSpPr>
              <p:cNvPr id="481" name="Google Shape;481;p4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82" name="Google Shape;482;p4"/>
              <p:cNvCxnSpPr>
                <a:stCxn id="481" idx="0"/>
              </p:cNvCxnSpPr>
              <p:nvPr/>
            </p:nvCxnSpPr>
            <p:spPr>
              <a:xfrm rot="10800000">
                <a:off x="10799268" y="4918614"/>
                <a:ext cx="20100" cy="29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83" name="Google Shape;483;p4"/>
          <p:cNvGrpSpPr/>
          <p:nvPr/>
        </p:nvGrpSpPr>
        <p:grpSpPr>
          <a:xfrm>
            <a:off x="10229256" y="763653"/>
            <a:ext cx="1044633" cy="1426328"/>
            <a:chOff x="9150308" y="1638231"/>
            <a:chExt cx="1503754" cy="2053206"/>
          </a:xfrm>
        </p:grpSpPr>
        <p:sp>
          <p:nvSpPr>
            <p:cNvPr id="484" name="Google Shape;484;p4"/>
            <p:cNvSpPr/>
            <p:nvPr/>
          </p:nvSpPr>
          <p:spPr>
            <a:xfrm>
              <a:off x="9694098" y="1638231"/>
              <a:ext cx="595085" cy="770508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256969" y="2669059"/>
              <a:ext cx="397093" cy="514149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9150308" y="2329136"/>
              <a:ext cx="850330" cy="1362301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7" name="Google Shape;487;p4"/>
          <p:cNvSpPr/>
          <p:nvPr/>
        </p:nvSpPr>
        <p:spPr>
          <a:xfrm>
            <a:off x="3244292" y="937034"/>
            <a:ext cx="6738554" cy="796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200" dir="2700000" algn="tl" rotWithShape="0">
              <a:schemeClr val="accent6">
                <a:alpha val="3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"/>
          <p:cNvSpPr txBox="1"/>
          <p:nvPr/>
        </p:nvSpPr>
        <p:spPr>
          <a:xfrm>
            <a:off x="3363368" y="880652"/>
            <a:ext cx="31261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D3521"/>
                </a:solidFill>
                <a:latin typeface="Arial"/>
                <a:ea typeface="Arial"/>
                <a:cs typeface="Arial"/>
                <a:sym typeface="Arial"/>
              </a:rPr>
              <a:t>Câu hỏi </a:t>
            </a:r>
            <a:endParaRPr/>
          </a:p>
        </p:txBody>
      </p:sp>
      <p:pic>
        <p:nvPicPr>
          <p:cNvPr id="489" name="Google Shape;48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5540" y="-72072"/>
            <a:ext cx="2318030" cy="231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1923" y="2768756"/>
            <a:ext cx="6244443" cy="4427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5"/>
          <p:cNvGrpSpPr/>
          <p:nvPr/>
        </p:nvGrpSpPr>
        <p:grpSpPr>
          <a:xfrm>
            <a:off x="564524" y="518473"/>
            <a:ext cx="11062952" cy="5821053"/>
            <a:chOff x="564524" y="518473"/>
            <a:chExt cx="11062952" cy="5821053"/>
          </a:xfrm>
        </p:grpSpPr>
        <p:sp>
          <p:nvSpPr>
            <p:cNvPr id="496" name="Google Shape;496;p5"/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7" name="Google Shape;497;p5"/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</p:grpSpPr>
          <p:cxnSp>
            <p:nvCxnSpPr>
              <p:cNvPr id="498" name="Google Shape;498;p5"/>
              <p:cNvCxnSpPr/>
              <p:nvPr/>
            </p:nvCxnSpPr>
            <p:spPr>
              <a:xfrm>
                <a:off x="564524" y="80356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9" name="Google Shape;499;p5"/>
              <p:cNvCxnSpPr/>
              <p:nvPr/>
            </p:nvCxnSpPr>
            <p:spPr>
              <a:xfrm>
                <a:off x="564524" y="112221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0" name="Google Shape;500;p5"/>
              <p:cNvCxnSpPr/>
              <p:nvPr/>
            </p:nvCxnSpPr>
            <p:spPr>
              <a:xfrm>
                <a:off x="564524" y="144087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1" name="Google Shape;501;p5"/>
              <p:cNvCxnSpPr/>
              <p:nvPr/>
            </p:nvCxnSpPr>
            <p:spPr>
              <a:xfrm>
                <a:off x="564524" y="175952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2" name="Google Shape;502;p5"/>
              <p:cNvCxnSpPr/>
              <p:nvPr/>
            </p:nvCxnSpPr>
            <p:spPr>
              <a:xfrm>
                <a:off x="564524" y="207818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3" name="Google Shape;503;p5"/>
              <p:cNvCxnSpPr/>
              <p:nvPr/>
            </p:nvCxnSpPr>
            <p:spPr>
              <a:xfrm>
                <a:off x="564524" y="239683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4" name="Google Shape;504;p5"/>
              <p:cNvCxnSpPr/>
              <p:nvPr/>
            </p:nvCxnSpPr>
            <p:spPr>
              <a:xfrm>
                <a:off x="564524" y="271549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5" name="Google Shape;505;p5"/>
              <p:cNvCxnSpPr/>
              <p:nvPr/>
            </p:nvCxnSpPr>
            <p:spPr>
              <a:xfrm>
                <a:off x="564524" y="303414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6" name="Google Shape;506;p5"/>
              <p:cNvCxnSpPr/>
              <p:nvPr/>
            </p:nvCxnSpPr>
            <p:spPr>
              <a:xfrm>
                <a:off x="564524" y="335280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7" name="Google Shape;507;p5"/>
              <p:cNvCxnSpPr/>
              <p:nvPr/>
            </p:nvCxnSpPr>
            <p:spPr>
              <a:xfrm>
                <a:off x="564524" y="367145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8" name="Google Shape;508;p5"/>
              <p:cNvCxnSpPr/>
              <p:nvPr/>
            </p:nvCxnSpPr>
            <p:spPr>
              <a:xfrm>
                <a:off x="564524" y="399011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9" name="Google Shape;509;p5"/>
              <p:cNvCxnSpPr/>
              <p:nvPr/>
            </p:nvCxnSpPr>
            <p:spPr>
              <a:xfrm>
                <a:off x="564524" y="430876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0" name="Google Shape;510;p5"/>
              <p:cNvCxnSpPr/>
              <p:nvPr/>
            </p:nvCxnSpPr>
            <p:spPr>
              <a:xfrm>
                <a:off x="564524" y="462742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1" name="Google Shape;511;p5"/>
              <p:cNvCxnSpPr/>
              <p:nvPr/>
            </p:nvCxnSpPr>
            <p:spPr>
              <a:xfrm>
                <a:off x="564524" y="494607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2" name="Google Shape;512;p5"/>
              <p:cNvCxnSpPr/>
              <p:nvPr/>
            </p:nvCxnSpPr>
            <p:spPr>
              <a:xfrm>
                <a:off x="564524" y="526473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3" name="Google Shape;513;p5"/>
              <p:cNvCxnSpPr/>
              <p:nvPr/>
            </p:nvCxnSpPr>
            <p:spPr>
              <a:xfrm>
                <a:off x="564524" y="558338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4" name="Google Shape;514;p5"/>
              <p:cNvCxnSpPr/>
              <p:nvPr/>
            </p:nvCxnSpPr>
            <p:spPr>
              <a:xfrm>
                <a:off x="564524" y="590204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5" name="Google Shape;515;p5"/>
              <p:cNvCxnSpPr/>
              <p:nvPr/>
            </p:nvCxnSpPr>
            <p:spPr>
              <a:xfrm>
                <a:off x="564524" y="622069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6" name="Google Shape;516;p5"/>
              <p:cNvCxnSpPr/>
              <p:nvPr/>
            </p:nvCxnSpPr>
            <p:spPr>
              <a:xfrm>
                <a:off x="756061" y="532898"/>
                <a:ext cx="0" cy="582804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7" name="Google Shape;517;p5"/>
              <p:cNvCxnSpPr/>
              <p:nvPr/>
            </p:nvCxnSpPr>
            <p:spPr>
              <a:xfrm>
                <a:off x="107822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8" name="Google Shape;518;p5"/>
              <p:cNvCxnSpPr/>
              <p:nvPr/>
            </p:nvCxnSpPr>
            <p:spPr>
              <a:xfrm>
                <a:off x="140039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9" name="Google Shape;519;p5"/>
              <p:cNvCxnSpPr/>
              <p:nvPr/>
            </p:nvCxnSpPr>
            <p:spPr>
              <a:xfrm>
                <a:off x="172255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0" name="Google Shape;520;p5"/>
              <p:cNvCxnSpPr/>
              <p:nvPr/>
            </p:nvCxnSpPr>
            <p:spPr>
              <a:xfrm>
                <a:off x="204472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1" name="Google Shape;521;p5"/>
              <p:cNvCxnSpPr/>
              <p:nvPr/>
            </p:nvCxnSpPr>
            <p:spPr>
              <a:xfrm>
                <a:off x="236689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2" name="Google Shape;522;p5"/>
              <p:cNvCxnSpPr/>
              <p:nvPr/>
            </p:nvCxnSpPr>
            <p:spPr>
              <a:xfrm>
                <a:off x="268905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3" name="Google Shape;523;p5"/>
              <p:cNvCxnSpPr/>
              <p:nvPr/>
            </p:nvCxnSpPr>
            <p:spPr>
              <a:xfrm>
                <a:off x="301122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4" name="Google Shape;524;p5"/>
              <p:cNvCxnSpPr/>
              <p:nvPr/>
            </p:nvCxnSpPr>
            <p:spPr>
              <a:xfrm>
                <a:off x="333338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5" name="Google Shape;525;p5"/>
              <p:cNvCxnSpPr/>
              <p:nvPr/>
            </p:nvCxnSpPr>
            <p:spPr>
              <a:xfrm>
                <a:off x="365555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6" name="Google Shape;526;p5"/>
              <p:cNvCxnSpPr/>
              <p:nvPr/>
            </p:nvCxnSpPr>
            <p:spPr>
              <a:xfrm>
                <a:off x="397772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7" name="Google Shape;527;p5"/>
              <p:cNvCxnSpPr/>
              <p:nvPr/>
            </p:nvCxnSpPr>
            <p:spPr>
              <a:xfrm>
                <a:off x="429988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8" name="Google Shape;528;p5"/>
              <p:cNvCxnSpPr/>
              <p:nvPr/>
            </p:nvCxnSpPr>
            <p:spPr>
              <a:xfrm>
                <a:off x="462205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9" name="Google Shape;529;p5"/>
              <p:cNvCxnSpPr/>
              <p:nvPr/>
            </p:nvCxnSpPr>
            <p:spPr>
              <a:xfrm>
                <a:off x="494421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0" name="Google Shape;530;p5"/>
              <p:cNvCxnSpPr/>
              <p:nvPr/>
            </p:nvCxnSpPr>
            <p:spPr>
              <a:xfrm>
                <a:off x="526638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1" name="Google Shape;531;p5"/>
              <p:cNvCxnSpPr/>
              <p:nvPr/>
            </p:nvCxnSpPr>
            <p:spPr>
              <a:xfrm>
                <a:off x="558855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2" name="Google Shape;532;p5"/>
              <p:cNvCxnSpPr/>
              <p:nvPr/>
            </p:nvCxnSpPr>
            <p:spPr>
              <a:xfrm>
                <a:off x="591071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3" name="Google Shape;533;p5"/>
              <p:cNvCxnSpPr/>
              <p:nvPr/>
            </p:nvCxnSpPr>
            <p:spPr>
              <a:xfrm>
                <a:off x="623288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4" name="Google Shape;534;p5"/>
              <p:cNvCxnSpPr/>
              <p:nvPr/>
            </p:nvCxnSpPr>
            <p:spPr>
              <a:xfrm>
                <a:off x="655504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5" name="Google Shape;535;p5"/>
              <p:cNvCxnSpPr/>
              <p:nvPr/>
            </p:nvCxnSpPr>
            <p:spPr>
              <a:xfrm>
                <a:off x="687721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6" name="Google Shape;536;p5"/>
              <p:cNvCxnSpPr/>
              <p:nvPr/>
            </p:nvCxnSpPr>
            <p:spPr>
              <a:xfrm>
                <a:off x="719938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7" name="Google Shape;537;p5"/>
              <p:cNvCxnSpPr/>
              <p:nvPr/>
            </p:nvCxnSpPr>
            <p:spPr>
              <a:xfrm>
                <a:off x="752154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8" name="Google Shape;538;p5"/>
              <p:cNvCxnSpPr/>
              <p:nvPr/>
            </p:nvCxnSpPr>
            <p:spPr>
              <a:xfrm>
                <a:off x="784371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9" name="Google Shape;539;p5"/>
              <p:cNvCxnSpPr/>
              <p:nvPr/>
            </p:nvCxnSpPr>
            <p:spPr>
              <a:xfrm>
                <a:off x="816587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0" name="Google Shape;540;p5"/>
              <p:cNvCxnSpPr/>
              <p:nvPr/>
            </p:nvCxnSpPr>
            <p:spPr>
              <a:xfrm>
                <a:off x="848804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1" name="Google Shape;541;p5"/>
              <p:cNvCxnSpPr/>
              <p:nvPr/>
            </p:nvCxnSpPr>
            <p:spPr>
              <a:xfrm>
                <a:off x="881021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2" name="Google Shape;542;p5"/>
              <p:cNvCxnSpPr/>
              <p:nvPr/>
            </p:nvCxnSpPr>
            <p:spPr>
              <a:xfrm>
                <a:off x="913237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3" name="Google Shape;543;p5"/>
              <p:cNvCxnSpPr/>
              <p:nvPr/>
            </p:nvCxnSpPr>
            <p:spPr>
              <a:xfrm>
                <a:off x="945454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4" name="Google Shape;544;p5"/>
              <p:cNvCxnSpPr/>
              <p:nvPr/>
            </p:nvCxnSpPr>
            <p:spPr>
              <a:xfrm>
                <a:off x="977670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5" name="Google Shape;545;p5"/>
              <p:cNvCxnSpPr/>
              <p:nvPr/>
            </p:nvCxnSpPr>
            <p:spPr>
              <a:xfrm>
                <a:off x="1009887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6" name="Google Shape;546;p5"/>
              <p:cNvCxnSpPr/>
              <p:nvPr/>
            </p:nvCxnSpPr>
            <p:spPr>
              <a:xfrm>
                <a:off x="1042104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7" name="Google Shape;547;p5"/>
              <p:cNvCxnSpPr/>
              <p:nvPr/>
            </p:nvCxnSpPr>
            <p:spPr>
              <a:xfrm>
                <a:off x="1074320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8" name="Google Shape;548;p5"/>
              <p:cNvCxnSpPr/>
              <p:nvPr/>
            </p:nvCxnSpPr>
            <p:spPr>
              <a:xfrm>
                <a:off x="1106537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9" name="Google Shape;549;p5"/>
              <p:cNvCxnSpPr/>
              <p:nvPr/>
            </p:nvCxnSpPr>
            <p:spPr>
              <a:xfrm>
                <a:off x="1138753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550" name="Google Shape;550;p5"/>
          <p:cNvGrpSpPr/>
          <p:nvPr/>
        </p:nvGrpSpPr>
        <p:grpSpPr>
          <a:xfrm>
            <a:off x="8553407" y="2390843"/>
            <a:ext cx="3924442" cy="4588964"/>
            <a:chOff x="8553407" y="2390843"/>
            <a:chExt cx="3924442" cy="4588964"/>
          </a:xfrm>
        </p:grpSpPr>
        <p:sp>
          <p:nvSpPr>
            <p:cNvPr id="551" name="Google Shape;551;p5"/>
            <p:cNvSpPr/>
            <p:nvPr/>
          </p:nvSpPr>
          <p:spPr>
            <a:xfrm>
              <a:off x="8553407" y="6012451"/>
              <a:ext cx="3150632" cy="920336"/>
            </a:xfrm>
            <a:custGeom>
              <a:avLst/>
              <a:gdLst/>
              <a:ahLst/>
              <a:cxnLst/>
              <a:rect l="l" t="t" r="r" b="b"/>
              <a:pathLst>
                <a:path w="2053199" h="771531" extrusionOk="0">
                  <a:moveTo>
                    <a:pt x="1472312" y="71071"/>
                  </a:moveTo>
                  <a:cubicBezTo>
                    <a:pt x="1247341" y="-8758"/>
                    <a:pt x="944960" y="-18434"/>
                    <a:pt x="703055" y="27528"/>
                  </a:cubicBezTo>
                  <a:cubicBezTo>
                    <a:pt x="461150" y="73490"/>
                    <a:pt x="98293" y="247662"/>
                    <a:pt x="20884" y="346843"/>
                  </a:cubicBezTo>
                  <a:cubicBezTo>
                    <a:pt x="-56525" y="446024"/>
                    <a:pt x="95874" y="557300"/>
                    <a:pt x="238598" y="622614"/>
                  </a:cubicBezTo>
                  <a:cubicBezTo>
                    <a:pt x="381322" y="687928"/>
                    <a:pt x="661932" y="716957"/>
                    <a:pt x="877227" y="738728"/>
                  </a:cubicBezTo>
                  <a:cubicBezTo>
                    <a:pt x="1092522" y="760499"/>
                    <a:pt x="1334426" y="791948"/>
                    <a:pt x="1530369" y="753243"/>
                  </a:cubicBezTo>
                  <a:cubicBezTo>
                    <a:pt x="1726312" y="714538"/>
                    <a:pt x="2064979" y="620195"/>
                    <a:pt x="2052884" y="506500"/>
                  </a:cubicBezTo>
                  <a:cubicBezTo>
                    <a:pt x="2040789" y="392805"/>
                    <a:pt x="1697283" y="150900"/>
                    <a:pt x="1472312" y="710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2" name="Google Shape;55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27217" y="2390843"/>
              <a:ext cx="3150632" cy="4588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3" name="Google Shape;553;p5"/>
          <p:cNvSpPr/>
          <p:nvPr/>
        </p:nvSpPr>
        <p:spPr>
          <a:xfrm>
            <a:off x="5365330" y="356037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949" y="3719005"/>
            <a:ext cx="2624043" cy="330216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"/>
          <p:cNvSpPr/>
          <p:nvPr/>
        </p:nvSpPr>
        <p:spPr>
          <a:xfrm>
            <a:off x="-379574" y="2288630"/>
            <a:ext cx="3406854" cy="1532975"/>
          </a:xfrm>
          <a:prstGeom prst="wedgeRoundRectCallout">
            <a:avLst>
              <a:gd name="adj1" fmla="val 3025"/>
              <a:gd name="adj2" fmla="val 81436"/>
              <a:gd name="adj3" fmla="val 16667"/>
            </a:avLst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chemeClr val="accent6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5"/>
          <p:cNvSpPr txBox="1"/>
          <p:nvPr/>
        </p:nvSpPr>
        <p:spPr>
          <a:xfrm>
            <a:off x="382557" y="2595740"/>
            <a:ext cx="27987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3</a:t>
            </a:r>
            <a:endParaRPr dirty="0"/>
          </a:p>
        </p:txBody>
      </p:sp>
      <p:grpSp>
        <p:nvGrpSpPr>
          <p:cNvPr id="557" name="Google Shape;557;p5"/>
          <p:cNvGrpSpPr/>
          <p:nvPr/>
        </p:nvGrpSpPr>
        <p:grpSpPr>
          <a:xfrm>
            <a:off x="4795182" y="4271812"/>
            <a:ext cx="4670669" cy="838215"/>
            <a:chOff x="4796279" y="1846430"/>
            <a:chExt cx="4670669" cy="838215"/>
          </a:xfrm>
        </p:grpSpPr>
        <p:sp>
          <p:nvSpPr>
            <p:cNvPr id="558" name="Google Shape;558;p5"/>
            <p:cNvSpPr/>
            <p:nvPr/>
          </p:nvSpPr>
          <p:spPr>
            <a:xfrm>
              <a:off x="4796279" y="1888045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 txBox="1"/>
            <p:nvPr/>
          </p:nvSpPr>
          <p:spPr>
            <a:xfrm>
              <a:off x="4844472" y="1846430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đÚNG</a:t>
              </a:r>
              <a:endParaRPr sz="4800" b="1">
                <a:solidFill>
                  <a:srgbClr val="4D352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560" name="Google Shape;560;p5"/>
          <p:cNvGrpSpPr/>
          <p:nvPr/>
        </p:nvGrpSpPr>
        <p:grpSpPr>
          <a:xfrm>
            <a:off x="4801742" y="3196489"/>
            <a:ext cx="4670669" cy="838215"/>
            <a:chOff x="4801742" y="2912711"/>
            <a:chExt cx="4670669" cy="838215"/>
          </a:xfrm>
        </p:grpSpPr>
        <p:sp>
          <p:nvSpPr>
            <p:cNvPr id="561" name="Google Shape;561;p5"/>
            <p:cNvSpPr/>
            <p:nvPr/>
          </p:nvSpPr>
          <p:spPr>
            <a:xfrm>
              <a:off x="4801742" y="2954326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"/>
            <p:cNvSpPr txBox="1"/>
            <p:nvPr/>
          </p:nvSpPr>
          <p:spPr>
            <a:xfrm>
              <a:off x="4849935" y="2912711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563" name="Google Shape;563;p5"/>
          <p:cNvGrpSpPr/>
          <p:nvPr/>
        </p:nvGrpSpPr>
        <p:grpSpPr>
          <a:xfrm>
            <a:off x="4752717" y="2046847"/>
            <a:ext cx="4670669" cy="838215"/>
            <a:chOff x="4807205" y="3978992"/>
            <a:chExt cx="4670669" cy="838215"/>
          </a:xfrm>
        </p:grpSpPr>
        <p:sp>
          <p:nvSpPr>
            <p:cNvPr id="564" name="Google Shape;564;p5"/>
            <p:cNvSpPr/>
            <p:nvPr/>
          </p:nvSpPr>
          <p:spPr>
            <a:xfrm>
              <a:off x="4807205" y="4020607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"/>
            <p:cNvSpPr txBox="1"/>
            <p:nvPr/>
          </p:nvSpPr>
          <p:spPr>
            <a:xfrm>
              <a:off x="4855398" y="3978992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566" name="Google Shape;566;p5"/>
          <p:cNvGrpSpPr/>
          <p:nvPr/>
        </p:nvGrpSpPr>
        <p:grpSpPr>
          <a:xfrm>
            <a:off x="4812668" y="5329051"/>
            <a:ext cx="4670669" cy="838215"/>
            <a:chOff x="4812668" y="5045273"/>
            <a:chExt cx="4670669" cy="838215"/>
          </a:xfrm>
        </p:grpSpPr>
        <p:sp>
          <p:nvSpPr>
            <p:cNvPr id="567" name="Google Shape;567;p5"/>
            <p:cNvSpPr/>
            <p:nvPr/>
          </p:nvSpPr>
          <p:spPr>
            <a:xfrm>
              <a:off x="4812668" y="5086888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"/>
            <p:cNvSpPr txBox="1"/>
            <p:nvPr/>
          </p:nvSpPr>
          <p:spPr>
            <a:xfrm>
              <a:off x="4860861" y="5045273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569" name="Google Shape;569;p5"/>
          <p:cNvGrpSpPr/>
          <p:nvPr/>
        </p:nvGrpSpPr>
        <p:grpSpPr>
          <a:xfrm>
            <a:off x="3709285" y="4261177"/>
            <a:ext cx="804988" cy="830997"/>
            <a:chOff x="4295433" y="813915"/>
            <a:chExt cx="804988" cy="830997"/>
          </a:xfrm>
        </p:grpSpPr>
        <p:sp>
          <p:nvSpPr>
            <p:cNvPr id="570" name="Google Shape;570;p5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c</a:t>
              </a:r>
              <a:endParaRPr/>
            </a:p>
          </p:txBody>
        </p:sp>
      </p:grpSp>
      <p:grpSp>
        <p:nvGrpSpPr>
          <p:cNvPr id="572" name="Google Shape;572;p5"/>
          <p:cNvGrpSpPr/>
          <p:nvPr/>
        </p:nvGrpSpPr>
        <p:grpSpPr>
          <a:xfrm>
            <a:off x="3703601" y="3184028"/>
            <a:ext cx="804988" cy="830997"/>
            <a:chOff x="4295433" y="813915"/>
            <a:chExt cx="804988" cy="830997"/>
          </a:xfrm>
        </p:grpSpPr>
        <p:sp>
          <p:nvSpPr>
            <p:cNvPr id="573" name="Google Shape;573;p5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B</a:t>
              </a:r>
              <a:endParaRPr/>
            </a:p>
          </p:txBody>
        </p:sp>
      </p:grpSp>
      <p:grpSp>
        <p:nvGrpSpPr>
          <p:cNvPr id="575" name="Google Shape;575;p5"/>
          <p:cNvGrpSpPr/>
          <p:nvPr/>
        </p:nvGrpSpPr>
        <p:grpSpPr>
          <a:xfrm>
            <a:off x="3642332" y="2062306"/>
            <a:ext cx="804988" cy="830997"/>
            <a:chOff x="4295433" y="813915"/>
            <a:chExt cx="804988" cy="830997"/>
          </a:xfrm>
        </p:grpSpPr>
        <p:sp>
          <p:nvSpPr>
            <p:cNvPr id="576" name="Google Shape;576;p5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a</a:t>
              </a:r>
              <a:endParaRPr/>
            </a:p>
          </p:txBody>
        </p:sp>
      </p:grpSp>
      <p:grpSp>
        <p:nvGrpSpPr>
          <p:cNvPr id="578" name="Google Shape;578;p5"/>
          <p:cNvGrpSpPr/>
          <p:nvPr/>
        </p:nvGrpSpPr>
        <p:grpSpPr>
          <a:xfrm>
            <a:off x="3690039" y="5299948"/>
            <a:ext cx="804988" cy="830997"/>
            <a:chOff x="4295433" y="813915"/>
            <a:chExt cx="804988" cy="830997"/>
          </a:xfrm>
        </p:grpSpPr>
        <p:sp>
          <p:nvSpPr>
            <p:cNvPr id="579" name="Google Shape;579;p5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D</a:t>
              </a:r>
              <a:endParaRPr/>
            </a:p>
          </p:txBody>
        </p:sp>
      </p:grpSp>
      <p:grpSp>
        <p:nvGrpSpPr>
          <p:cNvPr id="581" name="Google Shape;581;p5"/>
          <p:cNvGrpSpPr/>
          <p:nvPr/>
        </p:nvGrpSpPr>
        <p:grpSpPr>
          <a:xfrm>
            <a:off x="687390" y="-1589015"/>
            <a:ext cx="2566105" cy="3548268"/>
            <a:chOff x="9361484" y="-1793095"/>
            <a:chExt cx="2782727" cy="3511648"/>
          </a:xfrm>
        </p:grpSpPr>
        <p:grpSp>
          <p:nvGrpSpPr>
            <p:cNvPr id="582" name="Google Shape;582;p5"/>
            <p:cNvGrpSpPr/>
            <p:nvPr/>
          </p:nvGrpSpPr>
          <p:grpSpPr>
            <a:xfrm>
              <a:off x="9361484" y="-1347949"/>
              <a:ext cx="302735" cy="2636735"/>
              <a:chOff x="10668000" y="6342009"/>
              <a:chExt cx="302735" cy="2636735"/>
            </a:xfrm>
          </p:grpSpPr>
          <p:sp>
            <p:nvSpPr>
              <p:cNvPr id="583" name="Google Shape;583;p5"/>
              <p:cNvSpPr/>
              <p:nvPr/>
            </p:nvSpPr>
            <p:spPr>
              <a:xfrm>
                <a:off x="10668000" y="8676009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84" name="Google Shape;584;p5"/>
              <p:cNvCxnSpPr>
                <a:stCxn id="583" idx="0"/>
              </p:cNvCxnSpPr>
              <p:nvPr/>
            </p:nvCxnSpPr>
            <p:spPr>
              <a:xfrm rot="10800000">
                <a:off x="10800468" y="6342009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85" name="Google Shape;585;p5"/>
            <p:cNvGrpSpPr/>
            <p:nvPr/>
          </p:nvGrpSpPr>
          <p:grpSpPr>
            <a:xfrm>
              <a:off x="9774816" y="-1793095"/>
              <a:ext cx="302735" cy="2636735"/>
              <a:chOff x="10668000" y="5535714"/>
              <a:chExt cx="302735" cy="2636735"/>
            </a:xfrm>
          </p:grpSpPr>
          <p:sp>
            <p:nvSpPr>
              <p:cNvPr id="586" name="Google Shape;586;p5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87" name="Google Shape;587;p5"/>
              <p:cNvCxnSpPr>
                <a:stCxn id="586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88" name="Google Shape;588;p5"/>
            <p:cNvGrpSpPr/>
            <p:nvPr/>
          </p:nvGrpSpPr>
          <p:grpSpPr>
            <a:xfrm>
              <a:off x="10188148" y="-923353"/>
              <a:ext cx="302735" cy="2636735"/>
              <a:chOff x="10668000" y="6842697"/>
              <a:chExt cx="302735" cy="2636735"/>
            </a:xfrm>
          </p:grpSpPr>
          <p:sp>
            <p:nvSpPr>
              <p:cNvPr id="589" name="Google Shape;589;p5"/>
              <p:cNvSpPr/>
              <p:nvPr/>
            </p:nvSpPr>
            <p:spPr>
              <a:xfrm>
                <a:off x="10668000" y="9176697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90" name="Google Shape;590;p5"/>
              <p:cNvCxnSpPr>
                <a:stCxn id="589" idx="0"/>
              </p:cNvCxnSpPr>
              <p:nvPr/>
            </p:nvCxnSpPr>
            <p:spPr>
              <a:xfrm rot="10800000">
                <a:off x="10800468" y="6842697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91" name="Google Shape;591;p5"/>
            <p:cNvGrpSpPr/>
            <p:nvPr/>
          </p:nvGrpSpPr>
          <p:grpSpPr>
            <a:xfrm>
              <a:off x="10601480" y="-1535203"/>
              <a:ext cx="302735" cy="2636735"/>
              <a:chOff x="10668000" y="5535714"/>
              <a:chExt cx="302735" cy="2636735"/>
            </a:xfrm>
          </p:grpSpPr>
          <p:sp>
            <p:nvSpPr>
              <p:cNvPr id="592" name="Google Shape;592;p5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93" name="Google Shape;593;p5"/>
              <p:cNvCxnSpPr>
                <a:stCxn id="592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94" name="Google Shape;594;p5"/>
            <p:cNvGrpSpPr/>
            <p:nvPr/>
          </p:nvGrpSpPr>
          <p:grpSpPr>
            <a:xfrm>
              <a:off x="11014812" y="-1244598"/>
              <a:ext cx="302735" cy="2636735"/>
              <a:chOff x="10668000" y="5535714"/>
              <a:chExt cx="302735" cy="2636735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96" name="Google Shape;596;p5"/>
              <p:cNvCxnSpPr>
                <a:stCxn id="595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597" name="Google Shape;597;p5"/>
            <p:cNvGrpSpPr/>
            <p:nvPr/>
          </p:nvGrpSpPr>
          <p:grpSpPr>
            <a:xfrm>
              <a:off x="11428144" y="-1748994"/>
              <a:ext cx="302735" cy="2636735"/>
              <a:chOff x="10668000" y="5535714"/>
              <a:chExt cx="302735" cy="2636735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99" name="Google Shape;599;p5"/>
              <p:cNvCxnSpPr>
                <a:stCxn id="598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600" name="Google Shape;600;p5"/>
            <p:cNvGrpSpPr/>
            <p:nvPr/>
          </p:nvGrpSpPr>
          <p:grpSpPr>
            <a:xfrm>
              <a:off x="11841476" y="-1535282"/>
              <a:ext cx="302735" cy="3253835"/>
              <a:chOff x="10668000" y="4918614"/>
              <a:chExt cx="302735" cy="3253835"/>
            </a:xfrm>
          </p:grpSpPr>
          <p:sp>
            <p:nvSpPr>
              <p:cNvPr id="601" name="Google Shape;601;p5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02" name="Google Shape;602;p5"/>
              <p:cNvCxnSpPr>
                <a:stCxn id="601" idx="0"/>
              </p:cNvCxnSpPr>
              <p:nvPr/>
            </p:nvCxnSpPr>
            <p:spPr>
              <a:xfrm rot="10800000">
                <a:off x="10799268" y="4918614"/>
                <a:ext cx="20100" cy="29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603" name="Google Shape;603;p5"/>
          <p:cNvGrpSpPr/>
          <p:nvPr/>
        </p:nvGrpSpPr>
        <p:grpSpPr>
          <a:xfrm>
            <a:off x="10229256" y="763653"/>
            <a:ext cx="1044633" cy="1426328"/>
            <a:chOff x="9150308" y="1638231"/>
            <a:chExt cx="1503754" cy="2053206"/>
          </a:xfrm>
        </p:grpSpPr>
        <p:sp>
          <p:nvSpPr>
            <p:cNvPr id="604" name="Google Shape;604;p5"/>
            <p:cNvSpPr/>
            <p:nvPr/>
          </p:nvSpPr>
          <p:spPr>
            <a:xfrm>
              <a:off x="9694098" y="1638231"/>
              <a:ext cx="595085" cy="770508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10256969" y="2669059"/>
              <a:ext cx="397093" cy="514149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9150308" y="2329136"/>
              <a:ext cx="850330" cy="1362301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7" name="Google Shape;607;p5"/>
          <p:cNvSpPr/>
          <p:nvPr/>
        </p:nvSpPr>
        <p:spPr>
          <a:xfrm>
            <a:off x="3244292" y="937034"/>
            <a:ext cx="6738554" cy="796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200" dir="2700000" algn="tl" rotWithShape="0">
              <a:schemeClr val="accent6">
                <a:alpha val="3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"/>
          <p:cNvSpPr txBox="1"/>
          <p:nvPr/>
        </p:nvSpPr>
        <p:spPr>
          <a:xfrm>
            <a:off x="3363368" y="880652"/>
            <a:ext cx="31261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D3521"/>
                </a:solidFill>
                <a:latin typeface="Arial"/>
                <a:ea typeface="Arial"/>
                <a:cs typeface="Arial"/>
                <a:sym typeface="Arial"/>
              </a:rPr>
              <a:t>Câu hỏi </a:t>
            </a:r>
            <a:endParaRPr/>
          </a:p>
        </p:txBody>
      </p:sp>
      <p:pic>
        <p:nvPicPr>
          <p:cNvPr id="609" name="Google Shape;60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5540" y="-72072"/>
            <a:ext cx="2318030" cy="231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7068" y="1192266"/>
            <a:ext cx="5888423" cy="383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1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1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1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1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1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1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1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1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6"/>
          <p:cNvGrpSpPr/>
          <p:nvPr/>
        </p:nvGrpSpPr>
        <p:grpSpPr>
          <a:xfrm>
            <a:off x="564524" y="518473"/>
            <a:ext cx="11062952" cy="5821053"/>
            <a:chOff x="564524" y="518473"/>
            <a:chExt cx="11062952" cy="5821053"/>
          </a:xfrm>
        </p:grpSpPr>
        <p:sp>
          <p:nvSpPr>
            <p:cNvPr id="616" name="Google Shape;616;p6"/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7" name="Google Shape;617;p6"/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</p:grpSpPr>
          <p:cxnSp>
            <p:nvCxnSpPr>
              <p:cNvPr id="618" name="Google Shape;618;p6"/>
              <p:cNvCxnSpPr/>
              <p:nvPr/>
            </p:nvCxnSpPr>
            <p:spPr>
              <a:xfrm>
                <a:off x="564524" y="80356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9" name="Google Shape;619;p6"/>
              <p:cNvCxnSpPr/>
              <p:nvPr/>
            </p:nvCxnSpPr>
            <p:spPr>
              <a:xfrm>
                <a:off x="564524" y="112221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0" name="Google Shape;620;p6"/>
              <p:cNvCxnSpPr/>
              <p:nvPr/>
            </p:nvCxnSpPr>
            <p:spPr>
              <a:xfrm>
                <a:off x="564524" y="144087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1" name="Google Shape;621;p6"/>
              <p:cNvCxnSpPr/>
              <p:nvPr/>
            </p:nvCxnSpPr>
            <p:spPr>
              <a:xfrm>
                <a:off x="564524" y="175952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2" name="Google Shape;622;p6"/>
              <p:cNvCxnSpPr/>
              <p:nvPr/>
            </p:nvCxnSpPr>
            <p:spPr>
              <a:xfrm>
                <a:off x="564524" y="207818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6"/>
              <p:cNvCxnSpPr/>
              <p:nvPr/>
            </p:nvCxnSpPr>
            <p:spPr>
              <a:xfrm>
                <a:off x="564524" y="239683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4" name="Google Shape;624;p6"/>
              <p:cNvCxnSpPr/>
              <p:nvPr/>
            </p:nvCxnSpPr>
            <p:spPr>
              <a:xfrm>
                <a:off x="564524" y="271549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5" name="Google Shape;625;p6"/>
              <p:cNvCxnSpPr/>
              <p:nvPr/>
            </p:nvCxnSpPr>
            <p:spPr>
              <a:xfrm>
                <a:off x="564524" y="303414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6"/>
              <p:cNvCxnSpPr/>
              <p:nvPr/>
            </p:nvCxnSpPr>
            <p:spPr>
              <a:xfrm>
                <a:off x="564524" y="335280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7" name="Google Shape;627;p6"/>
              <p:cNvCxnSpPr/>
              <p:nvPr/>
            </p:nvCxnSpPr>
            <p:spPr>
              <a:xfrm>
                <a:off x="564524" y="367145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8" name="Google Shape;628;p6"/>
              <p:cNvCxnSpPr/>
              <p:nvPr/>
            </p:nvCxnSpPr>
            <p:spPr>
              <a:xfrm>
                <a:off x="564524" y="399011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6"/>
              <p:cNvCxnSpPr/>
              <p:nvPr/>
            </p:nvCxnSpPr>
            <p:spPr>
              <a:xfrm>
                <a:off x="564524" y="430876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0" name="Google Shape;630;p6"/>
              <p:cNvCxnSpPr/>
              <p:nvPr/>
            </p:nvCxnSpPr>
            <p:spPr>
              <a:xfrm>
                <a:off x="564524" y="462742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1" name="Google Shape;631;p6"/>
              <p:cNvCxnSpPr/>
              <p:nvPr/>
            </p:nvCxnSpPr>
            <p:spPr>
              <a:xfrm>
                <a:off x="564524" y="494607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2" name="Google Shape;632;p6"/>
              <p:cNvCxnSpPr/>
              <p:nvPr/>
            </p:nvCxnSpPr>
            <p:spPr>
              <a:xfrm>
                <a:off x="564524" y="526473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3" name="Google Shape;633;p6"/>
              <p:cNvCxnSpPr/>
              <p:nvPr/>
            </p:nvCxnSpPr>
            <p:spPr>
              <a:xfrm>
                <a:off x="564524" y="558338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4" name="Google Shape;634;p6"/>
              <p:cNvCxnSpPr/>
              <p:nvPr/>
            </p:nvCxnSpPr>
            <p:spPr>
              <a:xfrm>
                <a:off x="564524" y="590204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5" name="Google Shape;635;p6"/>
              <p:cNvCxnSpPr/>
              <p:nvPr/>
            </p:nvCxnSpPr>
            <p:spPr>
              <a:xfrm>
                <a:off x="564524" y="622069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6" name="Google Shape;636;p6"/>
              <p:cNvCxnSpPr/>
              <p:nvPr/>
            </p:nvCxnSpPr>
            <p:spPr>
              <a:xfrm>
                <a:off x="756061" y="532898"/>
                <a:ext cx="0" cy="582804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7" name="Google Shape;637;p6"/>
              <p:cNvCxnSpPr/>
              <p:nvPr/>
            </p:nvCxnSpPr>
            <p:spPr>
              <a:xfrm>
                <a:off x="107822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8" name="Google Shape;638;p6"/>
              <p:cNvCxnSpPr/>
              <p:nvPr/>
            </p:nvCxnSpPr>
            <p:spPr>
              <a:xfrm>
                <a:off x="140039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9" name="Google Shape;639;p6"/>
              <p:cNvCxnSpPr/>
              <p:nvPr/>
            </p:nvCxnSpPr>
            <p:spPr>
              <a:xfrm>
                <a:off x="172255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0" name="Google Shape;640;p6"/>
              <p:cNvCxnSpPr/>
              <p:nvPr/>
            </p:nvCxnSpPr>
            <p:spPr>
              <a:xfrm>
                <a:off x="204472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1" name="Google Shape;641;p6"/>
              <p:cNvCxnSpPr/>
              <p:nvPr/>
            </p:nvCxnSpPr>
            <p:spPr>
              <a:xfrm>
                <a:off x="236689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2" name="Google Shape;642;p6"/>
              <p:cNvCxnSpPr/>
              <p:nvPr/>
            </p:nvCxnSpPr>
            <p:spPr>
              <a:xfrm>
                <a:off x="268905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3" name="Google Shape;643;p6"/>
              <p:cNvCxnSpPr/>
              <p:nvPr/>
            </p:nvCxnSpPr>
            <p:spPr>
              <a:xfrm>
                <a:off x="301122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4" name="Google Shape;644;p6"/>
              <p:cNvCxnSpPr/>
              <p:nvPr/>
            </p:nvCxnSpPr>
            <p:spPr>
              <a:xfrm>
                <a:off x="333338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5" name="Google Shape;645;p6"/>
              <p:cNvCxnSpPr/>
              <p:nvPr/>
            </p:nvCxnSpPr>
            <p:spPr>
              <a:xfrm>
                <a:off x="365555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6" name="Google Shape;646;p6"/>
              <p:cNvCxnSpPr/>
              <p:nvPr/>
            </p:nvCxnSpPr>
            <p:spPr>
              <a:xfrm>
                <a:off x="397772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7" name="Google Shape;647;p6"/>
              <p:cNvCxnSpPr/>
              <p:nvPr/>
            </p:nvCxnSpPr>
            <p:spPr>
              <a:xfrm>
                <a:off x="429988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8" name="Google Shape;648;p6"/>
              <p:cNvCxnSpPr/>
              <p:nvPr/>
            </p:nvCxnSpPr>
            <p:spPr>
              <a:xfrm>
                <a:off x="462205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9" name="Google Shape;649;p6"/>
              <p:cNvCxnSpPr/>
              <p:nvPr/>
            </p:nvCxnSpPr>
            <p:spPr>
              <a:xfrm>
                <a:off x="494421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0" name="Google Shape;650;p6"/>
              <p:cNvCxnSpPr/>
              <p:nvPr/>
            </p:nvCxnSpPr>
            <p:spPr>
              <a:xfrm>
                <a:off x="526638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1" name="Google Shape;651;p6"/>
              <p:cNvCxnSpPr/>
              <p:nvPr/>
            </p:nvCxnSpPr>
            <p:spPr>
              <a:xfrm>
                <a:off x="558855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2" name="Google Shape;652;p6"/>
              <p:cNvCxnSpPr/>
              <p:nvPr/>
            </p:nvCxnSpPr>
            <p:spPr>
              <a:xfrm>
                <a:off x="591071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3" name="Google Shape;653;p6"/>
              <p:cNvCxnSpPr/>
              <p:nvPr/>
            </p:nvCxnSpPr>
            <p:spPr>
              <a:xfrm>
                <a:off x="623288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4" name="Google Shape;654;p6"/>
              <p:cNvCxnSpPr/>
              <p:nvPr/>
            </p:nvCxnSpPr>
            <p:spPr>
              <a:xfrm>
                <a:off x="655504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5" name="Google Shape;655;p6"/>
              <p:cNvCxnSpPr/>
              <p:nvPr/>
            </p:nvCxnSpPr>
            <p:spPr>
              <a:xfrm>
                <a:off x="687721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6" name="Google Shape;656;p6"/>
              <p:cNvCxnSpPr/>
              <p:nvPr/>
            </p:nvCxnSpPr>
            <p:spPr>
              <a:xfrm>
                <a:off x="719938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7" name="Google Shape;657;p6"/>
              <p:cNvCxnSpPr/>
              <p:nvPr/>
            </p:nvCxnSpPr>
            <p:spPr>
              <a:xfrm>
                <a:off x="752154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8" name="Google Shape;658;p6"/>
              <p:cNvCxnSpPr/>
              <p:nvPr/>
            </p:nvCxnSpPr>
            <p:spPr>
              <a:xfrm>
                <a:off x="784371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9" name="Google Shape;659;p6"/>
              <p:cNvCxnSpPr/>
              <p:nvPr/>
            </p:nvCxnSpPr>
            <p:spPr>
              <a:xfrm>
                <a:off x="816587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0" name="Google Shape;660;p6"/>
              <p:cNvCxnSpPr/>
              <p:nvPr/>
            </p:nvCxnSpPr>
            <p:spPr>
              <a:xfrm>
                <a:off x="848804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1" name="Google Shape;661;p6"/>
              <p:cNvCxnSpPr/>
              <p:nvPr/>
            </p:nvCxnSpPr>
            <p:spPr>
              <a:xfrm>
                <a:off x="881021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2" name="Google Shape;662;p6"/>
              <p:cNvCxnSpPr/>
              <p:nvPr/>
            </p:nvCxnSpPr>
            <p:spPr>
              <a:xfrm>
                <a:off x="913237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3" name="Google Shape;663;p6"/>
              <p:cNvCxnSpPr/>
              <p:nvPr/>
            </p:nvCxnSpPr>
            <p:spPr>
              <a:xfrm>
                <a:off x="945454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4" name="Google Shape;664;p6"/>
              <p:cNvCxnSpPr/>
              <p:nvPr/>
            </p:nvCxnSpPr>
            <p:spPr>
              <a:xfrm>
                <a:off x="977670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5" name="Google Shape;665;p6"/>
              <p:cNvCxnSpPr/>
              <p:nvPr/>
            </p:nvCxnSpPr>
            <p:spPr>
              <a:xfrm>
                <a:off x="1009887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6" name="Google Shape;666;p6"/>
              <p:cNvCxnSpPr/>
              <p:nvPr/>
            </p:nvCxnSpPr>
            <p:spPr>
              <a:xfrm>
                <a:off x="1042104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7" name="Google Shape;667;p6"/>
              <p:cNvCxnSpPr/>
              <p:nvPr/>
            </p:nvCxnSpPr>
            <p:spPr>
              <a:xfrm>
                <a:off x="1074320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8" name="Google Shape;668;p6"/>
              <p:cNvCxnSpPr/>
              <p:nvPr/>
            </p:nvCxnSpPr>
            <p:spPr>
              <a:xfrm>
                <a:off x="1106537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9" name="Google Shape;669;p6"/>
              <p:cNvCxnSpPr/>
              <p:nvPr/>
            </p:nvCxnSpPr>
            <p:spPr>
              <a:xfrm>
                <a:off x="1138753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670" name="Google Shape;670;p6"/>
          <p:cNvGrpSpPr/>
          <p:nvPr/>
        </p:nvGrpSpPr>
        <p:grpSpPr>
          <a:xfrm>
            <a:off x="8553407" y="2390843"/>
            <a:ext cx="3924442" cy="4588964"/>
            <a:chOff x="8553407" y="2390843"/>
            <a:chExt cx="3924442" cy="4588964"/>
          </a:xfrm>
        </p:grpSpPr>
        <p:sp>
          <p:nvSpPr>
            <p:cNvPr id="671" name="Google Shape;671;p6"/>
            <p:cNvSpPr/>
            <p:nvPr/>
          </p:nvSpPr>
          <p:spPr>
            <a:xfrm>
              <a:off x="8553407" y="6012451"/>
              <a:ext cx="3150632" cy="920336"/>
            </a:xfrm>
            <a:custGeom>
              <a:avLst/>
              <a:gdLst/>
              <a:ahLst/>
              <a:cxnLst/>
              <a:rect l="l" t="t" r="r" b="b"/>
              <a:pathLst>
                <a:path w="2053199" h="771531" extrusionOk="0">
                  <a:moveTo>
                    <a:pt x="1472312" y="71071"/>
                  </a:moveTo>
                  <a:cubicBezTo>
                    <a:pt x="1247341" y="-8758"/>
                    <a:pt x="944960" y="-18434"/>
                    <a:pt x="703055" y="27528"/>
                  </a:cubicBezTo>
                  <a:cubicBezTo>
                    <a:pt x="461150" y="73490"/>
                    <a:pt x="98293" y="247662"/>
                    <a:pt x="20884" y="346843"/>
                  </a:cubicBezTo>
                  <a:cubicBezTo>
                    <a:pt x="-56525" y="446024"/>
                    <a:pt x="95874" y="557300"/>
                    <a:pt x="238598" y="622614"/>
                  </a:cubicBezTo>
                  <a:cubicBezTo>
                    <a:pt x="381322" y="687928"/>
                    <a:pt x="661932" y="716957"/>
                    <a:pt x="877227" y="738728"/>
                  </a:cubicBezTo>
                  <a:cubicBezTo>
                    <a:pt x="1092522" y="760499"/>
                    <a:pt x="1334426" y="791948"/>
                    <a:pt x="1530369" y="753243"/>
                  </a:cubicBezTo>
                  <a:cubicBezTo>
                    <a:pt x="1726312" y="714538"/>
                    <a:pt x="2064979" y="620195"/>
                    <a:pt x="2052884" y="506500"/>
                  </a:cubicBezTo>
                  <a:cubicBezTo>
                    <a:pt x="2040789" y="392805"/>
                    <a:pt x="1697283" y="150900"/>
                    <a:pt x="1472312" y="710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2" name="Google Shape;672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27217" y="2390843"/>
              <a:ext cx="3150632" cy="4588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3" name="Google Shape;673;p6"/>
          <p:cNvSpPr/>
          <p:nvPr/>
        </p:nvSpPr>
        <p:spPr>
          <a:xfrm>
            <a:off x="5365330" y="356037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4" name="Google Shape;67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949" y="3719005"/>
            <a:ext cx="2624043" cy="3302167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6"/>
          <p:cNvSpPr/>
          <p:nvPr/>
        </p:nvSpPr>
        <p:spPr>
          <a:xfrm>
            <a:off x="-379574" y="2288630"/>
            <a:ext cx="3406854" cy="1532975"/>
          </a:xfrm>
          <a:prstGeom prst="wedgeRoundRectCallout">
            <a:avLst>
              <a:gd name="adj1" fmla="val 3025"/>
              <a:gd name="adj2" fmla="val 81436"/>
              <a:gd name="adj3" fmla="val 16667"/>
            </a:avLst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chemeClr val="accent6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6"/>
          <p:cNvSpPr txBox="1"/>
          <p:nvPr/>
        </p:nvSpPr>
        <p:spPr>
          <a:xfrm>
            <a:off x="1" y="2595740"/>
            <a:ext cx="25533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4</a:t>
            </a:r>
            <a:endParaRPr/>
          </a:p>
        </p:txBody>
      </p:sp>
      <p:grpSp>
        <p:nvGrpSpPr>
          <p:cNvPr id="677" name="Google Shape;677;p6"/>
          <p:cNvGrpSpPr/>
          <p:nvPr/>
        </p:nvGrpSpPr>
        <p:grpSpPr>
          <a:xfrm>
            <a:off x="4827243" y="5419815"/>
            <a:ext cx="4670669" cy="838215"/>
            <a:chOff x="4796279" y="1846430"/>
            <a:chExt cx="4670669" cy="838215"/>
          </a:xfrm>
        </p:grpSpPr>
        <p:sp>
          <p:nvSpPr>
            <p:cNvPr id="678" name="Google Shape;678;p6"/>
            <p:cNvSpPr/>
            <p:nvPr/>
          </p:nvSpPr>
          <p:spPr>
            <a:xfrm>
              <a:off x="4796279" y="1888045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6"/>
            <p:cNvSpPr txBox="1"/>
            <p:nvPr/>
          </p:nvSpPr>
          <p:spPr>
            <a:xfrm>
              <a:off x="4844472" y="1846430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đÚNG</a:t>
              </a:r>
              <a:endParaRPr sz="4800" b="1">
                <a:solidFill>
                  <a:srgbClr val="4D352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680" name="Google Shape;680;p6"/>
          <p:cNvGrpSpPr/>
          <p:nvPr/>
        </p:nvGrpSpPr>
        <p:grpSpPr>
          <a:xfrm>
            <a:off x="4801742" y="3196489"/>
            <a:ext cx="4670669" cy="838215"/>
            <a:chOff x="4801742" y="2912711"/>
            <a:chExt cx="4670669" cy="838215"/>
          </a:xfrm>
        </p:grpSpPr>
        <p:sp>
          <p:nvSpPr>
            <p:cNvPr id="681" name="Google Shape;681;p6"/>
            <p:cNvSpPr/>
            <p:nvPr/>
          </p:nvSpPr>
          <p:spPr>
            <a:xfrm>
              <a:off x="4801742" y="2954326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6"/>
            <p:cNvSpPr txBox="1"/>
            <p:nvPr/>
          </p:nvSpPr>
          <p:spPr>
            <a:xfrm>
              <a:off x="4849935" y="2912711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683" name="Google Shape;683;p6"/>
          <p:cNvGrpSpPr/>
          <p:nvPr/>
        </p:nvGrpSpPr>
        <p:grpSpPr>
          <a:xfrm>
            <a:off x="4807205" y="4262770"/>
            <a:ext cx="4670669" cy="838215"/>
            <a:chOff x="4807205" y="3978992"/>
            <a:chExt cx="4670669" cy="838215"/>
          </a:xfrm>
        </p:grpSpPr>
        <p:sp>
          <p:nvSpPr>
            <p:cNvPr id="684" name="Google Shape;684;p6"/>
            <p:cNvSpPr/>
            <p:nvPr/>
          </p:nvSpPr>
          <p:spPr>
            <a:xfrm>
              <a:off x="4807205" y="4020607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6"/>
            <p:cNvSpPr txBox="1"/>
            <p:nvPr/>
          </p:nvSpPr>
          <p:spPr>
            <a:xfrm>
              <a:off x="4855398" y="3978992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686" name="Google Shape;686;p6"/>
          <p:cNvGrpSpPr/>
          <p:nvPr/>
        </p:nvGrpSpPr>
        <p:grpSpPr>
          <a:xfrm>
            <a:off x="4760544" y="1976855"/>
            <a:ext cx="4670669" cy="838215"/>
            <a:chOff x="4812668" y="5045273"/>
            <a:chExt cx="4670669" cy="838215"/>
          </a:xfrm>
        </p:grpSpPr>
        <p:sp>
          <p:nvSpPr>
            <p:cNvPr id="687" name="Google Shape;687;p6"/>
            <p:cNvSpPr/>
            <p:nvPr/>
          </p:nvSpPr>
          <p:spPr>
            <a:xfrm>
              <a:off x="4812668" y="5086888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6"/>
            <p:cNvSpPr txBox="1"/>
            <p:nvPr/>
          </p:nvSpPr>
          <p:spPr>
            <a:xfrm>
              <a:off x="4860861" y="5045273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689" name="Google Shape;689;p6"/>
          <p:cNvGrpSpPr/>
          <p:nvPr/>
        </p:nvGrpSpPr>
        <p:grpSpPr>
          <a:xfrm>
            <a:off x="3741346" y="5409180"/>
            <a:ext cx="804988" cy="830997"/>
            <a:chOff x="4295433" y="813915"/>
            <a:chExt cx="804988" cy="830997"/>
          </a:xfrm>
        </p:grpSpPr>
        <p:sp>
          <p:nvSpPr>
            <p:cNvPr id="690" name="Google Shape;690;p6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6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d</a:t>
              </a:r>
              <a:endParaRPr/>
            </a:p>
          </p:txBody>
        </p:sp>
      </p:grpSp>
      <p:grpSp>
        <p:nvGrpSpPr>
          <p:cNvPr id="692" name="Google Shape;692;p6"/>
          <p:cNvGrpSpPr/>
          <p:nvPr/>
        </p:nvGrpSpPr>
        <p:grpSpPr>
          <a:xfrm>
            <a:off x="3703601" y="3184028"/>
            <a:ext cx="804988" cy="830997"/>
            <a:chOff x="4295433" y="813915"/>
            <a:chExt cx="804988" cy="830997"/>
          </a:xfrm>
        </p:grpSpPr>
        <p:sp>
          <p:nvSpPr>
            <p:cNvPr id="693" name="Google Shape;693;p6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6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B</a:t>
              </a:r>
              <a:endParaRPr/>
            </a:p>
          </p:txBody>
        </p:sp>
      </p:grpSp>
      <p:grpSp>
        <p:nvGrpSpPr>
          <p:cNvPr id="695" name="Google Shape;695;p6"/>
          <p:cNvGrpSpPr/>
          <p:nvPr/>
        </p:nvGrpSpPr>
        <p:grpSpPr>
          <a:xfrm>
            <a:off x="3696820" y="4278229"/>
            <a:ext cx="804988" cy="830997"/>
            <a:chOff x="4295433" y="813915"/>
            <a:chExt cx="804988" cy="830997"/>
          </a:xfrm>
        </p:grpSpPr>
        <p:sp>
          <p:nvSpPr>
            <p:cNvPr id="696" name="Google Shape;696;p6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6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C</a:t>
              </a:r>
              <a:endParaRPr/>
            </a:p>
          </p:txBody>
        </p:sp>
      </p:grpSp>
      <p:grpSp>
        <p:nvGrpSpPr>
          <p:cNvPr id="698" name="Google Shape;698;p6"/>
          <p:cNvGrpSpPr/>
          <p:nvPr/>
        </p:nvGrpSpPr>
        <p:grpSpPr>
          <a:xfrm>
            <a:off x="3637915" y="1947752"/>
            <a:ext cx="804988" cy="830997"/>
            <a:chOff x="4295433" y="813915"/>
            <a:chExt cx="804988" cy="830997"/>
          </a:xfrm>
        </p:grpSpPr>
        <p:sp>
          <p:nvSpPr>
            <p:cNvPr id="699" name="Google Shape;699;p6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a</a:t>
              </a:r>
              <a:endParaRPr/>
            </a:p>
          </p:txBody>
        </p:sp>
      </p:grpSp>
      <p:grpSp>
        <p:nvGrpSpPr>
          <p:cNvPr id="701" name="Google Shape;701;p6"/>
          <p:cNvGrpSpPr/>
          <p:nvPr/>
        </p:nvGrpSpPr>
        <p:grpSpPr>
          <a:xfrm>
            <a:off x="687390" y="-1589015"/>
            <a:ext cx="2566105" cy="3548268"/>
            <a:chOff x="9361484" y="-1793095"/>
            <a:chExt cx="2782727" cy="3511648"/>
          </a:xfrm>
        </p:grpSpPr>
        <p:grpSp>
          <p:nvGrpSpPr>
            <p:cNvPr id="702" name="Google Shape;702;p6"/>
            <p:cNvGrpSpPr/>
            <p:nvPr/>
          </p:nvGrpSpPr>
          <p:grpSpPr>
            <a:xfrm>
              <a:off x="9361484" y="-1347949"/>
              <a:ext cx="302735" cy="2636735"/>
              <a:chOff x="10668000" y="6342009"/>
              <a:chExt cx="302735" cy="2636735"/>
            </a:xfrm>
          </p:grpSpPr>
          <p:sp>
            <p:nvSpPr>
              <p:cNvPr id="703" name="Google Shape;703;p6"/>
              <p:cNvSpPr/>
              <p:nvPr/>
            </p:nvSpPr>
            <p:spPr>
              <a:xfrm>
                <a:off x="10668000" y="8676009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4" name="Google Shape;704;p6"/>
              <p:cNvCxnSpPr>
                <a:stCxn id="703" idx="0"/>
              </p:cNvCxnSpPr>
              <p:nvPr/>
            </p:nvCxnSpPr>
            <p:spPr>
              <a:xfrm rot="10800000">
                <a:off x="10800468" y="6342009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5" name="Google Shape;705;p6"/>
            <p:cNvGrpSpPr/>
            <p:nvPr/>
          </p:nvGrpSpPr>
          <p:grpSpPr>
            <a:xfrm>
              <a:off x="9774816" y="-1793095"/>
              <a:ext cx="302735" cy="2636735"/>
              <a:chOff x="10668000" y="5535714"/>
              <a:chExt cx="302735" cy="2636735"/>
            </a:xfrm>
          </p:grpSpPr>
          <p:sp>
            <p:nvSpPr>
              <p:cNvPr id="706" name="Google Shape;706;p6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7" name="Google Shape;707;p6"/>
              <p:cNvCxnSpPr>
                <a:stCxn id="706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6"/>
            <p:cNvGrpSpPr/>
            <p:nvPr/>
          </p:nvGrpSpPr>
          <p:grpSpPr>
            <a:xfrm>
              <a:off x="10188148" y="-923353"/>
              <a:ext cx="302735" cy="2636735"/>
              <a:chOff x="10668000" y="6842697"/>
              <a:chExt cx="302735" cy="2636735"/>
            </a:xfrm>
          </p:grpSpPr>
          <p:sp>
            <p:nvSpPr>
              <p:cNvPr id="709" name="Google Shape;709;p6"/>
              <p:cNvSpPr/>
              <p:nvPr/>
            </p:nvSpPr>
            <p:spPr>
              <a:xfrm>
                <a:off x="10668000" y="9176697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0" name="Google Shape;710;p6"/>
              <p:cNvCxnSpPr>
                <a:stCxn id="709" idx="0"/>
              </p:cNvCxnSpPr>
              <p:nvPr/>
            </p:nvCxnSpPr>
            <p:spPr>
              <a:xfrm rot="10800000">
                <a:off x="10800468" y="6842697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11" name="Google Shape;711;p6"/>
            <p:cNvGrpSpPr/>
            <p:nvPr/>
          </p:nvGrpSpPr>
          <p:grpSpPr>
            <a:xfrm>
              <a:off x="10601480" y="-1535203"/>
              <a:ext cx="302735" cy="2636735"/>
              <a:chOff x="10668000" y="5535714"/>
              <a:chExt cx="302735" cy="2636735"/>
            </a:xfrm>
          </p:grpSpPr>
          <p:sp>
            <p:nvSpPr>
              <p:cNvPr id="712" name="Google Shape;712;p6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3" name="Google Shape;713;p6"/>
              <p:cNvCxnSpPr>
                <a:stCxn id="712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14" name="Google Shape;714;p6"/>
            <p:cNvGrpSpPr/>
            <p:nvPr/>
          </p:nvGrpSpPr>
          <p:grpSpPr>
            <a:xfrm>
              <a:off x="11014812" y="-1244598"/>
              <a:ext cx="302735" cy="2636735"/>
              <a:chOff x="10668000" y="5535714"/>
              <a:chExt cx="302735" cy="2636735"/>
            </a:xfrm>
          </p:grpSpPr>
          <p:sp>
            <p:nvSpPr>
              <p:cNvPr id="715" name="Google Shape;715;p6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6" name="Google Shape;716;p6"/>
              <p:cNvCxnSpPr>
                <a:stCxn id="715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17" name="Google Shape;717;p6"/>
            <p:cNvGrpSpPr/>
            <p:nvPr/>
          </p:nvGrpSpPr>
          <p:grpSpPr>
            <a:xfrm>
              <a:off x="11428144" y="-1748994"/>
              <a:ext cx="302735" cy="2636735"/>
              <a:chOff x="10668000" y="5535714"/>
              <a:chExt cx="302735" cy="2636735"/>
            </a:xfrm>
          </p:grpSpPr>
          <p:sp>
            <p:nvSpPr>
              <p:cNvPr id="718" name="Google Shape;718;p6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19" name="Google Shape;719;p6"/>
              <p:cNvCxnSpPr>
                <a:stCxn id="718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20" name="Google Shape;720;p6"/>
            <p:cNvGrpSpPr/>
            <p:nvPr/>
          </p:nvGrpSpPr>
          <p:grpSpPr>
            <a:xfrm>
              <a:off x="11841476" y="-1535282"/>
              <a:ext cx="302735" cy="3253835"/>
              <a:chOff x="10668000" y="4918614"/>
              <a:chExt cx="302735" cy="3253835"/>
            </a:xfrm>
          </p:grpSpPr>
          <p:sp>
            <p:nvSpPr>
              <p:cNvPr id="721" name="Google Shape;721;p6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22" name="Google Shape;722;p6"/>
              <p:cNvCxnSpPr>
                <a:stCxn id="721" idx="0"/>
              </p:cNvCxnSpPr>
              <p:nvPr/>
            </p:nvCxnSpPr>
            <p:spPr>
              <a:xfrm rot="10800000">
                <a:off x="10799268" y="4918614"/>
                <a:ext cx="20100" cy="29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23" name="Google Shape;723;p6"/>
          <p:cNvGrpSpPr/>
          <p:nvPr/>
        </p:nvGrpSpPr>
        <p:grpSpPr>
          <a:xfrm>
            <a:off x="10229256" y="763653"/>
            <a:ext cx="1044633" cy="1426328"/>
            <a:chOff x="9150308" y="1638231"/>
            <a:chExt cx="1503754" cy="2053206"/>
          </a:xfrm>
        </p:grpSpPr>
        <p:sp>
          <p:nvSpPr>
            <p:cNvPr id="724" name="Google Shape;724;p6"/>
            <p:cNvSpPr/>
            <p:nvPr/>
          </p:nvSpPr>
          <p:spPr>
            <a:xfrm>
              <a:off x="9694098" y="1638231"/>
              <a:ext cx="595085" cy="770508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10256969" y="2669059"/>
              <a:ext cx="397093" cy="514149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9150308" y="2329136"/>
              <a:ext cx="850330" cy="1362301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7" name="Google Shape;727;p6"/>
          <p:cNvSpPr/>
          <p:nvPr/>
        </p:nvSpPr>
        <p:spPr>
          <a:xfrm>
            <a:off x="3244292" y="937034"/>
            <a:ext cx="6738554" cy="796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200" dir="2700000" algn="tl" rotWithShape="0">
              <a:schemeClr val="accent6">
                <a:alpha val="3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6"/>
          <p:cNvSpPr txBox="1"/>
          <p:nvPr/>
        </p:nvSpPr>
        <p:spPr>
          <a:xfrm>
            <a:off x="3363368" y="880652"/>
            <a:ext cx="31261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D3521"/>
                </a:solidFill>
                <a:latin typeface="Arial"/>
                <a:ea typeface="Arial"/>
                <a:cs typeface="Arial"/>
                <a:sym typeface="Arial"/>
              </a:rPr>
              <a:t>Câu hỏi </a:t>
            </a:r>
            <a:endParaRPr/>
          </a:p>
        </p:txBody>
      </p:sp>
      <p:pic>
        <p:nvPicPr>
          <p:cNvPr id="729" name="Google Shape;72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5540" y="-72072"/>
            <a:ext cx="2318030" cy="231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69194" y="1659550"/>
            <a:ext cx="5970540" cy="340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42423" y="-1526173"/>
            <a:ext cx="1822326" cy="180643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7"/>
          <p:cNvGrpSpPr/>
          <p:nvPr/>
        </p:nvGrpSpPr>
        <p:grpSpPr>
          <a:xfrm>
            <a:off x="564524" y="518473"/>
            <a:ext cx="11062952" cy="5821053"/>
            <a:chOff x="564524" y="518473"/>
            <a:chExt cx="11062952" cy="5821053"/>
          </a:xfrm>
        </p:grpSpPr>
        <p:sp>
          <p:nvSpPr>
            <p:cNvPr id="736" name="Google Shape;736;p7"/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7" name="Google Shape;737;p7"/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</p:grpSpPr>
          <p:cxnSp>
            <p:nvCxnSpPr>
              <p:cNvPr id="738" name="Google Shape;738;p7"/>
              <p:cNvCxnSpPr/>
              <p:nvPr/>
            </p:nvCxnSpPr>
            <p:spPr>
              <a:xfrm>
                <a:off x="564524" y="80356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9" name="Google Shape;739;p7"/>
              <p:cNvCxnSpPr/>
              <p:nvPr/>
            </p:nvCxnSpPr>
            <p:spPr>
              <a:xfrm>
                <a:off x="564524" y="112221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0" name="Google Shape;740;p7"/>
              <p:cNvCxnSpPr/>
              <p:nvPr/>
            </p:nvCxnSpPr>
            <p:spPr>
              <a:xfrm>
                <a:off x="564524" y="144087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1" name="Google Shape;741;p7"/>
              <p:cNvCxnSpPr/>
              <p:nvPr/>
            </p:nvCxnSpPr>
            <p:spPr>
              <a:xfrm>
                <a:off x="564524" y="175952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2" name="Google Shape;742;p7"/>
              <p:cNvCxnSpPr/>
              <p:nvPr/>
            </p:nvCxnSpPr>
            <p:spPr>
              <a:xfrm>
                <a:off x="564524" y="207818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3" name="Google Shape;743;p7"/>
              <p:cNvCxnSpPr/>
              <p:nvPr/>
            </p:nvCxnSpPr>
            <p:spPr>
              <a:xfrm>
                <a:off x="564524" y="239683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4" name="Google Shape;744;p7"/>
              <p:cNvCxnSpPr/>
              <p:nvPr/>
            </p:nvCxnSpPr>
            <p:spPr>
              <a:xfrm>
                <a:off x="564524" y="271549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5" name="Google Shape;745;p7"/>
              <p:cNvCxnSpPr/>
              <p:nvPr/>
            </p:nvCxnSpPr>
            <p:spPr>
              <a:xfrm>
                <a:off x="564524" y="303414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6" name="Google Shape;746;p7"/>
              <p:cNvCxnSpPr/>
              <p:nvPr/>
            </p:nvCxnSpPr>
            <p:spPr>
              <a:xfrm>
                <a:off x="564524" y="335280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7" name="Google Shape;747;p7"/>
              <p:cNvCxnSpPr/>
              <p:nvPr/>
            </p:nvCxnSpPr>
            <p:spPr>
              <a:xfrm>
                <a:off x="564524" y="367145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8" name="Google Shape;748;p7"/>
              <p:cNvCxnSpPr/>
              <p:nvPr/>
            </p:nvCxnSpPr>
            <p:spPr>
              <a:xfrm>
                <a:off x="564524" y="399011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9" name="Google Shape;749;p7"/>
              <p:cNvCxnSpPr/>
              <p:nvPr/>
            </p:nvCxnSpPr>
            <p:spPr>
              <a:xfrm>
                <a:off x="564524" y="430876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0" name="Google Shape;750;p7"/>
              <p:cNvCxnSpPr/>
              <p:nvPr/>
            </p:nvCxnSpPr>
            <p:spPr>
              <a:xfrm>
                <a:off x="564524" y="462742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1" name="Google Shape;751;p7"/>
              <p:cNvCxnSpPr/>
              <p:nvPr/>
            </p:nvCxnSpPr>
            <p:spPr>
              <a:xfrm>
                <a:off x="564524" y="494607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2" name="Google Shape;752;p7"/>
              <p:cNvCxnSpPr/>
              <p:nvPr/>
            </p:nvCxnSpPr>
            <p:spPr>
              <a:xfrm>
                <a:off x="564524" y="526473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3" name="Google Shape;753;p7"/>
              <p:cNvCxnSpPr/>
              <p:nvPr/>
            </p:nvCxnSpPr>
            <p:spPr>
              <a:xfrm>
                <a:off x="564524" y="558338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4" name="Google Shape;754;p7"/>
              <p:cNvCxnSpPr/>
              <p:nvPr/>
            </p:nvCxnSpPr>
            <p:spPr>
              <a:xfrm>
                <a:off x="564524" y="590204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5" name="Google Shape;755;p7"/>
              <p:cNvCxnSpPr/>
              <p:nvPr/>
            </p:nvCxnSpPr>
            <p:spPr>
              <a:xfrm>
                <a:off x="564524" y="622069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6" name="Google Shape;756;p7"/>
              <p:cNvCxnSpPr/>
              <p:nvPr/>
            </p:nvCxnSpPr>
            <p:spPr>
              <a:xfrm>
                <a:off x="756061" y="532898"/>
                <a:ext cx="0" cy="582804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7" name="Google Shape;757;p7"/>
              <p:cNvCxnSpPr/>
              <p:nvPr/>
            </p:nvCxnSpPr>
            <p:spPr>
              <a:xfrm>
                <a:off x="107822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8" name="Google Shape;758;p7"/>
              <p:cNvCxnSpPr/>
              <p:nvPr/>
            </p:nvCxnSpPr>
            <p:spPr>
              <a:xfrm>
                <a:off x="140039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9" name="Google Shape;759;p7"/>
              <p:cNvCxnSpPr/>
              <p:nvPr/>
            </p:nvCxnSpPr>
            <p:spPr>
              <a:xfrm>
                <a:off x="172255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0" name="Google Shape;760;p7"/>
              <p:cNvCxnSpPr/>
              <p:nvPr/>
            </p:nvCxnSpPr>
            <p:spPr>
              <a:xfrm>
                <a:off x="204472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1" name="Google Shape;761;p7"/>
              <p:cNvCxnSpPr/>
              <p:nvPr/>
            </p:nvCxnSpPr>
            <p:spPr>
              <a:xfrm>
                <a:off x="236689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2" name="Google Shape;762;p7"/>
              <p:cNvCxnSpPr/>
              <p:nvPr/>
            </p:nvCxnSpPr>
            <p:spPr>
              <a:xfrm>
                <a:off x="268905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3" name="Google Shape;763;p7"/>
              <p:cNvCxnSpPr/>
              <p:nvPr/>
            </p:nvCxnSpPr>
            <p:spPr>
              <a:xfrm>
                <a:off x="301122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4" name="Google Shape;764;p7"/>
              <p:cNvCxnSpPr/>
              <p:nvPr/>
            </p:nvCxnSpPr>
            <p:spPr>
              <a:xfrm>
                <a:off x="333338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5" name="Google Shape;765;p7"/>
              <p:cNvCxnSpPr/>
              <p:nvPr/>
            </p:nvCxnSpPr>
            <p:spPr>
              <a:xfrm>
                <a:off x="365555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6" name="Google Shape;766;p7"/>
              <p:cNvCxnSpPr/>
              <p:nvPr/>
            </p:nvCxnSpPr>
            <p:spPr>
              <a:xfrm>
                <a:off x="397772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7" name="Google Shape;767;p7"/>
              <p:cNvCxnSpPr/>
              <p:nvPr/>
            </p:nvCxnSpPr>
            <p:spPr>
              <a:xfrm>
                <a:off x="429988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8" name="Google Shape;768;p7"/>
              <p:cNvCxnSpPr/>
              <p:nvPr/>
            </p:nvCxnSpPr>
            <p:spPr>
              <a:xfrm>
                <a:off x="462205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9" name="Google Shape;769;p7"/>
              <p:cNvCxnSpPr/>
              <p:nvPr/>
            </p:nvCxnSpPr>
            <p:spPr>
              <a:xfrm>
                <a:off x="494421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0" name="Google Shape;770;p7"/>
              <p:cNvCxnSpPr/>
              <p:nvPr/>
            </p:nvCxnSpPr>
            <p:spPr>
              <a:xfrm>
                <a:off x="526638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1" name="Google Shape;771;p7"/>
              <p:cNvCxnSpPr/>
              <p:nvPr/>
            </p:nvCxnSpPr>
            <p:spPr>
              <a:xfrm>
                <a:off x="558855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2" name="Google Shape;772;p7"/>
              <p:cNvCxnSpPr/>
              <p:nvPr/>
            </p:nvCxnSpPr>
            <p:spPr>
              <a:xfrm>
                <a:off x="591071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3" name="Google Shape;773;p7"/>
              <p:cNvCxnSpPr/>
              <p:nvPr/>
            </p:nvCxnSpPr>
            <p:spPr>
              <a:xfrm>
                <a:off x="623288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4" name="Google Shape;774;p7"/>
              <p:cNvCxnSpPr/>
              <p:nvPr/>
            </p:nvCxnSpPr>
            <p:spPr>
              <a:xfrm>
                <a:off x="655504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5" name="Google Shape;775;p7"/>
              <p:cNvCxnSpPr/>
              <p:nvPr/>
            </p:nvCxnSpPr>
            <p:spPr>
              <a:xfrm>
                <a:off x="687721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6" name="Google Shape;776;p7"/>
              <p:cNvCxnSpPr/>
              <p:nvPr/>
            </p:nvCxnSpPr>
            <p:spPr>
              <a:xfrm>
                <a:off x="719938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7" name="Google Shape;777;p7"/>
              <p:cNvCxnSpPr/>
              <p:nvPr/>
            </p:nvCxnSpPr>
            <p:spPr>
              <a:xfrm>
                <a:off x="752154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8" name="Google Shape;778;p7"/>
              <p:cNvCxnSpPr/>
              <p:nvPr/>
            </p:nvCxnSpPr>
            <p:spPr>
              <a:xfrm>
                <a:off x="784371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9" name="Google Shape;779;p7"/>
              <p:cNvCxnSpPr/>
              <p:nvPr/>
            </p:nvCxnSpPr>
            <p:spPr>
              <a:xfrm>
                <a:off x="816587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0" name="Google Shape;780;p7"/>
              <p:cNvCxnSpPr/>
              <p:nvPr/>
            </p:nvCxnSpPr>
            <p:spPr>
              <a:xfrm>
                <a:off x="848804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1" name="Google Shape;781;p7"/>
              <p:cNvCxnSpPr/>
              <p:nvPr/>
            </p:nvCxnSpPr>
            <p:spPr>
              <a:xfrm>
                <a:off x="881021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2" name="Google Shape;782;p7"/>
              <p:cNvCxnSpPr/>
              <p:nvPr/>
            </p:nvCxnSpPr>
            <p:spPr>
              <a:xfrm>
                <a:off x="913237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3" name="Google Shape;783;p7"/>
              <p:cNvCxnSpPr/>
              <p:nvPr/>
            </p:nvCxnSpPr>
            <p:spPr>
              <a:xfrm>
                <a:off x="945454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4" name="Google Shape;784;p7"/>
              <p:cNvCxnSpPr/>
              <p:nvPr/>
            </p:nvCxnSpPr>
            <p:spPr>
              <a:xfrm>
                <a:off x="977670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5" name="Google Shape;785;p7"/>
              <p:cNvCxnSpPr/>
              <p:nvPr/>
            </p:nvCxnSpPr>
            <p:spPr>
              <a:xfrm>
                <a:off x="1009887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6" name="Google Shape;786;p7"/>
              <p:cNvCxnSpPr/>
              <p:nvPr/>
            </p:nvCxnSpPr>
            <p:spPr>
              <a:xfrm>
                <a:off x="1042104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7" name="Google Shape;787;p7"/>
              <p:cNvCxnSpPr/>
              <p:nvPr/>
            </p:nvCxnSpPr>
            <p:spPr>
              <a:xfrm>
                <a:off x="1074320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8" name="Google Shape;788;p7"/>
              <p:cNvCxnSpPr/>
              <p:nvPr/>
            </p:nvCxnSpPr>
            <p:spPr>
              <a:xfrm>
                <a:off x="1106537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9" name="Google Shape;789;p7"/>
              <p:cNvCxnSpPr/>
              <p:nvPr/>
            </p:nvCxnSpPr>
            <p:spPr>
              <a:xfrm>
                <a:off x="1138753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90" name="Google Shape;790;p7"/>
          <p:cNvGrpSpPr/>
          <p:nvPr/>
        </p:nvGrpSpPr>
        <p:grpSpPr>
          <a:xfrm>
            <a:off x="8553407" y="2390843"/>
            <a:ext cx="3924442" cy="4588964"/>
            <a:chOff x="8553407" y="2390843"/>
            <a:chExt cx="3924442" cy="4588964"/>
          </a:xfrm>
        </p:grpSpPr>
        <p:sp>
          <p:nvSpPr>
            <p:cNvPr id="791" name="Google Shape;791;p7"/>
            <p:cNvSpPr/>
            <p:nvPr/>
          </p:nvSpPr>
          <p:spPr>
            <a:xfrm>
              <a:off x="8553407" y="6012451"/>
              <a:ext cx="3150632" cy="920336"/>
            </a:xfrm>
            <a:custGeom>
              <a:avLst/>
              <a:gdLst/>
              <a:ahLst/>
              <a:cxnLst/>
              <a:rect l="l" t="t" r="r" b="b"/>
              <a:pathLst>
                <a:path w="2053199" h="771531" extrusionOk="0">
                  <a:moveTo>
                    <a:pt x="1472312" y="71071"/>
                  </a:moveTo>
                  <a:cubicBezTo>
                    <a:pt x="1247341" y="-8758"/>
                    <a:pt x="944960" y="-18434"/>
                    <a:pt x="703055" y="27528"/>
                  </a:cubicBezTo>
                  <a:cubicBezTo>
                    <a:pt x="461150" y="73490"/>
                    <a:pt x="98293" y="247662"/>
                    <a:pt x="20884" y="346843"/>
                  </a:cubicBezTo>
                  <a:cubicBezTo>
                    <a:pt x="-56525" y="446024"/>
                    <a:pt x="95874" y="557300"/>
                    <a:pt x="238598" y="622614"/>
                  </a:cubicBezTo>
                  <a:cubicBezTo>
                    <a:pt x="381322" y="687928"/>
                    <a:pt x="661932" y="716957"/>
                    <a:pt x="877227" y="738728"/>
                  </a:cubicBezTo>
                  <a:cubicBezTo>
                    <a:pt x="1092522" y="760499"/>
                    <a:pt x="1334426" y="791948"/>
                    <a:pt x="1530369" y="753243"/>
                  </a:cubicBezTo>
                  <a:cubicBezTo>
                    <a:pt x="1726312" y="714538"/>
                    <a:pt x="2064979" y="620195"/>
                    <a:pt x="2052884" y="506500"/>
                  </a:cubicBezTo>
                  <a:cubicBezTo>
                    <a:pt x="2040789" y="392805"/>
                    <a:pt x="1697283" y="150900"/>
                    <a:pt x="1472312" y="710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2" name="Google Shape;792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27217" y="2390843"/>
              <a:ext cx="3150632" cy="4588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3" name="Google Shape;793;p7"/>
          <p:cNvSpPr/>
          <p:nvPr/>
        </p:nvSpPr>
        <p:spPr>
          <a:xfrm>
            <a:off x="5365330" y="356037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4" name="Google Shape;79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949" y="3719005"/>
            <a:ext cx="2624043" cy="3302167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7"/>
          <p:cNvSpPr/>
          <p:nvPr/>
        </p:nvSpPr>
        <p:spPr>
          <a:xfrm>
            <a:off x="-379574" y="2288630"/>
            <a:ext cx="3406854" cy="1532975"/>
          </a:xfrm>
          <a:prstGeom prst="wedgeRoundRectCallout">
            <a:avLst>
              <a:gd name="adj1" fmla="val 3025"/>
              <a:gd name="adj2" fmla="val 81436"/>
              <a:gd name="adj3" fmla="val 16667"/>
            </a:avLst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chemeClr val="accent6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7"/>
          <p:cNvSpPr txBox="1"/>
          <p:nvPr/>
        </p:nvSpPr>
        <p:spPr>
          <a:xfrm>
            <a:off x="382557" y="2595740"/>
            <a:ext cx="22028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5</a:t>
            </a:r>
            <a:endParaRPr/>
          </a:p>
        </p:txBody>
      </p:sp>
      <p:grpSp>
        <p:nvGrpSpPr>
          <p:cNvPr id="797" name="Google Shape;797;p7"/>
          <p:cNvGrpSpPr/>
          <p:nvPr/>
        </p:nvGrpSpPr>
        <p:grpSpPr>
          <a:xfrm>
            <a:off x="4796279" y="2130208"/>
            <a:ext cx="4670669" cy="838215"/>
            <a:chOff x="4796279" y="1846430"/>
            <a:chExt cx="4670669" cy="838215"/>
          </a:xfrm>
        </p:grpSpPr>
        <p:sp>
          <p:nvSpPr>
            <p:cNvPr id="798" name="Google Shape;798;p7"/>
            <p:cNvSpPr/>
            <p:nvPr/>
          </p:nvSpPr>
          <p:spPr>
            <a:xfrm>
              <a:off x="4796279" y="1888045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7"/>
            <p:cNvSpPr txBox="1"/>
            <p:nvPr/>
          </p:nvSpPr>
          <p:spPr>
            <a:xfrm>
              <a:off x="4844472" y="1846430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đÚNG</a:t>
              </a:r>
              <a:endParaRPr sz="4800" b="1">
                <a:solidFill>
                  <a:srgbClr val="4D352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800" name="Google Shape;800;p7"/>
          <p:cNvGrpSpPr/>
          <p:nvPr/>
        </p:nvGrpSpPr>
        <p:grpSpPr>
          <a:xfrm>
            <a:off x="4801742" y="3196489"/>
            <a:ext cx="4670669" cy="838215"/>
            <a:chOff x="4801742" y="2912711"/>
            <a:chExt cx="4670669" cy="838215"/>
          </a:xfrm>
        </p:grpSpPr>
        <p:sp>
          <p:nvSpPr>
            <p:cNvPr id="801" name="Google Shape;801;p7"/>
            <p:cNvSpPr/>
            <p:nvPr/>
          </p:nvSpPr>
          <p:spPr>
            <a:xfrm>
              <a:off x="4801742" y="2954326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7"/>
            <p:cNvSpPr txBox="1"/>
            <p:nvPr/>
          </p:nvSpPr>
          <p:spPr>
            <a:xfrm>
              <a:off x="4849935" y="2912711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803" name="Google Shape;803;p7"/>
          <p:cNvGrpSpPr/>
          <p:nvPr/>
        </p:nvGrpSpPr>
        <p:grpSpPr>
          <a:xfrm>
            <a:off x="4807205" y="4262770"/>
            <a:ext cx="4670669" cy="838215"/>
            <a:chOff x="4807205" y="3978992"/>
            <a:chExt cx="4670669" cy="838215"/>
          </a:xfrm>
        </p:grpSpPr>
        <p:sp>
          <p:nvSpPr>
            <p:cNvPr id="804" name="Google Shape;804;p7"/>
            <p:cNvSpPr/>
            <p:nvPr/>
          </p:nvSpPr>
          <p:spPr>
            <a:xfrm>
              <a:off x="4807205" y="4020607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7"/>
            <p:cNvSpPr txBox="1"/>
            <p:nvPr/>
          </p:nvSpPr>
          <p:spPr>
            <a:xfrm>
              <a:off x="4855398" y="3978992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806" name="Google Shape;806;p7"/>
          <p:cNvGrpSpPr/>
          <p:nvPr/>
        </p:nvGrpSpPr>
        <p:grpSpPr>
          <a:xfrm>
            <a:off x="4812668" y="5329051"/>
            <a:ext cx="4670669" cy="838215"/>
            <a:chOff x="4812668" y="5045273"/>
            <a:chExt cx="4670669" cy="838215"/>
          </a:xfrm>
        </p:grpSpPr>
        <p:sp>
          <p:nvSpPr>
            <p:cNvPr id="807" name="Google Shape;807;p7"/>
            <p:cNvSpPr/>
            <p:nvPr/>
          </p:nvSpPr>
          <p:spPr>
            <a:xfrm>
              <a:off x="4812668" y="5086888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 txBox="1"/>
            <p:nvPr/>
          </p:nvSpPr>
          <p:spPr>
            <a:xfrm>
              <a:off x="4860861" y="5045273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809" name="Google Shape;809;p7"/>
          <p:cNvGrpSpPr/>
          <p:nvPr/>
        </p:nvGrpSpPr>
        <p:grpSpPr>
          <a:xfrm>
            <a:off x="3710382" y="2119573"/>
            <a:ext cx="804988" cy="830997"/>
            <a:chOff x="4295433" y="813915"/>
            <a:chExt cx="804988" cy="830997"/>
          </a:xfrm>
        </p:grpSpPr>
        <p:sp>
          <p:nvSpPr>
            <p:cNvPr id="810" name="Google Shape;810;p7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7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A</a:t>
              </a:r>
              <a:endParaRPr/>
            </a:p>
          </p:txBody>
        </p:sp>
      </p:grpSp>
      <p:grpSp>
        <p:nvGrpSpPr>
          <p:cNvPr id="812" name="Google Shape;812;p7"/>
          <p:cNvGrpSpPr/>
          <p:nvPr/>
        </p:nvGrpSpPr>
        <p:grpSpPr>
          <a:xfrm>
            <a:off x="3703601" y="3184028"/>
            <a:ext cx="804988" cy="830997"/>
            <a:chOff x="4295433" y="813915"/>
            <a:chExt cx="804988" cy="830997"/>
          </a:xfrm>
        </p:grpSpPr>
        <p:sp>
          <p:nvSpPr>
            <p:cNvPr id="813" name="Google Shape;813;p7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7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B</a:t>
              </a:r>
              <a:endParaRPr/>
            </a:p>
          </p:txBody>
        </p:sp>
      </p:grpSp>
      <p:grpSp>
        <p:nvGrpSpPr>
          <p:cNvPr id="815" name="Google Shape;815;p7"/>
          <p:cNvGrpSpPr/>
          <p:nvPr/>
        </p:nvGrpSpPr>
        <p:grpSpPr>
          <a:xfrm>
            <a:off x="3696820" y="4278229"/>
            <a:ext cx="804988" cy="830997"/>
            <a:chOff x="4295433" y="813915"/>
            <a:chExt cx="804988" cy="830997"/>
          </a:xfrm>
        </p:grpSpPr>
        <p:sp>
          <p:nvSpPr>
            <p:cNvPr id="816" name="Google Shape;816;p7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7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C</a:t>
              </a:r>
              <a:endParaRPr/>
            </a:p>
          </p:txBody>
        </p:sp>
      </p:grpSp>
      <p:grpSp>
        <p:nvGrpSpPr>
          <p:cNvPr id="818" name="Google Shape;818;p7"/>
          <p:cNvGrpSpPr/>
          <p:nvPr/>
        </p:nvGrpSpPr>
        <p:grpSpPr>
          <a:xfrm>
            <a:off x="3690039" y="5299948"/>
            <a:ext cx="804988" cy="830997"/>
            <a:chOff x="4295433" y="813915"/>
            <a:chExt cx="804988" cy="830997"/>
          </a:xfrm>
        </p:grpSpPr>
        <p:sp>
          <p:nvSpPr>
            <p:cNvPr id="819" name="Google Shape;819;p7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7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D</a:t>
              </a:r>
              <a:endParaRPr/>
            </a:p>
          </p:txBody>
        </p:sp>
      </p:grpSp>
      <p:grpSp>
        <p:nvGrpSpPr>
          <p:cNvPr id="821" name="Google Shape;821;p7"/>
          <p:cNvGrpSpPr/>
          <p:nvPr/>
        </p:nvGrpSpPr>
        <p:grpSpPr>
          <a:xfrm>
            <a:off x="687390" y="-1589015"/>
            <a:ext cx="2566105" cy="3548268"/>
            <a:chOff x="9361484" y="-1793095"/>
            <a:chExt cx="2782727" cy="3511648"/>
          </a:xfrm>
        </p:grpSpPr>
        <p:grpSp>
          <p:nvGrpSpPr>
            <p:cNvPr id="822" name="Google Shape;822;p7"/>
            <p:cNvGrpSpPr/>
            <p:nvPr/>
          </p:nvGrpSpPr>
          <p:grpSpPr>
            <a:xfrm>
              <a:off x="9361484" y="-1347949"/>
              <a:ext cx="302735" cy="2636735"/>
              <a:chOff x="10668000" y="6342009"/>
              <a:chExt cx="302735" cy="2636735"/>
            </a:xfrm>
          </p:grpSpPr>
          <p:sp>
            <p:nvSpPr>
              <p:cNvPr id="823" name="Google Shape;823;p7"/>
              <p:cNvSpPr/>
              <p:nvPr/>
            </p:nvSpPr>
            <p:spPr>
              <a:xfrm>
                <a:off x="10668000" y="8676009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24" name="Google Shape;824;p7"/>
              <p:cNvCxnSpPr>
                <a:stCxn id="823" idx="0"/>
              </p:cNvCxnSpPr>
              <p:nvPr/>
            </p:nvCxnSpPr>
            <p:spPr>
              <a:xfrm rot="10800000">
                <a:off x="10800468" y="6342009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25" name="Google Shape;825;p7"/>
            <p:cNvGrpSpPr/>
            <p:nvPr/>
          </p:nvGrpSpPr>
          <p:grpSpPr>
            <a:xfrm>
              <a:off x="9774816" y="-1793095"/>
              <a:ext cx="302735" cy="2636735"/>
              <a:chOff x="10668000" y="5535714"/>
              <a:chExt cx="302735" cy="2636735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27" name="Google Shape;827;p7"/>
              <p:cNvCxnSpPr>
                <a:stCxn id="826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28" name="Google Shape;828;p7"/>
            <p:cNvGrpSpPr/>
            <p:nvPr/>
          </p:nvGrpSpPr>
          <p:grpSpPr>
            <a:xfrm>
              <a:off x="10188148" y="-923353"/>
              <a:ext cx="302735" cy="2636735"/>
              <a:chOff x="10668000" y="6842697"/>
              <a:chExt cx="302735" cy="2636735"/>
            </a:xfrm>
          </p:grpSpPr>
          <p:sp>
            <p:nvSpPr>
              <p:cNvPr id="829" name="Google Shape;829;p7"/>
              <p:cNvSpPr/>
              <p:nvPr/>
            </p:nvSpPr>
            <p:spPr>
              <a:xfrm>
                <a:off x="10668000" y="9176697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30" name="Google Shape;830;p7"/>
              <p:cNvCxnSpPr>
                <a:stCxn id="829" idx="0"/>
              </p:cNvCxnSpPr>
              <p:nvPr/>
            </p:nvCxnSpPr>
            <p:spPr>
              <a:xfrm rot="10800000">
                <a:off x="10800468" y="6842697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31" name="Google Shape;831;p7"/>
            <p:cNvGrpSpPr/>
            <p:nvPr/>
          </p:nvGrpSpPr>
          <p:grpSpPr>
            <a:xfrm>
              <a:off x="10601480" y="-1535203"/>
              <a:ext cx="302735" cy="2636735"/>
              <a:chOff x="10668000" y="5535714"/>
              <a:chExt cx="302735" cy="2636735"/>
            </a:xfrm>
          </p:grpSpPr>
          <p:sp>
            <p:nvSpPr>
              <p:cNvPr id="832" name="Google Shape;832;p7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33" name="Google Shape;833;p7"/>
              <p:cNvCxnSpPr>
                <a:stCxn id="832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34" name="Google Shape;834;p7"/>
            <p:cNvGrpSpPr/>
            <p:nvPr/>
          </p:nvGrpSpPr>
          <p:grpSpPr>
            <a:xfrm>
              <a:off x="11014812" y="-1244598"/>
              <a:ext cx="302735" cy="2636735"/>
              <a:chOff x="10668000" y="5535714"/>
              <a:chExt cx="302735" cy="2636735"/>
            </a:xfrm>
          </p:grpSpPr>
          <p:sp>
            <p:nvSpPr>
              <p:cNvPr id="835" name="Google Shape;835;p7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36" name="Google Shape;836;p7"/>
              <p:cNvCxnSpPr>
                <a:stCxn id="835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37" name="Google Shape;837;p7"/>
            <p:cNvGrpSpPr/>
            <p:nvPr/>
          </p:nvGrpSpPr>
          <p:grpSpPr>
            <a:xfrm>
              <a:off x="11428144" y="-1748994"/>
              <a:ext cx="302735" cy="2636735"/>
              <a:chOff x="10668000" y="5535714"/>
              <a:chExt cx="302735" cy="2636735"/>
            </a:xfrm>
          </p:grpSpPr>
          <p:sp>
            <p:nvSpPr>
              <p:cNvPr id="838" name="Google Shape;838;p7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39" name="Google Shape;839;p7"/>
              <p:cNvCxnSpPr>
                <a:stCxn id="838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840" name="Google Shape;840;p7"/>
            <p:cNvGrpSpPr/>
            <p:nvPr/>
          </p:nvGrpSpPr>
          <p:grpSpPr>
            <a:xfrm>
              <a:off x="11841476" y="-1535282"/>
              <a:ext cx="302735" cy="3253835"/>
              <a:chOff x="10668000" y="4918614"/>
              <a:chExt cx="302735" cy="3253835"/>
            </a:xfrm>
          </p:grpSpPr>
          <p:sp>
            <p:nvSpPr>
              <p:cNvPr id="841" name="Google Shape;841;p7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42" name="Google Shape;842;p7"/>
              <p:cNvCxnSpPr>
                <a:stCxn id="841" idx="0"/>
              </p:cNvCxnSpPr>
              <p:nvPr/>
            </p:nvCxnSpPr>
            <p:spPr>
              <a:xfrm rot="10800000">
                <a:off x="10799268" y="4918614"/>
                <a:ext cx="20100" cy="29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843" name="Google Shape;843;p7"/>
          <p:cNvGrpSpPr/>
          <p:nvPr/>
        </p:nvGrpSpPr>
        <p:grpSpPr>
          <a:xfrm>
            <a:off x="10229256" y="763653"/>
            <a:ext cx="1044633" cy="1426328"/>
            <a:chOff x="9150308" y="1638231"/>
            <a:chExt cx="1503754" cy="2053206"/>
          </a:xfrm>
        </p:grpSpPr>
        <p:sp>
          <p:nvSpPr>
            <p:cNvPr id="844" name="Google Shape;844;p7"/>
            <p:cNvSpPr/>
            <p:nvPr/>
          </p:nvSpPr>
          <p:spPr>
            <a:xfrm>
              <a:off x="9694098" y="1638231"/>
              <a:ext cx="595085" cy="770508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0256969" y="2669059"/>
              <a:ext cx="397093" cy="514149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9150308" y="2329136"/>
              <a:ext cx="850330" cy="1362301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7" name="Google Shape;847;p7"/>
          <p:cNvSpPr/>
          <p:nvPr/>
        </p:nvSpPr>
        <p:spPr>
          <a:xfrm>
            <a:off x="3244292" y="937034"/>
            <a:ext cx="6738554" cy="796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200" dir="2700000" algn="tl" rotWithShape="0">
              <a:schemeClr val="accent6">
                <a:alpha val="3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7"/>
          <p:cNvSpPr txBox="1"/>
          <p:nvPr/>
        </p:nvSpPr>
        <p:spPr>
          <a:xfrm>
            <a:off x="3363368" y="880652"/>
            <a:ext cx="31261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D3521"/>
                </a:solidFill>
                <a:latin typeface="Arial"/>
                <a:ea typeface="Arial"/>
                <a:cs typeface="Arial"/>
                <a:sym typeface="Arial"/>
              </a:rPr>
              <a:t>Câu hỏi </a:t>
            </a:r>
            <a:endParaRPr/>
          </a:p>
        </p:txBody>
      </p:sp>
      <p:pic>
        <p:nvPicPr>
          <p:cNvPr id="849" name="Google Shape;84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5540" y="-72072"/>
            <a:ext cx="2318030" cy="231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4857" y="2154193"/>
            <a:ext cx="4843794" cy="470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7575" y="1319117"/>
            <a:ext cx="1822326" cy="180643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1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1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1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1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1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1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1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8"/>
          <p:cNvGrpSpPr/>
          <p:nvPr/>
        </p:nvGrpSpPr>
        <p:grpSpPr>
          <a:xfrm>
            <a:off x="564524" y="518473"/>
            <a:ext cx="11062952" cy="5821053"/>
            <a:chOff x="564524" y="518473"/>
            <a:chExt cx="11062952" cy="5821053"/>
          </a:xfrm>
        </p:grpSpPr>
        <p:sp>
          <p:nvSpPr>
            <p:cNvPr id="856" name="Google Shape;856;p8"/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7" name="Google Shape;857;p8"/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</p:grpSpPr>
          <p:cxnSp>
            <p:nvCxnSpPr>
              <p:cNvPr id="858" name="Google Shape;858;p8"/>
              <p:cNvCxnSpPr/>
              <p:nvPr/>
            </p:nvCxnSpPr>
            <p:spPr>
              <a:xfrm>
                <a:off x="564524" y="80356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9" name="Google Shape;859;p8"/>
              <p:cNvCxnSpPr/>
              <p:nvPr/>
            </p:nvCxnSpPr>
            <p:spPr>
              <a:xfrm>
                <a:off x="564524" y="112221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0" name="Google Shape;860;p8"/>
              <p:cNvCxnSpPr/>
              <p:nvPr/>
            </p:nvCxnSpPr>
            <p:spPr>
              <a:xfrm>
                <a:off x="564524" y="144087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1" name="Google Shape;861;p8"/>
              <p:cNvCxnSpPr/>
              <p:nvPr/>
            </p:nvCxnSpPr>
            <p:spPr>
              <a:xfrm>
                <a:off x="564524" y="175952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2" name="Google Shape;862;p8"/>
              <p:cNvCxnSpPr/>
              <p:nvPr/>
            </p:nvCxnSpPr>
            <p:spPr>
              <a:xfrm>
                <a:off x="564524" y="207818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3" name="Google Shape;863;p8"/>
              <p:cNvCxnSpPr/>
              <p:nvPr/>
            </p:nvCxnSpPr>
            <p:spPr>
              <a:xfrm>
                <a:off x="564524" y="239683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4" name="Google Shape;864;p8"/>
              <p:cNvCxnSpPr/>
              <p:nvPr/>
            </p:nvCxnSpPr>
            <p:spPr>
              <a:xfrm>
                <a:off x="564524" y="271549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5" name="Google Shape;865;p8"/>
              <p:cNvCxnSpPr/>
              <p:nvPr/>
            </p:nvCxnSpPr>
            <p:spPr>
              <a:xfrm>
                <a:off x="564524" y="303414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6" name="Google Shape;866;p8"/>
              <p:cNvCxnSpPr/>
              <p:nvPr/>
            </p:nvCxnSpPr>
            <p:spPr>
              <a:xfrm>
                <a:off x="564524" y="335280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7" name="Google Shape;867;p8"/>
              <p:cNvCxnSpPr/>
              <p:nvPr/>
            </p:nvCxnSpPr>
            <p:spPr>
              <a:xfrm>
                <a:off x="564524" y="367145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8" name="Google Shape;868;p8"/>
              <p:cNvCxnSpPr/>
              <p:nvPr/>
            </p:nvCxnSpPr>
            <p:spPr>
              <a:xfrm>
                <a:off x="564524" y="399011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9" name="Google Shape;869;p8"/>
              <p:cNvCxnSpPr/>
              <p:nvPr/>
            </p:nvCxnSpPr>
            <p:spPr>
              <a:xfrm>
                <a:off x="564524" y="430876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0" name="Google Shape;870;p8"/>
              <p:cNvCxnSpPr/>
              <p:nvPr/>
            </p:nvCxnSpPr>
            <p:spPr>
              <a:xfrm>
                <a:off x="564524" y="462742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1" name="Google Shape;871;p8"/>
              <p:cNvCxnSpPr/>
              <p:nvPr/>
            </p:nvCxnSpPr>
            <p:spPr>
              <a:xfrm>
                <a:off x="564524" y="494607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2" name="Google Shape;872;p8"/>
              <p:cNvCxnSpPr/>
              <p:nvPr/>
            </p:nvCxnSpPr>
            <p:spPr>
              <a:xfrm>
                <a:off x="564524" y="526473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3" name="Google Shape;873;p8"/>
              <p:cNvCxnSpPr/>
              <p:nvPr/>
            </p:nvCxnSpPr>
            <p:spPr>
              <a:xfrm>
                <a:off x="564524" y="558338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4" name="Google Shape;874;p8"/>
              <p:cNvCxnSpPr/>
              <p:nvPr/>
            </p:nvCxnSpPr>
            <p:spPr>
              <a:xfrm>
                <a:off x="564524" y="590204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5" name="Google Shape;875;p8"/>
              <p:cNvCxnSpPr/>
              <p:nvPr/>
            </p:nvCxnSpPr>
            <p:spPr>
              <a:xfrm>
                <a:off x="564524" y="622069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6" name="Google Shape;876;p8"/>
              <p:cNvCxnSpPr/>
              <p:nvPr/>
            </p:nvCxnSpPr>
            <p:spPr>
              <a:xfrm>
                <a:off x="756061" y="532898"/>
                <a:ext cx="0" cy="582804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7" name="Google Shape;877;p8"/>
              <p:cNvCxnSpPr/>
              <p:nvPr/>
            </p:nvCxnSpPr>
            <p:spPr>
              <a:xfrm>
                <a:off x="107822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8" name="Google Shape;878;p8"/>
              <p:cNvCxnSpPr/>
              <p:nvPr/>
            </p:nvCxnSpPr>
            <p:spPr>
              <a:xfrm>
                <a:off x="140039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" name="Google Shape;879;p8"/>
              <p:cNvCxnSpPr/>
              <p:nvPr/>
            </p:nvCxnSpPr>
            <p:spPr>
              <a:xfrm>
                <a:off x="172255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" name="Google Shape;880;p8"/>
              <p:cNvCxnSpPr/>
              <p:nvPr/>
            </p:nvCxnSpPr>
            <p:spPr>
              <a:xfrm>
                <a:off x="204472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1" name="Google Shape;881;p8"/>
              <p:cNvCxnSpPr/>
              <p:nvPr/>
            </p:nvCxnSpPr>
            <p:spPr>
              <a:xfrm>
                <a:off x="236689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2" name="Google Shape;882;p8"/>
              <p:cNvCxnSpPr/>
              <p:nvPr/>
            </p:nvCxnSpPr>
            <p:spPr>
              <a:xfrm>
                <a:off x="268905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3" name="Google Shape;883;p8"/>
              <p:cNvCxnSpPr/>
              <p:nvPr/>
            </p:nvCxnSpPr>
            <p:spPr>
              <a:xfrm>
                <a:off x="301122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4" name="Google Shape;884;p8"/>
              <p:cNvCxnSpPr/>
              <p:nvPr/>
            </p:nvCxnSpPr>
            <p:spPr>
              <a:xfrm>
                <a:off x="333338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5" name="Google Shape;885;p8"/>
              <p:cNvCxnSpPr/>
              <p:nvPr/>
            </p:nvCxnSpPr>
            <p:spPr>
              <a:xfrm>
                <a:off x="365555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6" name="Google Shape;886;p8"/>
              <p:cNvCxnSpPr/>
              <p:nvPr/>
            </p:nvCxnSpPr>
            <p:spPr>
              <a:xfrm>
                <a:off x="397772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7" name="Google Shape;887;p8"/>
              <p:cNvCxnSpPr/>
              <p:nvPr/>
            </p:nvCxnSpPr>
            <p:spPr>
              <a:xfrm>
                <a:off x="429988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8" name="Google Shape;888;p8"/>
              <p:cNvCxnSpPr/>
              <p:nvPr/>
            </p:nvCxnSpPr>
            <p:spPr>
              <a:xfrm>
                <a:off x="462205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9" name="Google Shape;889;p8"/>
              <p:cNvCxnSpPr/>
              <p:nvPr/>
            </p:nvCxnSpPr>
            <p:spPr>
              <a:xfrm>
                <a:off x="494421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0" name="Google Shape;890;p8"/>
              <p:cNvCxnSpPr/>
              <p:nvPr/>
            </p:nvCxnSpPr>
            <p:spPr>
              <a:xfrm>
                <a:off x="526638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1" name="Google Shape;891;p8"/>
              <p:cNvCxnSpPr/>
              <p:nvPr/>
            </p:nvCxnSpPr>
            <p:spPr>
              <a:xfrm>
                <a:off x="558855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2" name="Google Shape;892;p8"/>
              <p:cNvCxnSpPr/>
              <p:nvPr/>
            </p:nvCxnSpPr>
            <p:spPr>
              <a:xfrm>
                <a:off x="591071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3" name="Google Shape;893;p8"/>
              <p:cNvCxnSpPr/>
              <p:nvPr/>
            </p:nvCxnSpPr>
            <p:spPr>
              <a:xfrm>
                <a:off x="623288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4" name="Google Shape;894;p8"/>
              <p:cNvCxnSpPr/>
              <p:nvPr/>
            </p:nvCxnSpPr>
            <p:spPr>
              <a:xfrm>
                <a:off x="655504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5" name="Google Shape;895;p8"/>
              <p:cNvCxnSpPr/>
              <p:nvPr/>
            </p:nvCxnSpPr>
            <p:spPr>
              <a:xfrm>
                <a:off x="687721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6" name="Google Shape;896;p8"/>
              <p:cNvCxnSpPr/>
              <p:nvPr/>
            </p:nvCxnSpPr>
            <p:spPr>
              <a:xfrm>
                <a:off x="719938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7" name="Google Shape;897;p8"/>
              <p:cNvCxnSpPr/>
              <p:nvPr/>
            </p:nvCxnSpPr>
            <p:spPr>
              <a:xfrm>
                <a:off x="752154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8" name="Google Shape;898;p8"/>
              <p:cNvCxnSpPr/>
              <p:nvPr/>
            </p:nvCxnSpPr>
            <p:spPr>
              <a:xfrm>
                <a:off x="784371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9" name="Google Shape;899;p8"/>
              <p:cNvCxnSpPr/>
              <p:nvPr/>
            </p:nvCxnSpPr>
            <p:spPr>
              <a:xfrm>
                <a:off x="816587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0" name="Google Shape;900;p8"/>
              <p:cNvCxnSpPr/>
              <p:nvPr/>
            </p:nvCxnSpPr>
            <p:spPr>
              <a:xfrm>
                <a:off x="848804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1" name="Google Shape;901;p8"/>
              <p:cNvCxnSpPr/>
              <p:nvPr/>
            </p:nvCxnSpPr>
            <p:spPr>
              <a:xfrm>
                <a:off x="881021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2" name="Google Shape;902;p8"/>
              <p:cNvCxnSpPr/>
              <p:nvPr/>
            </p:nvCxnSpPr>
            <p:spPr>
              <a:xfrm>
                <a:off x="913237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3" name="Google Shape;903;p8"/>
              <p:cNvCxnSpPr/>
              <p:nvPr/>
            </p:nvCxnSpPr>
            <p:spPr>
              <a:xfrm>
                <a:off x="945454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4" name="Google Shape;904;p8"/>
              <p:cNvCxnSpPr/>
              <p:nvPr/>
            </p:nvCxnSpPr>
            <p:spPr>
              <a:xfrm>
                <a:off x="977670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5" name="Google Shape;905;p8"/>
              <p:cNvCxnSpPr/>
              <p:nvPr/>
            </p:nvCxnSpPr>
            <p:spPr>
              <a:xfrm>
                <a:off x="1009887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6" name="Google Shape;906;p8"/>
              <p:cNvCxnSpPr/>
              <p:nvPr/>
            </p:nvCxnSpPr>
            <p:spPr>
              <a:xfrm>
                <a:off x="1042104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7" name="Google Shape;907;p8"/>
              <p:cNvCxnSpPr/>
              <p:nvPr/>
            </p:nvCxnSpPr>
            <p:spPr>
              <a:xfrm>
                <a:off x="1074320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8" name="Google Shape;908;p8"/>
              <p:cNvCxnSpPr/>
              <p:nvPr/>
            </p:nvCxnSpPr>
            <p:spPr>
              <a:xfrm>
                <a:off x="1106537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9" name="Google Shape;909;p8"/>
              <p:cNvCxnSpPr/>
              <p:nvPr/>
            </p:nvCxnSpPr>
            <p:spPr>
              <a:xfrm>
                <a:off x="1138753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910" name="Google Shape;910;p8"/>
          <p:cNvGrpSpPr/>
          <p:nvPr/>
        </p:nvGrpSpPr>
        <p:grpSpPr>
          <a:xfrm>
            <a:off x="8553407" y="2390843"/>
            <a:ext cx="3924442" cy="4588964"/>
            <a:chOff x="8553407" y="2390843"/>
            <a:chExt cx="3924442" cy="4588964"/>
          </a:xfrm>
        </p:grpSpPr>
        <p:sp>
          <p:nvSpPr>
            <p:cNvPr id="911" name="Google Shape;911;p8"/>
            <p:cNvSpPr/>
            <p:nvPr/>
          </p:nvSpPr>
          <p:spPr>
            <a:xfrm>
              <a:off x="8553407" y="6012451"/>
              <a:ext cx="3150632" cy="920336"/>
            </a:xfrm>
            <a:custGeom>
              <a:avLst/>
              <a:gdLst/>
              <a:ahLst/>
              <a:cxnLst/>
              <a:rect l="l" t="t" r="r" b="b"/>
              <a:pathLst>
                <a:path w="2053199" h="771531" extrusionOk="0">
                  <a:moveTo>
                    <a:pt x="1472312" y="71071"/>
                  </a:moveTo>
                  <a:cubicBezTo>
                    <a:pt x="1247341" y="-8758"/>
                    <a:pt x="944960" y="-18434"/>
                    <a:pt x="703055" y="27528"/>
                  </a:cubicBezTo>
                  <a:cubicBezTo>
                    <a:pt x="461150" y="73490"/>
                    <a:pt x="98293" y="247662"/>
                    <a:pt x="20884" y="346843"/>
                  </a:cubicBezTo>
                  <a:cubicBezTo>
                    <a:pt x="-56525" y="446024"/>
                    <a:pt x="95874" y="557300"/>
                    <a:pt x="238598" y="622614"/>
                  </a:cubicBezTo>
                  <a:cubicBezTo>
                    <a:pt x="381322" y="687928"/>
                    <a:pt x="661932" y="716957"/>
                    <a:pt x="877227" y="738728"/>
                  </a:cubicBezTo>
                  <a:cubicBezTo>
                    <a:pt x="1092522" y="760499"/>
                    <a:pt x="1334426" y="791948"/>
                    <a:pt x="1530369" y="753243"/>
                  </a:cubicBezTo>
                  <a:cubicBezTo>
                    <a:pt x="1726312" y="714538"/>
                    <a:pt x="2064979" y="620195"/>
                    <a:pt x="2052884" y="506500"/>
                  </a:cubicBezTo>
                  <a:cubicBezTo>
                    <a:pt x="2040789" y="392805"/>
                    <a:pt x="1697283" y="150900"/>
                    <a:pt x="1472312" y="710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2" name="Google Shape;912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27217" y="2390843"/>
              <a:ext cx="3150632" cy="4588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3" name="Google Shape;913;p8"/>
          <p:cNvSpPr/>
          <p:nvPr/>
        </p:nvSpPr>
        <p:spPr>
          <a:xfrm>
            <a:off x="5365330" y="356037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4" name="Google Shape;91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949" y="3719005"/>
            <a:ext cx="2624043" cy="3302167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8"/>
          <p:cNvSpPr/>
          <p:nvPr/>
        </p:nvSpPr>
        <p:spPr>
          <a:xfrm>
            <a:off x="-379574" y="2288630"/>
            <a:ext cx="3406854" cy="1532975"/>
          </a:xfrm>
          <a:prstGeom prst="wedgeRoundRectCallout">
            <a:avLst>
              <a:gd name="adj1" fmla="val 3025"/>
              <a:gd name="adj2" fmla="val 81436"/>
              <a:gd name="adj3" fmla="val 16667"/>
            </a:avLst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schemeClr val="accent6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8"/>
          <p:cNvSpPr txBox="1"/>
          <p:nvPr/>
        </p:nvSpPr>
        <p:spPr>
          <a:xfrm>
            <a:off x="151697" y="2605335"/>
            <a:ext cx="28751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6</a:t>
            </a:r>
            <a:endParaRPr dirty="0"/>
          </a:p>
        </p:txBody>
      </p:sp>
      <p:grpSp>
        <p:nvGrpSpPr>
          <p:cNvPr id="917" name="Google Shape;917;p8"/>
          <p:cNvGrpSpPr/>
          <p:nvPr/>
        </p:nvGrpSpPr>
        <p:grpSpPr>
          <a:xfrm>
            <a:off x="4795182" y="4271812"/>
            <a:ext cx="4670669" cy="838215"/>
            <a:chOff x="4796279" y="1846430"/>
            <a:chExt cx="4670669" cy="838215"/>
          </a:xfrm>
        </p:grpSpPr>
        <p:sp>
          <p:nvSpPr>
            <p:cNvPr id="918" name="Google Shape;918;p8"/>
            <p:cNvSpPr/>
            <p:nvPr/>
          </p:nvSpPr>
          <p:spPr>
            <a:xfrm>
              <a:off x="4796279" y="1888045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8"/>
            <p:cNvSpPr txBox="1"/>
            <p:nvPr/>
          </p:nvSpPr>
          <p:spPr>
            <a:xfrm>
              <a:off x="4844472" y="1846430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đÚNG</a:t>
              </a:r>
              <a:endParaRPr sz="4800" b="1">
                <a:solidFill>
                  <a:srgbClr val="4D352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920" name="Google Shape;920;p8"/>
          <p:cNvGrpSpPr/>
          <p:nvPr/>
        </p:nvGrpSpPr>
        <p:grpSpPr>
          <a:xfrm>
            <a:off x="4801742" y="3196489"/>
            <a:ext cx="4670669" cy="838215"/>
            <a:chOff x="4801742" y="2912711"/>
            <a:chExt cx="4670669" cy="838215"/>
          </a:xfrm>
        </p:grpSpPr>
        <p:sp>
          <p:nvSpPr>
            <p:cNvPr id="921" name="Google Shape;921;p8"/>
            <p:cNvSpPr/>
            <p:nvPr/>
          </p:nvSpPr>
          <p:spPr>
            <a:xfrm>
              <a:off x="4801742" y="2954326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8"/>
            <p:cNvSpPr txBox="1"/>
            <p:nvPr/>
          </p:nvSpPr>
          <p:spPr>
            <a:xfrm>
              <a:off x="4849935" y="2912711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923" name="Google Shape;923;p8"/>
          <p:cNvGrpSpPr/>
          <p:nvPr/>
        </p:nvGrpSpPr>
        <p:grpSpPr>
          <a:xfrm>
            <a:off x="4752717" y="2046847"/>
            <a:ext cx="4670669" cy="838215"/>
            <a:chOff x="4807205" y="3978992"/>
            <a:chExt cx="4670669" cy="838215"/>
          </a:xfrm>
        </p:grpSpPr>
        <p:sp>
          <p:nvSpPr>
            <p:cNvPr id="924" name="Google Shape;924;p8"/>
            <p:cNvSpPr/>
            <p:nvPr/>
          </p:nvSpPr>
          <p:spPr>
            <a:xfrm>
              <a:off x="4807205" y="4020607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8"/>
            <p:cNvSpPr txBox="1"/>
            <p:nvPr/>
          </p:nvSpPr>
          <p:spPr>
            <a:xfrm>
              <a:off x="4855398" y="3978992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926" name="Google Shape;926;p8"/>
          <p:cNvGrpSpPr/>
          <p:nvPr/>
        </p:nvGrpSpPr>
        <p:grpSpPr>
          <a:xfrm>
            <a:off x="4812668" y="5329051"/>
            <a:ext cx="4670669" cy="838215"/>
            <a:chOff x="4812668" y="5045273"/>
            <a:chExt cx="4670669" cy="838215"/>
          </a:xfrm>
        </p:grpSpPr>
        <p:sp>
          <p:nvSpPr>
            <p:cNvPr id="927" name="Google Shape;927;p8"/>
            <p:cNvSpPr/>
            <p:nvPr/>
          </p:nvSpPr>
          <p:spPr>
            <a:xfrm>
              <a:off x="4812668" y="5086888"/>
              <a:ext cx="4670669" cy="7966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8"/>
            <p:cNvSpPr txBox="1"/>
            <p:nvPr/>
          </p:nvSpPr>
          <p:spPr>
            <a:xfrm>
              <a:off x="4860861" y="5045273"/>
              <a:ext cx="45716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SAI</a:t>
              </a:r>
              <a:endParaRPr/>
            </a:p>
          </p:txBody>
        </p:sp>
      </p:grpSp>
      <p:grpSp>
        <p:nvGrpSpPr>
          <p:cNvPr id="929" name="Google Shape;929;p8"/>
          <p:cNvGrpSpPr/>
          <p:nvPr/>
        </p:nvGrpSpPr>
        <p:grpSpPr>
          <a:xfrm>
            <a:off x="3709285" y="4261177"/>
            <a:ext cx="804988" cy="830997"/>
            <a:chOff x="4295433" y="813915"/>
            <a:chExt cx="804988" cy="830997"/>
          </a:xfrm>
        </p:grpSpPr>
        <p:sp>
          <p:nvSpPr>
            <p:cNvPr id="930" name="Google Shape;930;p8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8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c</a:t>
              </a:r>
              <a:endParaRPr/>
            </a:p>
          </p:txBody>
        </p:sp>
      </p:grpSp>
      <p:grpSp>
        <p:nvGrpSpPr>
          <p:cNvPr id="932" name="Google Shape;932;p8"/>
          <p:cNvGrpSpPr/>
          <p:nvPr/>
        </p:nvGrpSpPr>
        <p:grpSpPr>
          <a:xfrm>
            <a:off x="3703601" y="3184028"/>
            <a:ext cx="804988" cy="830997"/>
            <a:chOff x="4295433" y="813915"/>
            <a:chExt cx="804988" cy="830997"/>
          </a:xfrm>
        </p:grpSpPr>
        <p:sp>
          <p:nvSpPr>
            <p:cNvPr id="933" name="Google Shape;933;p8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8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B</a:t>
              </a:r>
              <a:endParaRPr/>
            </a:p>
          </p:txBody>
        </p:sp>
      </p:grpSp>
      <p:grpSp>
        <p:nvGrpSpPr>
          <p:cNvPr id="935" name="Google Shape;935;p8"/>
          <p:cNvGrpSpPr/>
          <p:nvPr/>
        </p:nvGrpSpPr>
        <p:grpSpPr>
          <a:xfrm>
            <a:off x="3642332" y="2062306"/>
            <a:ext cx="804988" cy="830997"/>
            <a:chOff x="4295433" y="813915"/>
            <a:chExt cx="804988" cy="830997"/>
          </a:xfrm>
        </p:grpSpPr>
        <p:sp>
          <p:nvSpPr>
            <p:cNvPr id="936" name="Google Shape;936;p8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8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a</a:t>
              </a:r>
              <a:endParaRPr/>
            </a:p>
          </p:txBody>
        </p:sp>
      </p:grpSp>
      <p:grpSp>
        <p:nvGrpSpPr>
          <p:cNvPr id="938" name="Google Shape;938;p8"/>
          <p:cNvGrpSpPr/>
          <p:nvPr/>
        </p:nvGrpSpPr>
        <p:grpSpPr>
          <a:xfrm>
            <a:off x="3690039" y="5299948"/>
            <a:ext cx="804988" cy="830997"/>
            <a:chOff x="4295433" y="813915"/>
            <a:chExt cx="804988" cy="830997"/>
          </a:xfrm>
        </p:grpSpPr>
        <p:sp>
          <p:nvSpPr>
            <p:cNvPr id="939" name="Google Shape;939;p8"/>
            <p:cNvSpPr/>
            <p:nvPr/>
          </p:nvSpPr>
          <p:spPr>
            <a:xfrm>
              <a:off x="4295433" y="846363"/>
              <a:ext cx="804988" cy="796600"/>
            </a:xfrm>
            <a:prstGeom prst="ellipse">
              <a:avLst/>
            </a:prstGeom>
            <a:solidFill>
              <a:srgbClr val="DCC7AC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8"/>
            <p:cNvSpPr txBox="1"/>
            <p:nvPr/>
          </p:nvSpPr>
          <p:spPr>
            <a:xfrm>
              <a:off x="4409868" y="813915"/>
              <a:ext cx="5592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4D3521"/>
                  </a:solidFill>
                  <a:latin typeface="Amatic SC"/>
                  <a:ea typeface="Amatic SC"/>
                  <a:cs typeface="Amatic SC"/>
                  <a:sym typeface="Amatic SC"/>
                </a:rPr>
                <a:t>D</a:t>
              </a:r>
              <a:endParaRPr/>
            </a:p>
          </p:txBody>
        </p:sp>
      </p:grpSp>
      <p:grpSp>
        <p:nvGrpSpPr>
          <p:cNvPr id="941" name="Google Shape;941;p8"/>
          <p:cNvGrpSpPr/>
          <p:nvPr/>
        </p:nvGrpSpPr>
        <p:grpSpPr>
          <a:xfrm>
            <a:off x="687390" y="-1589015"/>
            <a:ext cx="2566105" cy="3548268"/>
            <a:chOff x="9361484" y="-1793095"/>
            <a:chExt cx="2782727" cy="3511648"/>
          </a:xfrm>
        </p:grpSpPr>
        <p:grpSp>
          <p:nvGrpSpPr>
            <p:cNvPr id="942" name="Google Shape;942;p8"/>
            <p:cNvGrpSpPr/>
            <p:nvPr/>
          </p:nvGrpSpPr>
          <p:grpSpPr>
            <a:xfrm>
              <a:off x="9361484" y="-1347949"/>
              <a:ext cx="302735" cy="2636735"/>
              <a:chOff x="10668000" y="6342009"/>
              <a:chExt cx="302735" cy="2636735"/>
            </a:xfrm>
          </p:grpSpPr>
          <p:sp>
            <p:nvSpPr>
              <p:cNvPr id="943" name="Google Shape;943;p8"/>
              <p:cNvSpPr/>
              <p:nvPr/>
            </p:nvSpPr>
            <p:spPr>
              <a:xfrm>
                <a:off x="10668000" y="8676009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44" name="Google Shape;944;p8"/>
              <p:cNvCxnSpPr>
                <a:stCxn id="943" idx="0"/>
              </p:cNvCxnSpPr>
              <p:nvPr/>
            </p:nvCxnSpPr>
            <p:spPr>
              <a:xfrm rot="10800000">
                <a:off x="10800468" y="6342009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45" name="Google Shape;945;p8"/>
            <p:cNvGrpSpPr/>
            <p:nvPr/>
          </p:nvGrpSpPr>
          <p:grpSpPr>
            <a:xfrm>
              <a:off x="9774816" y="-1793095"/>
              <a:ext cx="302735" cy="2636735"/>
              <a:chOff x="10668000" y="5535714"/>
              <a:chExt cx="302735" cy="2636735"/>
            </a:xfrm>
          </p:grpSpPr>
          <p:sp>
            <p:nvSpPr>
              <p:cNvPr id="946" name="Google Shape;946;p8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47" name="Google Shape;947;p8"/>
              <p:cNvCxnSpPr>
                <a:stCxn id="946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48" name="Google Shape;948;p8"/>
            <p:cNvGrpSpPr/>
            <p:nvPr/>
          </p:nvGrpSpPr>
          <p:grpSpPr>
            <a:xfrm>
              <a:off x="10188148" y="-923353"/>
              <a:ext cx="302735" cy="2636735"/>
              <a:chOff x="10668000" y="6842697"/>
              <a:chExt cx="302735" cy="2636735"/>
            </a:xfrm>
          </p:grpSpPr>
          <p:sp>
            <p:nvSpPr>
              <p:cNvPr id="949" name="Google Shape;949;p8"/>
              <p:cNvSpPr/>
              <p:nvPr/>
            </p:nvSpPr>
            <p:spPr>
              <a:xfrm>
                <a:off x="10668000" y="9176697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50" name="Google Shape;950;p8"/>
              <p:cNvCxnSpPr>
                <a:stCxn id="949" idx="0"/>
              </p:cNvCxnSpPr>
              <p:nvPr/>
            </p:nvCxnSpPr>
            <p:spPr>
              <a:xfrm rot="10800000">
                <a:off x="10800468" y="6842697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51" name="Google Shape;951;p8"/>
            <p:cNvGrpSpPr/>
            <p:nvPr/>
          </p:nvGrpSpPr>
          <p:grpSpPr>
            <a:xfrm>
              <a:off x="10601480" y="-1535203"/>
              <a:ext cx="302735" cy="2636735"/>
              <a:chOff x="10668000" y="5535714"/>
              <a:chExt cx="302735" cy="2636735"/>
            </a:xfrm>
          </p:grpSpPr>
          <p:sp>
            <p:nvSpPr>
              <p:cNvPr id="952" name="Google Shape;952;p8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53" name="Google Shape;953;p8"/>
              <p:cNvCxnSpPr>
                <a:stCxn id="952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54" name="Google Shape;954;p8"/>
            <p:cNvGrpSpPr/>
            <p:nvPr/>
          </p:nvGrpSpPr>
          <p:grpSpPr>
            <a:xfrm>
              <a:off x="11014812" y="-1244598"/>
              <a:ext cx="302735" cy="2636735"/>
              <a:chOff x="10668000" y="5535714"/>
              <a:chExt cx="302735" cy="2636735"/>
            </a:xfrm>
          </p:grpSpPr>
          <p:sp>
            <p:nvSpPr>
              <p:cNvPr id="955" name="Google Shape;955;p8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56" name="Google Shape;956;p8"/>
              <p:cNvCxnSpPr>
                <a:stCxn id="955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57" name="Google Shape;957;p8"/>
            <p:cNvGrpSpPr/>
            <p:nvPr/>
          </p:nvGrpSpPr>
          <p:grpSpPr>
            <a:xfrm>
              <a:off x="11428144" y="-1748994"/>
              <a:ext cx="302735" cy="2636735"/>
              <a:chOff x="10668000" y="5535714"/>
              <a:chExt cx="302735" cy="2636735"/>
            </a:xfrm>
          </p:grpSpPr>
          <p:sp>
            <p:nvSpPr>
              <p:cNvPr id="958" name="Google Shape;958;p8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59" name="Google Shape;959;p8"/>
              <p:cNvCxnSpPr>
                <a:stCxn id="958" idx="0"/>
              </p:cNvCxnSpPr>
              <p:nvPr/>
            </p:nvCxnSpPr>
            <p:spPr>
              <a:xfrm rot="10800000">
                <a:off x="10800468" y="5535714"/>
                <a:ext cx="18900" cy="233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60" name="Google Shape;960;p8"/>
            <p:cNvGrpSpPr/>
            <p:nvPr/>
          </p:nvGrpSpPr>
          <p:grpSpPr>
            <a:xfrm>
              <a:off x="11841476" y="-1535282"/>
              <a:ext cx="302735" cy="3253835"/>
              <a:chOff x="10668000" y="4918614"/>
              <a:chExt cx="302735" cy="3253835"/>
            </a:xfrm>
          </p:grpSpPr>
          <p:sp>
            <p:nvSpPr>
              <p:cNvPr id="961" name="Google Shape;961;p8"/>
              <p:cNvSpPr/>
              <p:nvPr/>
            </p:nvSpPr>
            <p:spPr>
              <a:xfrm>
                <a:off x="10668000" y="7869714"/>
                <a:ext cx="302735" cy="302735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CAA5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62" name="Google Shape;962;p8"/>
              <p:cNvCxnSpPr>
                <a:stCxn id="961" idx="0"/>
              </p:cNvCxnSpPr>
              <p:nvPr/>
            </p:nvCxnSpPr>
            <p:spPr>
              <a:xfrm rot="10800000">
                <a:off x="10799268" y="4918614"/>
                <a:ext cx="20100" cy="29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CAA586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963" name="Google Shape;963;p8"/>
          <p:cNvGrpSpPr/>
          <p:nvPr/>
        </p:nvGrpSpPr>
        <p:grpSpPr>
          <a:xfrm>
            <a:off x="10229256" y="763653"/>
            <a:ext cx="1044633" cy="1426328"/>
            <a:chOff x="9150308" y="1638231"/>
            <a:chExt cx="1503754" cy="2053206"/>
          </a:xfrm>
        </p:grpSpPr>
        <p:sp>
          <p:nvSpPr>
            <p:cNvPr id="964" name="Google Shape;964;p8"/>
            <p:cNvSpPr/>
            <p:nvPr/>
          </p:nvSpPr>
          <p:spPr>
            <a:xfrm>
              <a:off x="9694098" y="1638231"/>
              <a:ext cx="595085" cy="770508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10256969" y="2669059"/>
              <a:ext cx="397093" cy="514149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9150308" y="2329136"/>
              <a:ext cx="850330" cy="1362301"/>
            </a:xfrm>
            <a:prstGeom prst="star4">
              <a:avLst>
                <a:gd name="adj" fmla="val 12500"/>
              </a:avLst>
            </a:prstGeom>
            <a:solidFill>
              <a:srgbClr val="A47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7" name="Google Shape;967;p8"/>
          <p:cNvSpPr/>
          <p:nvPr/>
        </p:nvSpPr>
        <p:spPr>
          <a:xfrm>
            <a:off x="3244292" y="937034"/>
            <a:ext cx="6738554" cy="796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AE967E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200" dir="2700000" algn="tl" rotWithShape="0">
              <a:schemeClr val="accent6">
                <a:alpha val="31764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8"/>
          <p:cNvSpPr txBox="1"/>
          <p:nvPr/>
        </p:nvSpPr>
        <p:spPr>
          <a:xfrm>
            <a:off x="3363368" y="880652"/>
            <a:ext cx="31261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4D3521"/>
                </a:solidFill>
                <a:latin typeface="Arial"/>
                <a:ea typeface="Arial"/>
                <a:cs typeface="Arial"/>
                <a:sym typeface="Arial"/>
              </a:rPr>
              <a:t>Câu hỏi </a:t>
            </a:r>
            <a:endParaRPr/>
          </a:p>
        </p:txBody>
      </p:sp>
      <p:pic>
        <p:nvPicPr>
          <p:cNvPr id="969" name="Google Shape;96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5540" y="-72072"/>
            <a:ext cx="2318030" cy="231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6841" y="1173383"/>
            <a:ext cx="4384983" cy="370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1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1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1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1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1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1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1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9"/>
          <p:cNvGrpSpPr/>
          <p:nvPr/>
        </p:nvGrpSpPr>
        <p:grpSpPr>
          <a:xfrm>
            <a:off x="564524" y="518473"/>
            <a:ext cx="11062952" cy="5821053"/>
            <a:chOff x="564524" y="518473"/>
            <a:chExt cx="11062952" cy="5821053"/>
          </a:xfrm>
        </p:grpSpPr>
        <p:sp>
          <p:nvSpPr>
            <p:cNvPr id="976" name="Google Shape;976;p9"/>
            <p:cNvSpPr/>
            <p:nvPr/>
          </p:nvSpPr>
          <p:spPr>
            <a:xfrm>
              <a:off x="564524" y="518473"/>
              <a:ext cx="11062952" cy="5821053"/>
            </a:xfrm>
            <a:prstGeom prst="roundRect">
              <a:avLst>
                <a:gd name="adj" fmla="val 58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7" name="Google Shape;977;p9"/>
            <p:cNvGrpSpPr/>
            <p:nvPr/>
          </p:nvGrpSpPr>
          <p:grpSpPr>
            <a:xfrm>
              <a:off x="564524" y="518473"/>
              <a:ext cx="11062952" cy="5821053"/>
              <a:chOff x="564524" y="518473"/>
              <a:chExt cx="11062952" cy="5856896"/>
            </a:xfrm>
          </p:grpSpPr>
          <p:cxnSp>
            <p:nvCxnSpPr>
              <p:cNvPr id="978" name="Google Shape;978;p9"/>
              <p:cNvCxnSpPr/>
              <p:nvPr/>
            </p:nvCxnSpPr>
            <p:spPr>
              <a:xfrm>
                <a:off x="564524" y="80356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9" name="Google Shape;979;p9"/>
              <p:cNvCxnSpPr/>
              <p:nvPr/>
            </p:nvCxnSpPr>
            <p:spPr>
              <a:xfrm>
                <a:off x="564524" y="112221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0" name="Google Shape;980;p9"/>
              <p:cNvCxnSpPr/>
              <p:nvPr/>
            </p:nvCxnSpPr>
            <p:spPr>
              <a:xfrm>
                <a:off x="564524" y="144087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1" name="Google Shape;981;p9"/>
              <p:cNvCxnSpPr/>
              <p:nvPr/>
            </p:nvCxnSpPr>
            <p:spPr>
              <a:xfrm>
                <a:off x="564524" y="175952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2" name="Google Shape;982;p9"/>
              <p:cNvCxnSpPr/>
              <p:nvPr/>
            </p:nvCxnSpPr>
            <p:spPr>
              <a:xfrm>
                <a:off x="564524" y="207818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3" name="Google Shape;983;p9"/>
              <p:cNvCxnSpPr/>
              <p:nvPr/>
            </p:nvCxnSpPr>
            <p:spPr>
              <a:xfrm>
                <a:off x="564524" y="239683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4" name="Google Shape;984;p9"/>
              <p:cNvCxnSpPr/>
              <p:nvPr/>
            </p:nvCxnSpPr>
            <p:spPr>
              <a:xfrm>
                <a:off x="564524" y="271549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5" name="Google Shape;985;p9"/>
              <p:cNvCxnSpPr/>
              <p:nvPr/>
            </p:nvCxnSpPr>
            <p:spPr>
              <a:xfrm>
                <a:off x="564524" y="303414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6" name="Google Shape;986;p9"/>
              <p:cNvCxnSpPr/>
              <p:nvPr/>
            </p:nvCxnSpPr>
            <p:spPr>
              <a:xfrm>
                <a:off x="564524" y="335280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7" name="Google Shape;987;p9"/>
              <p:cNvCxnSpPr/>
              <p:nvPr/>
            </p:nvCxnSpPr>
            <p:spPr>
              <a:xfrm>
                <a:off x="564524" y="367145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8" name="Google Shape;988;p9"/>
              <p:cNvCxnSpPr/>
              <p:nvPr/>
            </p:nvCxnSpPr>
            <p:spPr>
              <a:xfrm>
                <a:off x="564524" y="399011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9" name="Google Shape;989;p9"/>
              <p:cNvCxnSpPr/>
              <p:nvPr/>
            </p:nvCxnSpPr>
            <p:spPr>
              <a:xfrm>
                <a:off x="564524" y="430876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0" name="Google Shape;990;p9"/>
              <p:cNvCxnSpPr/>
              <p:nvPr/>
            </p:nvCxnSpPr>
            <p:spPr>
              <a:xfrm>
                <a:off x="564524" y="462742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1" name="Google Shape;991;p9"/>
              <p:cNvCxnSpPr/>
              <p:nvPr/>
            </p:nvCxnSpPr>
            <p:spPr>
              <a:xfrm>
                <a:off x="564524" y="494607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2" name="Google Shape;992;p9"/>
              <p:cNvCxnSpPr/>
              <p:nvPr/>
            </p:nvCxnSpPr>
            <p:spPr>
              <a:xfrm>
                <a:off x="564524" y="526473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3" name="Google Shape;993;p9"/>
              <p:cNvCxnSpPr/>
              <p:nvPr/>
            </p:nvCxnSpPr>
            <p:spPr>
              <a:xfrm>
                <a:off x="564524" y="558338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4" name="Google Shape;994;p9"/>
              <p:cNvCxnSpPr/>
              <p:nvPr/>
            </p:nvCxnSpPr>
            <p:spPr>
              <a:xfrm>
                <a:off x="564524" y="5902044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5" name="Google Shape;995;p9"/>
              <p:cNvCxnSpPr/>
              <p:nvPr/>
            </p:nvCxnSpPr>
            <p:spPr>
              <a:xfrm>
                <a:off x="564524" y="6220699"/>
                <a:ext cx="1106295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6" name="Google Shape;996;p9"/>
              <p:cNvCxnSpPr/>
              <p:nvPr/>
            </p:nvCxnSpPr>
            <p:spPr>
              <a:xfrm>
                <a:off x="756061" y="532898"/>
                <a:ext cx="0" cy="582804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7" name="Google Shape;997;p9"/>
              <p:cNvCxnSpPr/>
              <p:nvPr/>
            </p:nvCxnSpPr>
            <p:spPr>
              <a:xfrm>
                <a:off x="107822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8" name="Google Shape;998;p9"/>
              <p:cNvCxnSpPr/>
              <p:nvPr/>
            </p:nvCxnSpPr>
            <p:spPr>
              <a:xfrm>
                <a:off x="140039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9" name="Google Shape;999;p9"/>
              <p:cNvCxnSpPr/>
              <p:nvPr/>
            </p:nvCxnSpPr>
            <p:spPr>
              <a:xfrm>
                <a:off x="172255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0" name="Google Shape;1000;p9"/>
              <p:cNvCxnSpPr/>
              <p:nvPr/>
            </p:nvCxnSpPr>
            <p:spPr>
              <a:xfrm>
                <a:off x="204472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1" name="Google Shape;1001;p9"/>
              <p:cNvCxnSpPr/>
              <p:nvPr/>
            </p:nvCxnSpPr>
            <p:spPr>
              <a:xfrm>
                <a:off x="236689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2" name="Google Shape;1002;p9"/>
              <p:cNvCxnSpPr/>
              <p:nvPr/>
            </p:nvCxnSpPr>
            <p:spPr>
              <a:xfrm>
                <a:off x="268905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3" name="Google Shape;1003;p9"/>
              <p:cNvCxnSpPr/>
              <p:nvPr/>
            </p:nvCxnSpPr>
            <p:spPr>
              <a:xfrm>
                <a:off x="301122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4" name="Google Shape;1004;p9"/>
              <p:cNvCxnSpPr/>
              <p:nvPr/>
            </p:nvCxnSpPr>
            <p:spPr>
              <a:xfrm>
                <a:off x="333338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5" name="Google Shape;1005;p9"/>
              <p:cNvCxnSpPr/>
              <p:nvPr/>
            </p:nvCxnSpPr>
            <p:spPr>
              <a:xfrm>
                <a:off x="365555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6" name="Google Shape;1006;p9"/>
              <p:cNvCxnSpPr/>
              <p:nvPr/>
            </p:nvCxnSpPr>
            <p:spPr>
              <a:xfrm>
                <a:off x="397772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7" name="Google Shape;1007;p9"/>
              <p:cNvCxnSpPr/>
              <p:nvPr/>
            </p:nvCxnSpPr>
            <p:spPr>
              <a:xfrm>
                <a:off x="429988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8" name="Google Shape;1008;p9"/>
              <p:cNvCxnSpPr/>
              <p:nvPr/>
            </p:nvCxnSpPr>
            <p:spPr>
              <a:xfrm>
                <a:off x="462205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9" name="Google Shape;1009;p9"/>
              <p:cNvCxnSpPr/>
              <p:nvPr/>
            </p:nvCxnSpPr>
            <p:spPr>
              <a:xfrm>
                <a:off x="494421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0" name="Google Shape;1010;p9"/>
              <p:cNvCxnSpPr/>
              <p:nvPr/>
            </p:nvCxnSpPr>
            <p:spPr>
              <a:xfrm>
                <a:off x="526638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1" name="Google Shape;1011;p9"/>
              <p:cNvCxnSpPr/>
              <p:nvPr/>
            </p:nvCxnSpPr>
            <p:spPr>
              <a:xfrm>
                <a:off x="558855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2" name="Google Shape;1012;p9"/>
              <p:cNvCxnSpPr/>
              <p:nvPr/>
            </p:nvCxnSpPr>
            <p:spPr>
              <a:xfrm>
                <a:off x="591071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3" name="Google Shape;1013;p9"/>
              <p:cNvCxnSpPr/>
              <p:nvPr/>
            </p:nvCxnSpPr>
            <p:spPr>
              <a:xfrm>
                <a:off x="623288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4" name="Google Shape;1014;p9"/>
              <p:cNvCxnSpPr/>
              <p:nvPr/>
            </p:nvCxnSpPr>
            <p:spPr>
              <a:xfrm>
                <a:off x="655504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5" name="Google Shape;1015;p9"/>
              <p:cNvCxnSpPr/>
              <p:nvPr/>
            </p:nvCxnSpPr>
            <p:spPr>
              <a:xfrm>
                <a:off x="687721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6" name="Google Shape;1016;p9"/>
              <p:cNvCxnSpPr/>
              <p:nvPr/>
            </p:nvCxnSpPr>
            <p:spPr>
              <a:xfrm>
                <a:off x="719938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7" name="Google Shape;1017;p9"/>
              <p:cNvCxnSpPr/>
              <p:nvPr/>
            </p:nvCxnSpPr>
            <p:spPr>
              <a:xfrm>
                <a:off x="752154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8" name="Google Shape;1018;p9"/>
              <p:cNvCxnSpPr/>
              <p:nvPr/>
            </p:nvCxnSpPr>
            <p:spPr>
              <a:xfrm>
                <a:off x="784371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9" name="Google Shape;1019;p9"/>
              <p:cNvCxnSpPr/>
              <p:nvPr/>
            </p:nvCxnSpPr>
            <p:spPr>
              <a:xfrm>
                <a:off x="816587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0" name="Google Shape;1020;p9"/>
              <p:cNvCxnSpPr/>
              <p:nvPr/>
            </p:nvCxnSpPr>
            <p:spPr>
              <a:xfrm>
                <a:off x="848804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1" name="Google Shape;1021;p9"/>
              <p:cNvCxnSpPr/>
              <p:nvPr/>
            </p:nvCxnSpPr>
            <p:spPr>
              <a:xfrm>
                <a:off x="881021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2" name="Google Shape;1022;p9"/>
              <p:cNvCxnSpPr/>
              <p:nvPr/>
            </p:nvCxnSpPr>
            <p:spPr>
              <a:xfrm>
                <a:off x="913237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3" name="Google Shape;1023;p9"/>
              <p:cNvCxnSpPr/>
              <p:nvPr/>
            </p:nvCxnSpPr>
            <p:spPr>
              <a:xfrm>
                <a:off x="945454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4" name="Google Shape;1024;p9"/>
              <p:cNvCxnSpPr/>
              <p:nvPr/>
            </p:nvCxnSpPr>
            <p:spPr>
              <a:xfrm>
                <a:off x="977670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5" name="Google Shape;1025;p9"/>
              <p:cNvCxnSpPr/>
              <p:nvPr/>
            </p:nvCxnSpPr>
            <p:spPr>
              <a:xfrm>
                <a:off x="10098875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6" name="Google Shape;1026;p9"/>
              <p:cNvCxnSpPr/>
              <p:nvPr/>
            </p:nvCxnSpPr>
            <p:spPr>
              <a:xfrm>
                <a:off x="10421041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7" name="Google Shape;1027;p9"/>
              <p:cNvCxnSpPr/>
              <p:nvPr/>
            </p:nvCxnSpPr>
            <p:spPr>
              <a:xfrm>
                <a:off x="10743207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8" name="Google Shape;1028;p9"/>
              <p:cNvCxnSpPr/>
              <p:nvPr/>
            </p:nvCxnSpPr>
            <p:spPr>
              <a:xfrm>
                <a:off x="11065373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9" name="Google Shape;1029;p9"/>
              <p:cNvCxnSpPr/>
              <p:nvPr/>
            </p:nvCxnSpPr>
            <p:spPr>
              <a:xfrm>
                <a:off x="11387539" y="518473"/>
                <a:ext cx="0" cy="585689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030" name="Google Shape;1030;p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1" name="Google Shape;1031;p9"/>
          <p:cNvGrpSpPr/>
          <p:nvPr/>
        </p:nvGrpSpPr>
        <p:grpSpPr>
          <a:xfrm>
            <a:off x="2068924" y="-27839"/>
            <a:ext cx="8112182" cy="2422047"/>
            <a:chOff x="2068924" y="-27839"/>
            <a:chExt cx="8112182" cy="2422047"/>
          </a:xfrm>
        </p:grpSpPr>
        <p:pic>
          <p:nvPicPr>
            <p:cNvPr id="1032" name="Google Shape;1032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979884">
              <a:off x="8392513" y="178205"/>
              <a:ext cx="1351087" cy="2006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Google Shape;1033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979884" flipH="1">
              <a:off x="2506430" y="181305"/>
              <a:ext cx="1351087" cy="20068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4" name="Google Shape;1034;p9"/>
          <p:cNvGrpSpPr/>
          <p:nvPr/>
        </p:nvGrpSpPr>
        <p:grpSpPr>
          <a:xfrm>
            <a:off x="1265881" y="2266421"/>
            <a:ext cx="3034006" cy="3444325"/>
            <a:chOff x="1265881" y="2266421"/>
            <a:chExt cx="3034006" cy="3444325"/>
          </a:xfrm>
        </p:grpSpPr>
        <p:sp>
          <p:nvSpPr>
            <p:cNvPr id="1035" name="Google Shape;1035;p9"/>
            <p:cNvSpPr/>
            <p:nvPr/>
          </p:nvSpPr>
          <p:spPr>
            <a:xfrm>
              <a:off x="1265881" y="2266421"/>
              <a:ext cx="3034006" cy="3444325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6" name="Google Shape;1036;p9"/>
            <p:cNvPicPr preferRelativeResize="0"/>
            <p:nvPr/>
          </p:nvPicPr>
          <p:blipFill rotWithShape="1">
            <a:blip r:embed="rId4">
              <a:alphaModFix/>
            </a:blip>
            <a:srcRect t="6630" b="9982"/>
            <a:stretch/>
          </p:blipFill>
          <p:spPr>
            <a:xfrm>
              <a:off x="1585723" y="2532538"/>
              <a:ext cx="2388420" cy="2489581"/>
            </a:xfrm>
            <a:prstGeom prst="rect">
              <a:avLst/>
            </a:prstGeom>
            <a:noFill/>
            <a:ln w="28575" cap="flat" cmpd="sng">
              <a:solidFill>
                <a:srgbClr val="B6977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037" name="Google Shape;1037;p9"/>
          <p:cNvSpPr/>
          <p:nvPr/>
        </p:nvSpPr>
        <p:spPr>
          <a:xfrm rot="-2236413">
            <a:off x="885889" y="2183902"/>
            <a:ext cx="1408075" cy="619073"/>
          </a:xfrm>
          <a:prstGeom prst="wave">
            <a:avLst>
              <a:gd name="adj1" fmla="val 7811"/>
              <a:gd name="adj2" fmla="val 0"/>
            </a:avLst>
          </a:prstGeom>
          <a:solidFill>
            <a:schemeClr val="accent6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8" name="Google Shape;1038;p9"/>
          <p:cNvGrpSpPr/>
          <p:nvPr/>
        </p:nvGrpSpPr>
        <p:grpSpPr>
          <a:xfrm>
            <a:off x="4753348" y="2258218"/>
            <a:ext cx="6220298" cy="3616257"/>
            <a:chOff x="4753348" y="2258218"/>
            <a:chExt cx="6220298" cy="3616257"/>
          </a:xfrm>
        </p:grpSpPr>
        <p:sp>
          <p:nvSpPr>
            <p:cNvPr id="1039" name="Google Shape;1039;p9"/>
            <p:cNvSpPr/>
            <p:nvPr/>
          </p:nvSpPr>
          <p:spPr>
            <a:xfrm>
              <a:off x="4753348" y="2258218"/>
              <a:ext cx="6220298" cy="36108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AE967E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76200" dir="2700000" algn="tl" rotWithShape="0">
                <a:schemeClr val="accent6">
                  <a:alpha val="31764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9"/>
            <p:cNvSpPr txBox="1"/>
            <p:nvPr/>
          </p:nvSpPr>
          <p:spPr>
            <a:xfrm>
              <a:off x="5115083" y="2334175"/>
              <a:ext cx="5740811" cy="35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Các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,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các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mẹ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luôn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những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người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tuyệt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vời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nhất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Vì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vậy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hãy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luôn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tâm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,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nghe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yêu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thương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họ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không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chỉ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mỗi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ngày</a:t>
              </a:r>
              <a:r>
                <a:rPr lang="en-US" sz="3200" dirty="0">
                  <a:solidFill>
                    <a:schemeClr val="dk1"/>
                  </a:solidFill>
                </a:rPr>
                <a:t> 20/10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mà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còn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xuyên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suốt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364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ngày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còn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lại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năm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nhé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! </a:t>
              </a:r>
              <a:endParaRPr dirty="0"/>
            </a:p>
          </p:txBody>
        </p:sp>
      </p:grpSp>
      <p:pic>
        <p:nvPicPr>
          <p:cNvPr id="1041" name="Google Shape;1041;p9"/>
          <p:cNvPicPr preferRelativeResize="0"/>
          <p:nvPr/>
        </p:nvPicPr>
        <p:blipFill rotWithShape="1">
          <a:blip r:embed="rId5">
            <a:alphaModFix/>
          </a:blip>
          <a:srcRect l="19327" t="12090" r="19326" b="12090"/>
          <a:stretch/>
        </p:blipFill>
        <p:spPr>
          <a:xfrm>
            <a:off x="5301623" y="256964"/>
            <a:ext cx="1893553" cy="175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9729" y="3001722"/>
            <a:ext cx="2981132" cy="417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16037" y="2741591"/>
            <a:ext cx="2039187" cy="849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estheti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CEAD"/>
      </a:accent1>
      <a:accent2>
        <a:srgbClr val="DFBB9D"/>
      </a:accent2>
      <a:accent3>
        <a:srgbClr val="D8AC87"/>
      </a:accent3>
      <a:accent4>
        <a:srgbClr val="FFF2CC"/>
      </a:accent4>
      <a:accent5>
        <a:srgbClr val="C98860"/>
      </a:accent5>
      <a:accent6>
        <a:srgbClr val="9B6B43"/>
      </a:accent6>
      <a:hlink>
        <a:srgbClr val="ECD6C3"/>
      </a:hlink>
      <a:folHlink>
        <a:srgbClr val="ECD6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92</TotalTime>
  <Words>154</Words>
  <Application>Microsoft Office PowerPoint</Application>
  <PresentationFormat>Widescreen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Amatic SC</vt:lpstr>
      <vt:lpstr>Arial</vt:lpstr>
      <vt:lpstr>Mate</vt:lpstr>
      <vt:lpstr>#9Slide07 SVNZiclets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fpt</dc:creator>
  <dc:description>9Slide.vn</dc:description>
  <cp:lastModifiedBy>ADMIN</cp:lastModifiedBy>
  <cp:revision>4</cp:revision>
  <dcterms:created xsi:type="dcterms:W3CDTF">2021-09-07T06:03:20Z</dcterms:created>
  <dcterms:modified xsi:type="dcterms:W3CDTF">2024-10-15T11:44:26Z</dcterms:modified>
  <cp:category>9Slide.vn</cp:category>
</cp:coreProperties>
</file>