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315" r:id="rId6"/>
    <p:sldId id="258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DED-B12E-9841-02AE-DABB51476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4F8DF-AF33-87E1-5640-BA059EBE1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C3B7D-F9FB-288A-5AFD-D4785BD4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B6F6-B3B7-4312-AA47-9C97EED04408}" type="datetimeFigureOut">
              <a:rPr lang="vi-VN" smtClean="0"/>
              <a:t>16/08/2024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F3235-E5EC-3A71-5BD5-51F62A92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F362A-8C3B-508E-5ED0-0142AB1B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3D97-5227-4164-AA27-EAF2F43E45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079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58ED0-DB92-9D86-CB1D-ED71FE376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5E459D-8088-B637-E299-FBC6D514C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81CAE-0083-AF10-EEE7-6F80ED0F6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B6F6-B3B7-4312-AA47-9C97EED04408}" type="datetimeFigureOut">
              <a:rPr lang="vi-VN" smtClean="0"/>
              <a:t>16/08/2024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8D696-AD0A-5163-233B-BA5F2163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398E3-A434-87A9-D7BE-AC8C1682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3D97-5227-4164-AA27-EAF2F43E45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628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3ED920-1DAC-D799-2C1C-E93C002002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B3C31-6F64-3E04-0236-8264974A8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BCAEE-6F6D-6E58-B4A8-C10541AA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B6F6-B3B7-4312-AA47-9C97EED04408}" type="datetimeFigureOut">
              <a:rPr lang="vi-VN" smtClean="0"/>
              <a:t>16/08/2024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97106-6970-3613-A0F7-5D95C3D9F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F1431-3970-FFC0-7180-68C2BBF06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3D97-5227-4164-AA27-EAF2F43E45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024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17E49-9214-98A1-12AB-283BCD6C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0D6A6-8BBB-435A-130E-59F0F00A9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F6F29-6CDB-95A6-23C9-FB26DE798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B6F6-B3B7-4312-AA47-9C97EED04408}" type="datetimeFigureOut">
              <a:rPr lang="vi-VN" smtClean="0"/>
              <a:t>16/08/2024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E27D0-46FB-379E-EEFB-B702C086B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577E6-E5FD-8DAC-BB0A-F56D7F5C0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3D97-5227-4164-AA27-EAF2F43E45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015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AD81A-C29F-086D-7C4F-953FDCD0F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382FC-7EC4-D9FA-BC2A-1DA54CA28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2691B-2962-4BCC-3E90-14543793A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B6F6-B3B7-4312-AA47-9C97EED04408}" type="datetimeFigureOut">
              <a:rPr lang="vi-VN" smtClean="0"/>
              <a:t>16/08/2024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DC3B8-5630-6FE8-3DE6-035D24F2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18D58-5E8C-24A8-371F-406194CB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3D97-5227-4164-AA27-EAF2F43E45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889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6C6FE-4D90-017D-DD92-1527B547D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F2064-0CAE-072A-A2C9-F6A19F2D1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A0F54-7909-ADDE-CB44-FA7E500DC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CD851-FDA8-6F3E-5E70-13D0ABAF0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B6F6-B3B7-4312-AA47-9C97EED04408}" type="datetimeFigureOut">
              <a:rPr lang="vi-VN" smtClean="0"/>
              <a:t>16/08/2024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50632-95BE-7D00-D895-23A1C72A3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F6B3D-D366-544D-BE05-F4A90AE15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3D97-5227-4164-AA27-EAF2F43E45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24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54667-E10E-8923-F146-1495C7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FA4F1-7175-3146-5D0D-51CA34083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26FB0-ED5F-E7E4-0363-FA0B0418C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144524-546F-A4EE-B1D1-E6B1DF234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237AE3-5A2D-98F8-8470-20CAF8652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D36386-1E19-30D3-CE6B-FB3D94E9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B6F6-B3B7-4312-AA47-9C97EED04408}" type="datetimeFigureOut">
              <a:rPr lang="vi-VN" smtClean="0"/>
              <a:t>16/08/2024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0111FC-372C-F025-5A4E-F5E490DCC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1AD193-3684-E9A1-2571-1C4C3FE1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3D97-5227-4164-AA27-EAF2F43E45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958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9FE58-95F1-276E-C2B4-2BA98DF9A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2B4A2-6CAD-2107-BE76-3D1769100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B6F6-B3B7-4312-AA47-9C97EED04408}" type="datetimeFigureOut">
              <a:rPr lang="vi-VN" smtClean="0"/>
              <a:t>16/08/2024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B1726-CE84-6F09-AF48-E33F8FEF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D2809-4CC4-6454-8172-3D622A994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3D97-5227-4164-AA27-EAF2F43E45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296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A574AF-4388-A715-D6ED-364611029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B6F6-B3B7-4312-AA47-9C97EED04408}" type="datetimeFigureOut">
              <a:rPr lang="vi-VN" smtClean="0"/>
              <a:t>16/08/2024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1CF26E-1256-610F-CF34-EFDC92B70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04C9C-1C6C-7C98-9D9F-C07AB82C0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3D97-5227-4164-AA27-EAF2F43E45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690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EA01D-E75A-2FB7-589E-987A9C8B8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4560F-C487-47BE-BFF7-1777BD144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9CE43-E138-C147-C5DA-9D93969DD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03671-4479-4969-4E8E-F741CE841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B6F6-B3B7-4312-AA47-9C97EED04408}" type="datetimeFigureOut">
              <a:rPr lang="vi-VN" smtClean="0"/>
              <a:t>16/08/2024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148F9-85CE-8FE8-D060-533186AF5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17DF8-BB41-B0F7-5583-FFF60EB5D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3D97-5227-4164-AA27-EAF2F43E45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988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17944-5E32-2AD9-17C9-BFD9E095D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18EBF3-90B7-530B-2D64-1B18794C9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33AFE-5D3A-1A09-BF73-29987B71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A2A29-78F5-1AFB-883B-A830FE30A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B6F6-B3B7-4312-AA47-9C97EED04408}" type="datetimeFigureOut">
              <a:rPr lang="vi-VN" smtClean="0"/>
              <a:t>16/08/2024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4C565-7497-2CC0-1485-DB1C806C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4D502-5F6B-6F14-57B7-99A9B8FD8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3D97-5227-4164-AA27-EAF2F43E45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090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A57FFA-2ED1-B3CD-0558-A99CFB76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A5416-5E82-9D25-874F-6C7D40BDD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4FC41-B72C-9354-0F39-1A0F6C6B0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FB6F6-B3B7-4312-AA47-9C97EED04408}" type="datetimeFigureOut">
              <a:rPr lang="vi-VN" smtClean="0"/>
              <a:t>16/08/2024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D40EA-A2FE-FBD5-4F64-BF33BD1A4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29B7A-FB5A-39FD-647C-32B3BD409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F3D97-5227-4164-AA27-EAF2F43E45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40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265708-B553-B686-25D9-AFCCD6551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8" y="261011"/>
            <a:ext cx="11592582" cy="639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95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1D5F8F-65EA-A7AB-0A9E-35879377C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6" y="276447"/>
            <a:ext cx="12085673" cy="616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62B997-123B-F51D-0F56-EA1663F94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53" y="95693"/>
            <a:ext cx="11739495" cy="645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89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057C65-2E7B-F7EF-1A1C-931D7B233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2" y="159490"/>
            <a:ext cx="12082543" cy="60818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45F1C4-913A-271D-2D3E-98E197C32CC9}"/>
              </a:ext>
            </a:extLst>
          </p:cNvPr>
          <p:cNvSpPr txBox="1"/>
          <p:nvPr/>
        </p:nvSpPr>
        <p:spPr>
          <a:xfrm>
            <a:off x="3912781" y="1446027"/>
            <a:ext cx="163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(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9)</a:t>
            </a:r>
            <a:endParaRPr lang="vi-V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249347-CFB6-793F-C1FA-4DAD080D5FC7}"/>
              </a:ext>
            </a:extLst>
          </p:cNvPr>
          <p:cNvSpPr txBox="1"/>
          <p:nvPr/>
        </p:nvSpPr>
        <p:spPr>
          <a:xfrm>
            <a:off x="4883888" y="1815359"/>
            <a:ext cx="163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(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9)</a:t>
            </a:r>
            <a:endParaRPr lang="vi-V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B92FC-7AAB-8259-C2D5-6FD8117F10C5}"/>
              </a:ext>
            </a:extLst>
          </p:cNvPr>
          <p:cNvSpPr txBox="1"/>
          <p:nvPr/>
        </p:nvSpPr>
        <p:spPr>
          <a:xfrm>
            <a:off x="3581252" y="2184691"/>
            <a:ext cx="163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(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9)</a:t>
            </a:r>
            <a:endParaRPr lang="vi-V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F5C707-1AB2-F359-0EC0-0850DD3D978B}"/>
              </a:ext>
            </a:extLst>
          </p:cNvPr>
          <p:cNvSpPr txBox="1"/>
          <p:nvPr/>
        </p:nvSpPr>
        <p:spPr>
          <a:xfrm>
            <a:off x="3744285" y="2554023"/>
            <a:ext cx="163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(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9)</a:t>
            </a:r>
            <a:endParaRPr lang="vi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54460D-C5CF-4916-76E5-A4027C504498}"/>
              </a:ext>
            </a:extLst>
          </p:cNvPr>
          <p:cNvSpPr txBox="1"/>
          <p:nvPr/>
        </p:nvSpPr>
        <p:spPr>
          <a:xfrm>
            <a:off x="4729863" y="3666528"/>
            <a:ext cx="2778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(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6 –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)</a:t>
            </a:r>
            <a:endParaRPr lang="vi-V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9CA40-6CD6-E650-12AD-18F975756DD4}"/>
              </a:ext>
            </a:extLst>
          </p:cNvPr>
          <p:cNvSpPr txBox="1"/>
          <p:nvPr/>
        </p:nvSpPr>
        <p:spPr>
          <a:xfrm>
            <a:off x="3985584" y="4568639"/>
            <a:ext cx="163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(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9)</a:t>
            </a:r>
            <a:endParaRPr lang="vi-V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C187CF-B442-590C-3CFF-16DD2C42891B}"/>
              </a:ext>
            </a:extLst>
          </p:cNvPr>
          <p:cNvSpPr txBox="1"/>
          <p:nvPr/>
        </p:nvSpPr>
        <p:spPr>
          <a:xfrm>
            <a:off x="4972788" y="5681144"/>
            <a:ext cx="428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quát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01766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E6FBA3-EE98-EBB1-6E3D-9B3D1EDAD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1143000"/>
            <a:ext cx="8807824" cy="495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4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C4459E-5D26-45DF-CCC9-A4609C721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75" y="603174"/>
            <a:ext cx="4883565" cy="3267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4B8BA3-1809-24CF-B57F-87702428F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342" y="811063"/>
            <a:ext cx="5035809" cy="2851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E11BB8-6D12-2A5C-F820-3CB82400E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329" y="3536130"/>
            <a:ext cx="2946551" cy="31243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D79F14-3713-C619-C9A5-4D1E05CEF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806" y="3632141"/>
            <a:ext cx="3632387" cy="26226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1B8934-148E-158E-6C7F-BDDCF6D4B6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2830" y="6254826"/>
            <a:ext cx="5378726" cy="520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A6D0F2-A710-21CD-4F74-E2C2A6AB9D97}"/>
              </a:ext>
            </a:extLst>
          </p:cNvPr>
          <p:cNvSpPr txBox="1"/>
          <p:nvPr/>
        </p:nvSpPr>
        <p:spPr>
          <a:xfrm>
            <a:off x="4304615" y="233842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Phân</a:t>
            </a:r>
            <a:r>
              <a:rPr lang="en-US" dirty="0"/>
              <a:t>  </a:t>
            </a:r>
            <a:r>
              <a:rPr lang="en-US" dirty="0" err="1"/>
              <a:t>phối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29283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52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 10</dc:creator>
  <cp:lastModifiedBy>Windows 10</cp:lastModifiedBy>
  <cp:revision>9</cp:revision>
  <dcterms:created xsi:type="dcterms:W3CDTF">2024-08-09T07:33:43Z</dcterms:created>
  <dcterms:modified xsi:type="dcterms:W3CDTF">2024-08-16T05:15:08Z</dcterms:modified>
</cp:coreProperties>
</file>