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9" r:id="rId4"/>
    <p:sldId id="270" r:id="rId5"/>
    <p:sldId id="271" r:id="rId6"/>
    <p:sldId id="275" r:id="rId7"/>
    <p:sldId id="286" r:id="rId8"/>
    <p:sldId id="287" r:id="rId9"/>
    <p:sldId id="288" r:id="rId10"/>
    <p:sldId id="289" r:id="rId11"/>
    <p:sldId id="272" r:id="rId12"/>
    <p:sldId id="277" r:id="rId13"/>
    <p:sldId id="278" r:id="rId14"/>
    <p:sldId id="276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90" r:id="rId23"/>
    <p:sldId id="259" r:id="rId24"/>
    <p:sldId id="260" r:id="rId25"/>
    <p:sldId id="261" r:id="rId26"/>
    <p:sldId id="262" r:id="rId27"/>
    <p:sldId id="263" r:id="rId28"/>
    <p:sldId id="264" r:id="rId29"/>
    <p:sldId id="265" r:id="rId30"/>
    <p:sldId id="266" r:id="rId31"/>
    <p:sldId id="267" r:id="rId32"/>
    <p:sldId id="268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1838" autoAdjust="0"/>
    <p:restoredTop sz="94200" autoAdjust="0"/>
  </p:normalViewPr>
  <p:slideViewPr>
    <p:cSldViewPr snapToGrid="0">
      <p:cViewPr varScale="1">
        <p:scale>
          <a:sx n="73" d="100"/>
          <a:sy n="73" d="100"/>
        </p:scale>
        <p:origin x="-34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8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77.wmf"/><Relationship Id="rId5" Type="http://schemas.openxmlformats.org/officeDocument/2006/relationships/image" Target="../media/image63.wmf"/><Relationship Id="rId10" Type="http://schemas.openxmlformats.org/officeDocument/2006/relationships/image" Target="../media/image76.wmf"/><Relationship Id="rId4" Type="http://schemas.openxmlformats.org/officeDocument/2006/relationships/image" Target="../media/image62.wmf"/><Relationship Id="rId9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85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84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83.wmf"/><Relationship Id="rId5" Type="http://schemas.openxmlformats.org/officeDocument/2006/relationships/image" Target="../media/image63.wmf"/><Relationship Id="rId15" Type="http://schemas.openxmlformats.org/officeDocument/2006/relationships/image" Target="../media/image87.wmf"/><Relationship Id="rId10" Type="http://schemas.openxmlformats.org/officeDocument/2006/relationships/image" Target="../media/image82.wmf"/><Relationship Id="rId4" Type="http://schemas.openxmlformats.org/officeDocument/2006/relationships/image" Target="../media/image62.wmf"/><Relationship Id="rId9" Type="http://schemas.openxmlformats.org/officeDocument/2006/relationships/image" Target="../media/image81.wmf"/><Relationship Id="rId14" Type="http://schemas.openxmlformats.org/officeDocument/2006/relationships/image" Target="../media/image86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91.wmf"/><Relationship Id="rId5" Type="http://schemas.openxmlformats.org/officeDocument/2006/relationships/image" Target="../media/image63.wmf"/><Relationship Id="rId10" Type="http://schemas.openxmlformats.org/officeDocument/2006/relationships/image" Target="../media/image90.wmf"/><Relationship Id="rId4" Type="http://schemas.openxmlformats.org/officeDocument/2006/relationships/image" Target="../media/image62.wmf"/><Relationship Id="rId9" Type="http://schemas.openxmlformats.org/officeDocument/2006/relationships/image" Target="../media/image89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6.wmf"/><Relationship Id="rId18" Type="http://schemas.openxmlformats.org/officeDocument/2006/relationships/image" Target="../media/image10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34.wmf"/><Relationship Id="rId17" Type="http://schemas.openxmlformats.org/officeDocument/2006/relationships/image" Target="../media/image100.wmf"/><Relationship Id="rId2" Type="http://schemas.openxmlformats.org/officeDocument/2006/relationships/image" Target="../media/image60.wmf"/><Relationship Id="rId16" Type="http://schemas.openxmlformats.org/officeDocument/2006/relationships/image" Target="../media/image99.wmf"/><Relationship Id="rId20" Type="http://schemas.openxmlformats.org/officeDocument/2006/relationships/image" Target="../media/image103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95.wmf"/><Relationship Id="rId5" Type="http://schemas.openxmlformats.org/officeDocument/2006/relationships/image" Target="../media/image63.wmf"/><Relationship Id="rId15" Type="http://schemas.openxmlformats.org/officeDocument/2006/relationships/image" Target="../media/image98.wmf"/><Relationship Id="rId10" Type="http://schemas.openxmlformats.org/officeDocument/2006/relationships/image" Target="../media/image94.wmf"/><Relationship Id="rId19" Type="http://schemas.openxmlformats.org/officeDocument/2006/relationships/image" Target="../media/image102.wmf"/><Relationship Id="rId4" Type="http://schemas.openxmlformats.org/officeDocument/2006/relationships/image" Target="../media/image62.wmf"/><Relationship Id="rId9" Type="http://schemas.openxmlformats.org/officeDocument/2006/relationships/image" Target="../media/image93.wmf"/><Relationship Id="rId14" Type="http://schemas.openxmlformats.org/officeDocument/2006/relationships/image" Target="../media/image9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106.wmf"/><Relationship Id="rId5" Type="http://schemas.openxmlformats.org/officeDocument/2006/relationships/image" Target="../media/image63.wmf"/><Relationship Id="rId10" Type="http://schemas.openxmlformats.org/officeDocument/2006/relationships/image" Target="../media/image105.wmf"/><Relationship Id="rId4" Type="http://schemas.openxmlformats.org/officeDocument/2006/relationships/image" Target="../media/image62.wmf"/><Relationship Id="rId9" Type="http://schemas.openxmlformats.org/officeDocument/2006/relationships/image" Target="../media/image10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image" Target="../media/image115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114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113.wmf"/><Relationship Id="rId5" Type="http://schemas.openxmlformats.org/officeDocument/2006/relationships/image" Target="../media/image63.wmf"/><Relationship Id="rId10" Type="http://schemas.openxmlformats.org/officeDocument/2006/relationships/image" Target="../media/image112.wmf"/><Relationship Id="rId4" Type="http://schemas.openxmlformats.org/officeDocument/2006/relationships/image" Target="../media/image62.wmf"/><Relationship Id="rId9" Type="http://schemas.openxmlformats.org/officeDocument/2006/relationships/image" Target="../media/image111.wmf"/><Relationship Id="rId14" Type="http://schemas.openxmlformats.org/officeDocument/2006/relationships/image" Target="../media/image116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image" Target="../media/image124.wmf"/><Relationship Id="rId18" Type="http://schemas.openxmlformats.org/officeDocument/2006/relationships/image" Target="../media/image113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123.wmf"/><Relationship Id="rId17" Type="http://schemas.openxmlformats.org/officeDocument/2006/relationships/image" Target="../media/image127.wmf"/><Relationship Id="rId2" Type="http://schemas.openxmlformats.org/officeDocument/2006/relationships/image" Target="../media/image60.wmf"/><Relationship Id="rId16" Type="http://schemas.openxmlformats.org/officeDocument/2006/relationships/image" Target="../media/image34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122.wmf"/><Relationship Id="rId5" Type="http://schemas.openxmlformats.org/officeDocument/2006/relationships/image" Target="../media/image63.wmf"/><Relationship Id="rId15" Type="http://schemas.openxmlformats.org/officeDocument/2006/relationships/image" Target="../media/image126.wmf"/><Relationship Id="rId10" Type="http://schemas.openxmlformats.org/officeDocument/2006/relationships/image" Target="../media/image121.wmf"/><Relationship Id="rId19" Type="http://schemas.openxmlformats.org/officeDocument/2006/relationships/image" Target="../media/image128.wmf"/><Relationship Id="rId4" Type="http://schemas.openxmlformats.org/officeDocument/2006/relationships/image" Target="../media/image62.wmf"/><Relationship Id="rId9" Type="http://schemas.openxmlformats.org/officeDocument/2006/relationships/image" Target="../media/image120.wmf"/><Relationship Id="rId14" Type="http://schemas.openxmlformats.org/officeDocument/2006/relationships/image" Target="../media/image125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130.wmf"/><Relationship Id="rId5" Type="http://schemas.openxmlformats.org/officeDocument/2006/relationships/image" Target="../media/image63.wmf"/><Relationship Id="rId10" Type="http://schemas.openxmlformats.org/officeDocument/2006/relationships/image" Target="../media/image34.wmf"/><Relationship Id="rId4" Type="http://schemas.openxmlformats.org/officeDocument/2006/relationships/image" Target="../media/image62.wmf"/><Relationship Id="rId9" Type="http://schemas.openxmlformats.org/officeDocument/2006/relationships/image" Target="../media/image129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1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15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image" Target="../media/image47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46.wmf"/><Relationship Id="rId2" Type="http://schemas.openxmlformats.org/officeDocument/2006/relationships/image" Target="../media/image15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11" Type="http://schemas.openxmlformats.org/officeDocument/2006/relationships/image" Target="../media/image45.wmf"/><Relationship Id="rId5" Type="http://schemas.openxmlformats.org/officeDocument/2006/relationships/image" Target="../media/image29.wmf"/><Relationship Id="rId10" Type="http://schemas.openxmlformats.org/officeDocument/2006/relationships/image" Target="../media/image44.wmf"/><Relationship Id="rId4" Type="http://schemas.openxmlformats.org/officeDocument/2006/relationships/image" Target="../media/image28.wmf"/><Relationship Id="rId9" Type="http://schemas.openxmlformats.org/officeDocument/2006/relationships/image" Target="../media/image43.wmf"/><Relationship Id="rId14" Type="http://schemas.openxmlformats.org/officeDocument/2006/relationships/image" Target="../media/image4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50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15.wmf"/><Relationship Id="rId16" Type="http://schemas.openxmlformats.org/officeDocument/2006/relationships/image" Target="../media/image53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5" Type="http://schemas.openxmlformats.org/officeDocument/2006/relationships/image" Target="../media/image52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57.wmf"/><Relationship Id="rId2" Type="http://schemas.openxmlformats.org/officeDocument/2006/relationships/image" Target="../media/image15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11" Type="http://schemas.openxmlformats.org/officeDocument/2006/relationships/image" Target="../media/image56.wmf"/><Relationship Id="rId5" Type="http://schemas.openxmlformats.org/officeDocument/2006/relationships/image" Target="../media/image29.wmf"/><Relationship Id="rId10" Type="http://schemas.openxmlformats.org/officeDocument/2006/relationships/image" Target="../media/image55.wmf"/><Relationship Id="rId4" Type="http://schemas.openxmlformats.org/officeDocument/2006/relationships/image" Target="../media/image28.wmf"/><Relationship Id="rId9" Type="http://schemas.openxmlformats.org/officeDocument/2006/relationships/image" Target="../media/image34.wmf"/><Relationship Id="rId14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15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5" Type="http://schemas.openxmlformats.org/officeDocument/2006/relationships/image" Target="../media/image72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Relationship Id="rId14" Type="http://schemas.openxmlformats.org/officeDocument/2006/relationships/image" Target="../media/image3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161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519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491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21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154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777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18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41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227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909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7058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C6C7-3234-4A7A-A579-DCC501AEB785}" type="datetimeFigureOut">
              <a:rPr lang="en-US" smtClean="0"/>
              <a:pPr/>
              <a:t>3/2/2022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BAA38-3EFA-44E8-85D0-38075D3AD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941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41.png"/><Relationship Id="rId18" Type="http://schemas.openxmlformats.org/officeDocument/2006/relationships/oleObject" Target="../embeddings/oleObject111.bin"/><Relationship Id="rId3" Type="http://schemas.openxmlformats.org/officeDocument/2006/relationships/image" Target="../media/image37.emf"/><Relationship Id="rId21" Type="http://schemas.openxmlformats.org/officeDocument/2006/relationships/oleObject" Target="../embeddings/oleObject114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40.png"/><Relationship Id="rId1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9.bin"/><Relationship Id="rId20" Type="http://schemas.openxmlformats.org/officeDocument/2006/relationships/oleObject" Target="../embeddings/oleObject113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39.png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8.bin"/><Relationship Id="rId10" Type="http://schemas.openxmlformats.org/officeDocument/2006/relationships/oleObject" Target="../embeddings/oleObject106.bin"/><Relationship Id="rId19" Type="http://schemas.openxmlformats.org/officeDocument/2006/relationships/oleObject" Target="../embeddings/oleObject112.bin"/><Relationship Id="rId4" Type="http://schemas.openxmlformats.org/officeDocument/2006/relationships/image" Target="../media/image38.emf"/><Relationship Id="rId9" Type="http://schemas.openxmlformats.org/officeDocument/2006/relationships/oleObject" Target="../embeddings/oleObject105.bin"/><Relationship Id="rId14" Type="http://schemas.openxmlformats.org/officeDocument/2006/relationships/oleObject" Target="../embeddings/oleObject107.bin"/><Relationship Id="rId22" Type="http://schemas.openxmlformats.org/officeDocument/2006/relationships/oleObject" Target="../embeddings/oleObject1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oleObject" Target="../embeddings/oleObject126.bin"/><Relationship Id="rId18" Type="http://schemas.openxmlformats.org/officeDocument/2006/relationships/oleObject" Target="../embeddings/oleObject131.bin"/><Relationship Id="rId3" Type="http://schemas.openxmlformats.org/officeDocument/2006/relationships/oleObject" Target="../embeddings/oleObject116.bin"/><Relationship Id="rId7" Type="http://schemas.openxmlformats.org/officeDocument/2006/relationships/oleObject" Target="../embeddings/oleObject120.bin"/><Relationship Id="rId12" Type="http://schemas.openxmlformats.org/officeDocument/2006/relationships/oleObject" Target="../embeddings/oleObject125.bin"/><Relationship Id="rId17" Type="http://schemas.openxmlformats.org/officeDocument/2006/relationships/oleObject" Target="../embeddings/oleObject130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2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19.bin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8.bin"/><Relationship Id="rId10" Type="http://schemas.openxmlformats.org/officeDocument/2006/relationships/oleObject" Target="../embeddings/oleObject123.bin"/><Relationship Id="rId19" Type="http://schemas.openxmlformats.org/officeDocument/2006/relationships/image" Target="../media/image73.emf"/><Relationship Id="rId4" Type="http://schemas.openxmlformats.org/officeDocument/2006/relationships/oleObject" Target="../embeddings/oleObject117.bin"/><Relationship Id="rId9" Type="http://schemas.openxmlformats.org/officeDocument/2006/relationships/oleObject" Target="../embeddings/oleObject122.bin"/><Relationship Id="rId14" Type="http://schemas.openxmlformats.org/officeDocument/2006/relationships/oleObject" Target="../embeddings/oleObject12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7.bin"/><Relationship Id="rId13" Type="http://schemas.openxmlformats.org/officeDocument/2006/relationships/oleObject" Target="../embeddings/oleObject141.bin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79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3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5.bin"/><Relationship Id="rId11" Type="http://schemas.openxmlformats.org/officeDocument/2006/relationships/oleObject" Target="../embeddings/oleObject140.bin"/><Relationship Id="rId5" Type="http://schemas.openxmlformats.org/officeDocument/2006/relationships/oleObject" Target="../embeddings/oleObject134.bin"/><Relationship Id="rId15" Type="http://schemas.openxmlformats.org/officeDocument/2006/relationships/image" Target="../media/image80.png"/><Relationship Id="rId10" Type="http://schemas.openxmlformats.org/officeDocument/2006/relationships/oleObject" Target="../embeddings/oleObject139.bin"/><Relationship Id="rId4" Type="http://schemas.openxmlformats.org/officeDocument/2006/relationships/oleObject" Target="../embeddings/oleObject133.bin"/><Relationship Id="rId9" Type="http://schemas.openxmlformats.org/officeDocument/2006/relationships/oleObject" Target="../embeddings/oleObject138.bin"/><Relationship Id="rId14" Type="http://schemas.openxmlformats.org/officeDocument/2006/relationships/oleObject" Target="../embeddings/oleObject1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13" Type="http://schemas.openxmlformats.org/officeDocument/2006/relationships/oleObject" Target="../embeddings/oleObject153.bin"/><Relationship Id="rId18" Type="http://schemas.openxmlformats.org/officeDocument/2006/relationships/oleObject" Target="../embeddings/oleObject158.bin"/><Relationship Id="rId3" Type="http://schemas.openxmlformats.org/officeDocument/2006/relationships/oleObject" Target="../embeddings/oleObject144.bin"/><Relationship Id="rId7" Type="http://schemas.openxmlformats.org/officeDocument/2006/relationships/oleObject" Target="../embeddings/oleObject148.bin"/><Relationship Id="rId12" Type="http://schemas.openxmlformats.org/officeDocument/2006/relationships/oleObject" Target="../embeddings/oleObject152.bin"/><Relationship Id="rId17" Type="http://schemas.openxmlformats.org/officeDocument/2006/relationships/oleObject" Target="../embeddings/oleObject157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60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47.bin"/><Relationship Id="rId11" Type="http://schemas.openxmlformats.org/officeDocument/2006/relationships/image" Target="../media/image79.png"/><Relationship Id="rId5" Type="http://schemas.openxmlformats.org/officeDocument/2006/relationships/oleObject" Target="../embeddings/oleObject146.bin"/><Relationship Id="rId15" Type="http://schemas.openxmlformats.org/officeDocument/2006/relationships/oleObject" Target="../embeddings/oleObject155.bin"/><Relationship Id="rId10" Type="http://schemas.openxmlformats.org/officeDocument/2006/relationships/oleObject" Target="../embeddings/oleObject151.bin"/><Relationship Id="rId19" Type="http://schemas.openxmlformats.org/officeDocument/2006/relationships/oleObject" Target="../embeddings/oleObject159.bin"/><Relationship Id="rId4" Type="http://schemas.openxmlformats.org/officeDocument/2006/relationships/oleObject" Target="../embeddings/oleObject145.bin"/><Relationship Id="rId9" Type="http://schemas.openxmlformats.org/officeDocument/2006/relationships/oleObject" Target="../embeddings/oleObject150.bin"/><Relationship Id="rId14" Type="http://schemas.openxmlformats.org/officeDocument/2006/relationships/oleObject" Target="../embeddings/oleObject15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6.bin"/><Relationship Id="rId13" Type="http://schemas.openxmlformats.org/officeDocument/2006/relationships/oleObject" Target="../embeddings/oleObject169.bin"/><Relationship Id="rId3" Type="http://schemas.openxmlformats.org/officeDocument/2006/relationships/oleObject" Target="../embeddings/oleObject161.bin"/><Relationship Id="rId7" Type="http://schemas.openxmlformats.org/officeDocument/2006/relationships/oleObject" Target="../embeddings/oleObject165.bin"/><Relationship Id="rId12" Type="http://schemas.openxmlformats.org/officeDocument/2006/relationships/image" Target="../media/image7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64.bin"/><Relationship Id="rId11" Type="http://schemas.openxmlformats.org/officeDocument/2006/relationships/image" Target="../media/image92.emf"/><Relationship Id="rId5" Type="http://schemas.openxmlformats.org/officeDocument/2006/relationships/oleObject" Target="../embeddings/oleObject163.bin"/><Relationship Id="rId15" Type="http://schemas.openxmlformats.org/officeDocument/2006/relationships/oleObject" Target="../embeddings/oleObject171.bin"/><Relationship Id="rId10" Type="http://schemas.openxmlformats.org/officeDocument/2006/relationships/oleObject" Target="../embeddings/oleObject168.bin"/><Relationship Id="rId4" Type="http://schemas.openxmlformats.org/officeDocument/2006/relationships/oleObject" Target="../embeddings/oleObject162.bin"/><Relationship Id="rId9" Type="http://schemas.openxmlformats.org/officeDocument/2006/relationships/oleObject" Target="../embeddings/oleObject167.bin"/><Relationship Id="rId14" Type="http://schemas.openxmlformats.org/officeDocument/2006/relationships/oleObject" Target="../embeddings/oleObject170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7.bin"/><Relationship Id="rId13" Type="http://schemas.openxmlformats.org/officeDocument/2006/relationships/oleObject" Target="../embeddings/oleObject180.bin"/><Relationship Id="rId18" Type="http://schemas.openxmlformats.org/officeDocument/2006/relationships/oleObject" Target="../embeddings/oleObject185.bin"/><Relationship Id="rId26" Type="http://schemas.openxmlformats.org/officeDocument/2006/relationships/oleObject" Target="../embeddings/oleObject193.bin"/><Relationship Id="rId3" Type="http://schemas.openxmlformats.org/officeDocument/2006/relationships/oleObject" Target="../embeddings/oleObject172.bin"/><Relationship Id="rId21" Type="http://schemas.openxmlformats.org/officeDocument/2006/relationships/oleObject" Target="../embeddings/oleObject188.bin"/><Relationship Id="rId7" Type="http://schemas.openxmlformats.org/officeDocument/2006/relationships/oleObject" Target="../embeddings/oleObject176.bin"/><Relationship Id="rId12" Type="http://schemas.openxmlformats.org/officeDocument/2006/relationships/image" Target="../media/image79.png"/><Relationship Id="rId17" Type="http://schemas.openxmlformats.org/officeDocument/2006/relationships/oleObject" Target="../embeddings/oleObject184.bin"/><Relationship Id="rId25" Type="http://schemas.openxmlformats.org/officeDocument/2006/relationships/oleObject" Target="../embeddings/oleObject19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3.bin"/><Relationship Id="rId20" Type="http://schemas.openxmlformats.org/officeDocument/2006/relationships/oleObject" Target="../embeddings/oleObject187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75.bin"/><Relationship Id="rId11" Type="http://schemas.openxmlformats.org/officeDocument/2006/relationships/image" Target="../media/image92.emf"/><Relationship Id="rId24" Type="http://schemas.openxmlformats.org/officeDocument/2006/relationships/oleObject" Target="../embeddings/oleObject191.bin"/><Relationship Id="rId5" Type="http://schemas.openxmlformats.org/officeDocument/2006/relationships/oleObject" Target="../embeddings/oleObject174.bin"/><Relationship Id="rId15" Type="http://schemas.openxmlformats.org/officeDocument/2006/relationships/oleObject" Target="../embeddings/oleObject182.bin"/><Relationship Id="rId23" Type="http://schemas.openxmlformats.org/officeDocument/2006/relationships/oleObject" Target="../embeddings/oleObject190.bin"/><Relationship Id="rId10" Type="http://schemas.openxmlformats.org/officeDocument/2006/relationships/oleObject" Target="../embeddings/oleObject179.bin"/><Relationship Id="rId19" Type="http://schemas.openxmlformats.org/officeDocument/2006/relationships/oleObject" Target="../embeddings/oleObject186.bin"/><Relationship Id="rId4" Type="http://schemas.openxmlformats.org/officeDocument/2006/relationships/oleObject" Target="../embeddings/oleObject173.bin"/><Relationship Id="rId9" Type="http://schemas.openxmlformats.org/officeDocument/2006/relationships/oleObject" Target="../embeddings/oleObject178.bin"/><Relationship Id="rId14" Type="http://schemas.openxmlformats.org/officeDocument/2006/relationships/oleObject" Target="../embeddings/oleObject181.bin"/><Relationship Id="rId22" Type="http://schemas.openxmlformats.org/officeDocument/2006/relationships/oleObject" Target="../embeddings/oleObject189.bin"/><Relationship Id="rId27" Type="http://schemas.openxmlformats.org/officeDocument/2006/relationships/oleObject" Target="../embeddings/oleObject19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0.bin"/><Relationship Id="rId13" Type="http://schemas.openxmlformats.org/officeDocument/2006/relationships/oleObject" Target="../embeddings/oleObject204.bin"/><Relationship Id="rId3" Type="http://schemas.openxmlformats.org/officeDocument/2006/relationships/oleObject" Target="../embeddings/oleObject195.bin"/><Relationship Id="rId7" Type="http://schemas.openxmlformats.org/officeDocument/2006/relationships/oleObject" Target="../embeddings/oleObject199.bin"/><Relationship Id="rId12" Type="http://schemas.openxmlformats.org/officeDocument/2006/relationships/oleObject" Target="../embeddings/oleObject203.bin"/><Relationship Id="rId17" Type="http://schemas.openxmlformats.org/officeDocument/2006/relationships/image" Target="../media/image108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9.png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98.bin"/><Relationship Id="rId11" Type="http://schemas.openxmlformats.org/officeDocument/2006/relationships/image" Target="../media/image92.emf"/><Relationship Id="rId5" Type="http://schemas.openxmlformats.org/officeDocument/2006/relationships/oleObject" Target="../embeddings/oleObject197.bin"/><Relationship Id="rId15" Type="http://schemas.openxmlformats.org/officeDocument/2006/relationships/image" Target="../media/image107.png"/><Relationship Id="rId10" Type="http://schemas.openxmlformats.org/officeDocument/2006/relationships/oleObject" Target="../embeddings/oleObject202.bin"/><Relationship Id="rId4" Type="http://schemas.openxmlformats.org/officeDocument/2006/relationships/oleObject" Target="../embeddings/oleObject196.bin"/><Relationship Id="rId9" Type="http://schemas.openxmlformats.org/officeDocument/2006/relationships/oleObject" Target="../embeddings/oleObject201.bin"/><Relationship Id="rId14" Type="http://schemas.openxmlformats.org/officeDocument/2006/relationships/oleObject" Target="../embeddings/oleObject20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1.bin"/><Relationship Id="rId13" Type="http://schemas.openxmlformats.org/officeDocument/2006/relationships/image" Target="../media/image108.png"/><Relationship Id="rId3" Type="http://schemas.openxmlformats.org/officeDocument/2006/relationships/oleObject" Target="../embeddings/oleObject206.bin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7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09.bin"/><Relationship Id="rId11" Type="http://schemas.openxmlformats.org/officeDocument/2006/relationships/image" Target="../media/image92.emf"/><Relationship Id="rId5" Type="http://schemas.openxmlformats.org/officeDocument/2006/relationships/oleObject" Target="../embeddings/oleObject208.bin"/><Relationship Id="rId10" Type="http://schemas.openxmlformats.org/officeDocument/2006/relationships/oleObject" Target="../embeddings/oleObject213.bin"/><Relationship Id="rId4" Type="http://schemas.openxmlformats.org/officeDocument/2006/relationships/oleObject" Target="../embeddings/oleObject207.bin"/><Relationship Id="rId9" Type="http://schemas.openxmlformats.org/officeDocument/2006/relationships/oleObject" Target="../embeddings/oleObject212.bin"/><Relationship Id="rId14" Type="http://schemas.openxmlformats.org/officeDocument/2006/relationships/image" Target="../media/image109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9.bin"/><Relationship Id="rId13" Type="http://schemas.openxmlformats.org/officeDocument/2006/relationships/oleObject" Target="../embeddings/oleObject222.bin"/><Relationship Id="rId18" Type="http://schemas.openxmlformats.org/officeDocument/2006/relationships/oleObject" Target="../embeddings/oleObject226.bin"/><Relationship Id="rId3" Type="http://schemas.openxmlformats.org/officeDocument/2006/relationships/oleObject" Target="../embeddings/oleObject214.bin"/><Relationship Id="rId7" Type="http://schemas.openxmlformats.org/officeDocument/2006/relationships/oleObject" Target="../embeddings/oleObject218.bin"/><Relationship Id="rId12" Type="http://schemas.openxmlformats.org/officeDocument/2006/relationships/image" Target="../media/image118.emf"/><Relationship Id="rId17" Type="http://schemas.openxmlformats.org/officeDocument/2006/relationships/oleObject" Target="../embeddings/oleObject22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19.png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17.bin"/><Relationship Id="rId11" Type="http://schemas.openxmlformats.org/officeDocument/2006/relationships/oleObject" Target="../embeddings/oleObject221.bin"/><Relationship Id="rId5" Type="http://schemas.openxmlformats.org/officeDocument/2006/relationships/oleObject" Target="../embeddings/oleObject216.bin"/><Relationship Id="rId15" Type="http://schemas.openxmlformats.org/officeDocument/2006/relationships/oleObject" Target="../embeddings/oleObject224.bin"/><Relationship Id="rId10" Type="http://schemas.openxmlformats.org/officeDocument/2006/relationships/image" Target="../media/image117.emf"/><Relationship Id="rId19" Type="http://schemas.openxmlformats.org/officeDocument/2006/relationships/oleObject" Target="../embeddings/oleObject227.bin"/><Relationship Id="rId4" Type="http://schemas.openxmlformats.org/officeDocument/2006/relationships/oleObject" Target="../embeddings/oleObject215.bin"/><Relationship Id="rId9" Type="http://schemas.openxmlformats.org/officeDocument/2006/relationships/oleObject" Target="../embeddings/oleObject220.bin"/><Relationship Id="rId14" Type="http://schemas.openxmlformats.org/officeDocument/2006/relationships/oleObject" Target="../embeddings/oleObject22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3.bin"/><Relationship Id="rId13" Type="http://schemas.openxmlformats.org/officeDocument/2006/relationships/image" Target="../media/image119.png"/><Relationship Id="rId18" Type="http://schemas.openxmlformats.org/officeDocument/2006/relationships/oleObject" Target="../embeddings/oleObject240.bin"/><Relationship Id="rId3" Type="http://schemas.openxmlformats.org/officeDocument/2006/relationships/oleObject" Target="../embeddings/oleObject228.bin"/><Relationship Id="rId21" Type="http://schemas.openxmlformats.org/officeDocument/2006/relationships/oleObject" Target="../embeddings/oleObject243.bin"/><Relationship Id="rId7" Type="http://schemas.openxmlformats.org/officeDocument/2006/relationships/oleObject" Target="../embeddings/oleObject232.bin"/><Relationship Id="rId12" Type="http://schemas.openxmlformats.org/officeDocument/2006/relationships/image" Target="../media/image118.emf"/><Relationship Id="rId17" Type="http://schemas.openxmlformats.org/officeDocument/2006/relationships/oleObject" Target="../embeddings/oleObject239.bin"/><Relationship Id="rId25" Type="http://schemas.openxmlformats.org/officeDocument/2006/relationships/oleObject" Target="../embeddings/oleObject247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38.bin"/><Relationship Id="rId20" Type="http://schemas.openxmlformats.org/officeDocument/2006/relationships/oleObject" Target="../embeddings/oleObject242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31.bin"/><Relationship Id="rId11" Type="http://schemas.openxmlformats.org/officeDocument/2006/relationships/oleObject" Target="../embeddings/oleObject235.bin"/><Relationship Id="rId24" Type="http://schemas.openxmlformats.org/officeDocument/2006/relationships/oleObject" Target="../embeddings/oleObject246.bin"/><Relationship Id="rId5" Type="http://schemas.openxmlformats.org/officeDocument/2006/relationships/oleObject" Target="../embeddings/oleObject230.bin"/><Relationship Id="rId15" Type="http://schemas.openxmlformats.org/officeDocument/2006/relationships/oleObject" Target="../embeddings/oleObject237.bin"/><Relationship Id="rId23" Type="http://schemas.openxmlformats.org/officeDocument/2006/relationships/oleObject" Target="../embeddings/oleObject245.bin"/><Relationship Id="rId10" Type="http://schemas.openxmlformats.org/officeDocument/2006/relationships/image" Target="../media/image117.emf"/><Relationship Id="rId19" Type="http://schemas.openxmlformats.org/officeDocument/2006/relationships/oleObject" Target="../embeddings/oleObject241.bin"/><Relationship Id="rId4" Type="http://schemas.openxmlformats.org/officeDocument/2006/relationships/oleObject" Target="../embeddings/oleObject229.bin"/><Relationship Id="rId9" Type="http://schemas.openxmlformats.org/officeDocument/2006/relationships/oleObject" Target="../embeddings/oleObject234.bin"/><Relationship Id="rId14" Type="http://schemas.openxmlformats.org/officeDocument/2006/relationships/oleObject" Target="../embeddings/oleObject236.bin"/><Relationship Id="rId22" Type="http://schemas.openxmlformats.org/officeDocument/2006/relationships/oleObject" Target="../embeddings/oleObject24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3.bin"/><Relationship Id="rId13" Type="http://schemas.openxmlformats.org/officeDocument/2006/relationships/image" Target="../media/image119.png"/><Relationship Id="rId18" Type="http://schemas.openxmlformats.org/officeDocument/2006/relationships/oleObject" Target="../embeddings/oleObject260.bin"/><Relationship Id="rId3" Type="http://schemas.openxmlformats.org/officeDocument/2006/relationships/oleObject" Target="../embeddings/oleObject248.bin"/><Relationship Id="rId7" Type="http://schemas.openxmlformats.org/officeDocument/2006/relationships/oleObject" Target="../embeddings/oleObject252.bin"/><Relationship Id="rId12" Type="http://schemas.openxmlformats.org/officeDocument/2006/relationships/image" Target="../media/image118.emf"/><Relationship Id="rId17" Type="http://schemas.openxmlformats.org/officeDocument/2006/relationships/oleObject" Target="../embeddings/oleObject25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58.bin"/><Relationship Id="rId20" Type="http://schemas.openxmlformats.org/officeDocument/2006/relationships/oleObject" Target="../embeddings/oleObject262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51.bin"/><Relationship Id="rId11" Type="http://schemas.openxmlformats.org/officeDocument/2006/relationships/oleObject" Target="../embeddings/oleObject255.bin"/><Relationship Id="rId5" Type="http://schemas.openxmlformats.org/officeDocument/2006/relationships/oleObject" Target="../embeddings/oleObject250.bin"/><Relationship Id="rId15" Type="http://schemas.openxmlformats.org/officeDocument/2006/relationships/oleObject" Target="../embeddings/oleObject257.bin"/><Relationship Id="rId10" Type="http://schemas.openxmlformats.org/officeDocument/2006/relationships/image" Target="../media/image117.emf"/><Relationship Id="rId19" Type="http://schemas.openxmlformats.org/officeDocument/2006/relationships/oleObject" Target="../embeddings/oleObject261.bin"/><Relationship Id="rId4" Type="http://schemas.openxmlformats.org/officeDocument/2006/relationships/oleObject" Target="../embeddings/oleObject249.bin"/><Relationship Id="rId9" Type="http://schemas.openxmlformats.org/officeDocument/2006/relationships/oleObject" Target="../embeddings/oleObject254.bin"/><Relationship Id="rId14" Type="http://schemas.openxmlformats.org/officeDocument/2006/relationships/oleObject" Target="../embeddings/oleObject256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8.bin"/><Relationship Id="rId3" Type="http://schemas.openxmlformats.org/officeDocument/2006/relationships/oleObject" Target="../embeddings/oleObject263.bin"/><Relationship Id="rId7" Type="http://schemas.openxmlformats.org/officeDocument/2006/relationships/oleObject" Target="../embeddings/oleObject267.bin"/><Relationship Id="rId12" Type="http://schemas.openxmlformats.org/officeDocument/2006/relationships/image" Target="../media/image13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66.bin"/><Relationship Id="rId11" Type="http://schemas.openxmlformats.org/officeDocument/2006/relationships/image" Target="../media/image118.emf"/><Relationship Id="rId5" Type="http://schemas.openxmlformats.org/officeDocument/2006/relationships/oleObject" Target="../embeddings/oleObject265.bin"/><Relationship Id="rId10" Type="http://schemas.openxmlformats.org/officeDocument/2006/relationships/oleObject" Target="../embeddings/oleObject270.bin"/><Relationship Id="rId4" Type="http://schemas.openxmlformats.org/officeDocument/2006/relationships/oleObject" Target="../embeddings/oleObject264.bin"/><Relationship Id="rId9" Type="http://schemas.openxmlformats.org/officeDocument/2006/relationships/oleObject" Target="../embeddings/oleObject269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9.emf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9.emf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21.bin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21.emf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png"/><Relationship Id="rId25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19.bin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23.png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30.bin"/><Relationship Id="rId28" Type="http://schemas.openxmlformats.org/officeDocument/2006/relationships/oleObject" Target="../embeddings/oleObject35.bin"/><Relationship Id="rId10" Type="http://schemas.openxmlformats.org/officeDocument/2006/relationships/image" Target="../media/image24.png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22.png"/><Relationship Id="rId9" Type="http://schemas.openxmlformats.org/officeDocument/2006/relationships/oleObject" Target="../embeddings/oleObject18.bin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9.bin"/><Relationship Id="rId27" Type="http://schemas.openxmlformats.org/officeDocument/2006/relationships/oleObject" Target="../embeddings/oleObject3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oleObject" Target="../embeddings/oleObject42.bin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4.bin"/><Relationship Id="rId3" Type="http://schemas.openxmlformats.org/officeDocument/2006/relationships/image" Target="../media/image21.emf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25.png"/><Relationship Id="rId25" Type="http://schemas.openxmlformats.org/officeDocument/2006/relationships/oleObject" Target="../embeddings/oleObject53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0.bin"/><Relationship Id="rId24" Type="http://schemas.openxmlformats.org/officeDocument/2006/relationships/oleObject" Target="../embeddings/oleObject52.bin"/><Relationship Id="rId5" Type="http://schemas.openxmlformats.org/officeDocument/2006/relationships/image" Target="../media/image23.png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51.bin"/><Relationship Id="rId28" Type="http://schemas.openxmlformats.org/officeDocument/2006/relationships/oleObject" Target="../embeddings/oleObject56.bin"/><Relationship Id="rId10" Type="http://schemas.openxmlformats.org/officeDocument/2006/relationships/image" Target="../media/image24.png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22.png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50.bin"/><Relationship Id="rId27" Type="http://schemas.openxmlformats.org/officeDocument/2006/relationships/oleObject" Target="../embeddings/oleObject5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41.png"/><Relationship Id="rId18" Type="http://schemas.openxmlformats.org/officeDocument/2006/relationships/oleObject" Target="../embeddings/oleObject67.bin"/><Relationship Id="rId3" Type="http://schemas.openxmlformats.org/officeDocument/2006/relationships/image" Target="../media/image37.emf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40.png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39.png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4.bin"/><Relationship Id="rId10" Type="http://schemas.openxmlformats.org/officeDocument/2006/relationships/oleObject" Target="../embeddings/oleObject62.bin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38.emf"/><Relationship Id="rId9" Type="http://schemas.openxmlformats.org/officeDocument/2006/relationships/oleObject" Target="../embeddings/oleObject61.bin"/><Relationship Id="rId14" Type="http://schemas.openxmlformats.org/officeDocument/2006/relationships/oleObject" Target="../embeddings/oleObject6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41.png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37.emf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40.png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8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39.png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6.bin"/><Relationship Id="rId10" Type="http://schemas.openxmlformats.org/officeDocument/2006/relationships/oleObject" Target="../embeddings/oleObject74.bin"/><Relationship Id="rId19" Type="http://schemas.openxmlformats.org/officeDocument/2006/relationships/oleObject" Target="../embeddings/oleObject80.bin"/><Relationship Id="rId4" Type="http://schemas.openxmlformats.org/officeDocument/2006/relationships/image" Target="../media/image38.emf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5.bin"/><Relationship Id="rId22" Type="http://schemas.openxmlformats.org/officeDocument/2006/relationships/image" Target="../media/image4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13" Type="http://schemas.openxmlformats.org/officeDocument/2006/relationships/image" Target="../media/image41.png"/><Relationship Id="rId18" Type="http://schemas.openxmlformats.org/officeDocument/2006/relationships/oleObject" Target="../embeddings/oleObject93.bin"/><Relationship Id="rId3" Type="http://schemas.openxmlformats.org/officeDocument/2006/relationships/image" Target="../media/image37.emf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40.png"/><Relationship Id="rId17" Type="http://schemas.openxmlformats.org/officeDocument/2006/relationships/oleObject" Target="../embeddings/oleObject92.bin"/><Relationship Id="rId25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5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39.png"/><Relationship Id="rId24" Type="http://schemas.openxmlformats.org/officeDocument/2006/relationships/oleObject" Target="../embeddings/oleObject99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90.bin"/><Relationship Id="rId23" Type="http://schemas.openxmlformats.org/officeDocument/2006/relationships/oleObject" Target="../embeddings/oleObject98.bin"/><Relationship Id="rId10" Type="http://schemas.openxmlformats.org/officeDocument/2006/relationships/oleObject" Target="../embeddings/oleObject88.bin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38.emf"/><Relationship Id="rId9" Type="http://schemas.openxmlformats.org/officeDocument/2006/relationships/oleObject" Target="../embeddings/oleObject87.bin"/><Relationship Id="rId14" Type="http://schemas.openxmlformats.org/officeDocument/2006/relationships/oleObject" Target="../embeddings/oleObject89.bin"/><Relationship Id="rId22" Type="http://schemas.openxmlformats.org/officeDocument/2006/relationships/oleObject" Target="../embeddings/oleObject9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2788" y="44776"/>
            <a:ext cx="6777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39" y="1249138"/>
            <a:ext cx="1892913" cy="18929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3203" y="3792415"/>
            <a:ext cx="10776989" cy="16516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TRÌNH DẠY HỌC TRÊN TRUYỀN HÌNH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 TOÁN 9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811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886" y="1158663"/>
            <a:ext cx="1611614" cy="18840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862" y="643889"/>
            <a:ext cx="4613760" cy="46050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vi-VN" sz="2000" b="1" u="sng" dirty="0">
                <a:solidFill>
                  <a:srgbClr val="FFFF00"/>
                </a:solidFill>
              </a:rPr>
              <a:t>Bài 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u="sng" dirty="0" smtClean="0">
                <a:solidFill>
                  <a:srgbClr val="FFFF00"/>
                </a:solidFill>
              </a:rPr>
              <a:t>.</a:t>
            </a:r>
            <a:r>
              <a:rPr lang="en-US" sz="2000" u="sng" dirty="0" smtClean="0">
                <a:solidFill>
                  <a:srgbClr val="FFFF00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Cho </a:t>
            </a:r>
            <a:r>
              <a:rPr lang="vi-VN" sz="2000" dirty="0">
                <a:solidFill>
                  <a:schemeClr val="bg1"/>
                </a:solidFill>
              </a:rPr>
              <a:t>tam giác ABC có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   </a:t>
            </a:r>
            <a:r>
              <a:rPr lang="en-US" sz="2000" dirty="0" smtClean="0">
                <a:solidFill>
                  <a:schemeClr val="bg1"/>
                </a:solidFill>
              </a:rPr>
              <a:t>   </a:t>
            </a:r>
            <a:r>
              <a:rPr lang="vi-VN" sz="2000" dirty="0" smtClean="0">
                <a:solidFill>
                  <a:schemeClr val="bg1"/>
                </a:solidFill>
              </a:rPr>
              <a:t>     . </a:t>
            </a:r>
            <a:r>
              <a:rPr lang="vi-VN" sz="2000" dirty="0">
                <a:solidFill>
                  <a:schemeClr val="bg1"/>
                </a:solidFill>
              </a:rPr>
              <a:t>Các điểm O, I lần lượt là tâm đường tròn ngoại tiếp, nội tiếp tam giác. </a:t>
            </a:r>
            <a:r>
              <a:rPr lang="vi-VN" sz="2000" u="sng" dirty="0">
                <a:solidFill>
                  <a:srgbClr val="FFFF00"/>
                </a:solidFill>
              </a:rPr>
              <a:t>Chứng </a:t>
            </a:r>
            <a:r>
              <a:rPr lang="vi-VN" sz="2000" u="sng" dirty="0" smtClean="0">
                <a:solidFill>
                  <a:srgbClr val="FFFF00"/>
                </a:solidFill>
              </a:rPr>
              <a:t>minh</a:t>
            </a:r>
            <a:r>
              <a:rPr lang="en-US" sz="2000" u="sng" dirty="0" smtClean="0">
                <a:solidFill>
                  <a:srgbClr val="FFFF00"/>
                </a:solidFill>
              </a:rPr>
              <a:t>: 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000" u="sng" dirty="0" smtClean="0">
                <a:solidFill>
                  <a:srgbClr val="FFFF00"/>
                </a:solidFill>
              </a:rPr>
              <a:t>ốn </a:t>
            </a:r>
            <a:r>
              <a:rPr lang="vi-VN" sz="2000" u="sng" dirty="0">
                <a:solidFill>
                  <a:srgbClr val="FFFF00"/>
                </a:solidFill>
              </a:rPr>
              <a:t>điểm B, O, I, C cùng thuộc một đường tròn. </a:t>
            </a:r>
            <a:endParaRPr lang="en-US" sz="2000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03588" y="123825"/>
          <a:ext cx="952500" cy="358775"/>
        </p:xfrm>
        <a:graphic>
          <a:graphicData uri="http://schemas.openxmlformats.org/presentationml/2006/ole">
            <p:oleObj spid="_x0000_s23764" name="Equation" r:id="rId5" imgW="609480" imgH="228600" progId="Equation.DSMT4">
              <p:embed/>
            </p:oleObj>
          </a:graphicData>
        </a:graphic>
      </p:graphicFrame>
      <p:sp>
        <p:nvSpPr>
          <p:cNvPr id="8" name="AutoShape 4"/>
          <p:cNvSpPr>
            <a:spLocks noChangeAspect="1" noChangeArrowheads="1" noTextEdit="1"/>
          </p:cNvSpPr>
          <p:nvPr/>
        </p:nvSpPr>
        <p:spPr bwMode="auto">
          <a:xfrm>
            <a:off x="7229457" y="845098"/>
            <a:ext cx="44894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7575550" y="1239838"/>
            <a:ext cx="495300" cy="2797175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7575550" y="4035426"/>
            <a:ext cx="3829050" cy="1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075597" y="1239043"/>
            <a:ext cx="3333750" cy="2795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7575550" y="3065463"/>
            <a:ext cx="1160463" cy="9715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8736013" y="2932113"/>
            <a:ext cx="752475" cy="1333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9490075" y="2932113"/>
            <a:ext cx="1914525" cy="110331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7575550" y="2932113"/>
            <a:ext cx="1914525" cy="110490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8736013" y="3065463"/>
            <a:ext cx="2668588" cy="9699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8721725" y="305117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21"/>
          <p:cNvSpPr>
            <a:spLocks noChangeArrowheads="1"/>
          </p:cNvSpPr>
          <p:nvPr/>
        </p:nvSpPr>
        <p:spPr bwMode="auto">
          <a:xfrm>
            <a:off x="9474182" y="29178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8056563" y="1225549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7561263" y="40227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31"/>
          <p:cNvSpPr>
            <a:spLocks noChangeArrowheads="1"/>
          </p:cNvSpPr>
          <p:nvPr/>
        </p:nvSpPr>
        <p:spPr bwMode="auto">
          <a:xfrm>
            <a:off x="11390296" y="4021138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/>
          </p:nvPr>
        </p:nvGraphicFramePr>
        <p:xfrm>
          <a:off x="7743384" y="845098"/>
          <a:ext cx="327466" cy="378863"/>
        </p:xfrm>
        <a:graphic>
          <a:graphicData uri="http://schemas.openxmlformats.org/presentationml/2006/ole">
            <p:oleObj spid="_x0000_s23765" name="Equation" r:id="rId6" imgW="164880" imgH="190440" progId="Equation.DSMT4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7227888" y="3993356"/>
          <a:ext cx="352425" cy="354013"/>
        </p:xfrm>
        <a:graphic>
          <a:graphicData uri="http://schemas.openxmlformats.org/presentationml/2006/ole">
            <p:oleObj spid="_x0000_s23766" name="Equation" r:id="rId7" imgW="177480" imgH="177480" progId="Equation.DSMT4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11431587" y="3993355"/>
          <a:ext cx="352425" cy="354013"/>
        </p:xfrm>
        <a:graphic>
          <a:graphicData uri="http://schemas.openxmlformats.org/presentationml/2006/ole">
            <p:oleObj spid="_x0000_s23767" name="Equation" r:id="rId8" imgW="177480" imgH="177480" progId="Equation.DSMT4">
              <p:embed/>
            </p:oleObj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/>
          </p:nvPr>
        </p:nvGraphicFramePr>
        <p:xfrm>
          <a:off x="8498913" y="2731667"/>
          <a:ext cx="276225" cy="355600"/>
        </p:xfrm>
        <a:graphic>
          <a:graphicData uri="http://schemas.openxmlformats.org/presentationml/2006/ole">
            <p:oleObj spid="_x0000_s23768" name="Equation" r:id="rId9" imgW="139680" imgH="177480" progId="Equation.DSMT4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9474993" y="2606071"/>
          <a:ext cx="327025" cy="355600"/>
        </p:xfrm>
        <a:graphic>
          <a:graphicData uri="http://schemas.openxmlformats.org/presentationml/2006/ole">
            <p:oleObj spid="_x0000_s23769" name="Equation" r:id="rId10" imgW="164880" imgH="177480" progId="Equation.DSMT4">
              <p:embed/>
            </p:oleObj>
          </a:graphicData>
        </a:graphic>
      </p:graphicFrame>
      <p:pic>
        <p:nvPicPr>
          <p:cNvPr id="42" name="Picture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864585">
            <a:off x="10439945" y="3826127"/>
            <a:ext cx="292551" cy="12461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7149414">
            <a:off x="10530028" y="3547714"/>
            <a:ext cx="310869" cy="141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2831724">
            <a:off x="7681420" y="3442864"/>
            <a:ext cx="358819" cy="247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29403">
            <a:off x="7941389" y="3701481"/>
            <a:ext cx="358819" cy="279652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597447" y="3327907"/>
            <a:ext cx="79159" cy="18328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0113962" y="3264090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8713410" y="2032479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41512" y="1739311"/>
            <a:ext cx="672492" cy="1715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71658" y="1652695"/>
            <a:ext cx="547526" cy="171574"/>
          </a:xfrm>
          <a:prstGeom prst="rect">
            <a:avLst/>
          </a:prstGeom>
        </p:spPr>
      </p:pic>
      <p:graphicFrame>
        <p:nvGraphicFramePr>
          <p:cNvPr id="36" name="Object 35"/>
          <p:cNvGraphicFramePr>
            <a:graphicFrameLocks noChangeAspect="1"/>
          </p:cNvGraphicFramePr>
          <p:nvPr>
            <p:extLst/>
          </p:nvPr>
        </p:nvGraphicFramePr>
        <p:xfrm>
          <a:off x="8116815" y="1910453"/>
          <a:ext cx="554038" cy="404813"/>
        </p:xfrm>
        <a:graphic>
          <a:graphicData uri="http://schemas.openxmlformats.org/presentationml/2006/ole">
            <p:oleObj spid="_x0000_s23770" name="Equation" r:id="rId14" imgW="279360" imgH="203040" progId="Equation.DSMT4">
              <p:embed/>
            </p:oleObj>
          </a:graphicData>
        </a:graphic>
      </p:graphicFrame>
      <p:sp>
        <p:nvSpPr>
          <p:cNvPr id="79" name="Rectangle 78"/>
          <p:cNvSpPr/>
          <p:nvPr/>
        </p:nvSpPr>
        <p:spPr>
          <a:xfrm>
            <a:off x="25437" y="1036342"/>
            <a:ext cx="565382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IBC,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32365669"/>
              </p:ext>
            </p:extLst>
          </p:nvPr>
        </p:nvGraphicFramePr>
        <p:xfrm>
          <a:off x="584200" y="1447800"/>
          <a:ext cx="2857500" cy="338138"/>
        </p:xfrm>
        <a:graphic>
          <a:graphicData uri="http://schemas.openxmlformats.org/presentationml/2006/ole">
            <p:oleObj spid="_x0000_s23771" name="Equation" r:id="rId15" imgW="1942920" imgH="228600" progId="Equation.DSMT4">
              <p:embed/>
            </p:oleObj>
          </a:graphicData>
        </a:graphic>
      </p:graphicFrame>
      <p:sp>
        <p:nvSpPr>
          <p:cNvPr id="81" name="Rectangle 80"/>
          <p:cNvSpPr/>
          <p:nvPr/>
        </p:nvSpPr>
        <p:spPr>
          <a:xfrm>
            <a:off x="3392805" y="1449101"/>
            <a:ext cx="28112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5391" y="2272238"/>
            <a:ext cx="931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874870" y="2293168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7958538"/>
              </p:ext>
            </p:extLst>
          </p:nvPr>
        </p:nvGraphicFramePr>
        <p:xfrm>
          <a:off x="5798011" y="1447800"/>
          <a:ext cx="420335" cy="1185069"/>
        </p:xfrm>
        <a:graphic>
          <a:graphicData uri="http://schemas.openxmlformats.org/presentationml/2006/ole">
            <p:oleObj spid="_x0000_s23772" name="Equation" r:id="rId16" imgW="190440" imgH="520560" progId="Equation.DSMT4">
              <p:embed/>
            </p:oleObj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12908154"/>
              </p:ext>
            </p:extLst>
          </p:nvPr>
        </p:nvGraphicFramePr>
        <p:xfrm>
          <a:off x="435391" y="2783871"/>
          <a:ext cx="1662112" cy="357188"/>
        </p:xfrm>
        <a:graphic>
          <a:graphicData uri="http://schemas.openxmlformats.org/presentationml/2006/ole">
            <p:oleObj spid="_x0000_s23773" name="Equation" r:id="rId17" imgW="1130040" imgH="241200" progId="Equation.DSMT4">
              <p:embed/>
            </p:oleObj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630896"/>
              </p:ext>
            </p:extLst>
          </p:nvPr>
        </p:nvGraphicFramePr>
        <p:xfrm>
          <a:off x="953019" y="2282980"/>
          <a:ext cx="1978025" cy="338138"/>
        </p:xfrm>
        <a:graphic>
          <a:graphicData uri="http://schemas.openxmlformats.org/presentationml/2006/ole">
            <p:oleObj spid="_x0000_s23774" name="Equation" r:id="rId18" imgW="1346040" imgH="228600" progId="Equation.DSMT4">
              <p:embed/>
            </p:oleObj>
          </a:graphicData>
        </a:graphic>
      </p:graphicFrame>
      <p:sp>
        <p:nvSpPr>
          <p:cNvPr id="57" name="Rectangle 56"/>
          <p:cNvSpPr/>
          <p:nvPr/>
        </p:nvSpPr>
        <p:spPr>
          <a:xfrm>
            <a:off x="7200" y="3363898"/>
            <a:ext cx="565382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BIOC,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87460901"/>
              </p:ext>
            </p:extLst>
          </p:nvPr>
        </p:nvGraphicFramePr>
        <p:xfrm>
          <a:off x="481675" y="3796345"/>
          <a:ext cx="2241550" cy="338137"/>
        </p:xfrm>
        <a:graphic>
          <a:graphicData uri="http://schemas.openxmlformats.org/presentationml/2006/ole">
            <p:oleObj spid="_x0000_s23775" name="Equation" r:id="rId19" imgW="1523880" imgH="228600" progId="Equation.DSMT4">
              <p:embed/>
            </p:oleObj>
          </a:graphicData>
        </a:graphic>
      </p:graphicFrame>
      <p:sp>
        <p:nvSpPr>
          <p:cNvPr id="59" name="Rectangle 58"/>
          <p:cNvSpPr/>
          <p:nvPr/>
        </p:nvSpPr>
        <p:spPr>
          <a:xfrm>
            <a:off x="2667051" y="3800219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84385" y="4186987"/>
            <a:ext cx="5180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778705"/>
              </p:ext>
            </p:extLst>
          </p:nvPr>
        </p:nvGraphicFramePr>
        <p:xfrm>
          <a:off x="5235708" y="3566672"/>
          <a:ext cx="420335" cy="1185069"/>
        </p:xfrm>
        <a:graphic>
          <a:graphicData uri="http://schemas.openxmlformats.org/presentationml/2006/ole">
            <p:oleObj spid="_x0000_s23776" name="Equation" r:id="rId20" imgW="190440" imgH="520560" progId="Equation.DSMT4">
              <p:embed/>
            </p:oleObj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9429711"/>
              </p:ext>
            </p:extLst>
          </p:nvPr>
        </p:nvGraphicFramePr>
        <p:xfrm>
          <a:off x="425450" y="4859142"/>
          <a:ext cx="317500" cy="244475"/>
        </p:xfrm>
        <a:graphic>
          <a:graphicData uri="http://schemas.openxmlformats.org/presentationml/2006/ole">
            <p:oleObj spid="_x0000_s23777" name="Equation" r:id="rId21" imgW="215640" imgH="164880" progId="Equation.DSMT4">
              <p:embed/>
            </p:oleObj>
          </a:graphicData>
        </a:graphic>
      </p:graphicFrame>
      <p:sp>
        <p:nvSpPr>
          <p:cNvPr id="63" name="TextBox 62"/>
          <p:cNvSpPr txBox="1"/>
          <p:nvPr/>
        </p:nvSpPr>
        <p:spPr>
          <a:xfrm>
            <a:off x="741615" y="4729056"/>
            <a:ext cx="3443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BIOC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dhnb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9225483"/>
              </p:ext>
            </p:extLst>
          </p:nvPr>
        </p:nvGraphicFramePr>
        <p:xfrm>
          <a:off x="419907" y="5310800"/>
          <a:ext cx="317500" cy="244475"/>
        </p:xfrm>
        <a:graphic>
          <a:graphicData uri="http://schemas.openxmlformats.org/presentationml/2006/ole">
            <p:oleObj spid="_x0000_s23778" name="Equation" r:id="rId22" imgW="215640" imgH="164880" progId="Equation.DSMT4">
              <p:embed/>
            </p:oleObj>
          </a:graphicData>
        </a:graphic>
      </p:graphicFrame>
      <p:sp>
        <p:nvSpPr>
          <p:cNvPr id="65" name="TextBox 64"/>
          <p:cNvSpPr txBox="1"/>
          <p:nvPr/>
        </p:nvSpPr>
        <p:spPr>
          <a:xfrm>
            <a:off x="736072" y="5180714"/>
            <a:ext cx="6491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O, I, 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đpcm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356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14292431"/>
              </p:ext>
            </p:extLst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9826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80490043"/>
              </p:ext>
            </p:extLst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9827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1051210"/>
              </p:ext>
            </p:extLst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9828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72883362"/>
              </p:ext>
            </p:extLst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9829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34938248"/>
              </p:ext>
            </p:extLst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9830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45324164"/>
              </p:ext>
            </p:extLst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19831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69651159"/>
              </p:ext>
            </p:extLst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9832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201239" y="1930455"/>
            <a:ext cx="84104" cy="634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306964" y="2211470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822422" y="2608913"/>
            <a:ext cx="4495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26212008"/>
              </p:ext>
            </p:extLst>
          </p:nvPr>
        </p:nvGraphicFramePr>
        <p:xfrm>
          <a:off x="869794" y="3050211"/>
          <a:ext cx="1389060" cy="358830"/>
        </p:xfrm>
        <a:graphic>
          <a:graphicData uri="http://schemas.openxmlformats.org/presentationml/2006/ole">
            <p:oleObj spid="_x0000_s19833" name="Equation" r:id="rId10" imgW="888840" imgH="228600" progId="Equation.DSMT4">
              <p:embed/>
            </p:oleObj>
          </a:graphicData>
        </a:graphic>
      </p:graphicFrame>
      <p:graphicFrame>
        <p:nvGraphicFramePr>
          <p:cNvPr id="103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23007137"/>
              </p:ext>
            </p:extLst>
          </p:nvPr>
        </p:nvGraphicFramePr>
        <p:xfrm>
          <a:off x="485871" y="2732440"/>
          <a:ext cx="336550" cy="258763"/>
        </p:xfrm>
        <a:graphic>
          <a:graphicData uri="http://schemas.openxmlformats.org/presentationml/2006/ole">
            <p:oleObj spid="_x0000_s19834" name="Equation" r:id="rId11" imgW="215640" imgH="164880" progId="Equation.DSMT4">
              <p:embed/>
            </p:oleObj>
          </a:graphicData>
        </a:graphic>
      </p:graphicFrame>
      <p:graphicFrame>
        <p:nvGraphicFramePr>
          <p:cNvPr id="104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56260507"/>
              </p:ext>
            </p:extLst>
          </p:nvPr>
        </p:nvGraphicFramePr>
        <p:xfrm>
          <a:off x="485871" y="3172855"/>
          <a:ext cx="336550" cy="258763"/>
        </p:xfrm>
        <a:graphic>
          <a:graphicData uri="http://schemas.openxmlformats.org/presentationml/2006/ole">
            <p:oleObj spid="_x0000_s19835" name="Equation" r:id="rId12" imgW="215640" imgH="164880" progId="Equation.DSMT4">
              <p:embed/>
            </p:oleObj>
          </a:graphicData>
        </a:graphic>
      </p:graphicFrame>
      <p:sp>
        <p:nvSpPr>
          <p:cNvPr id="105" name="TextBox 104"/>
          <p:cNvSpPr txBox="1"/>
          <p:nvPr/>
        </p:nvSpPr>
        <p:spPr>
          <a:xfrm>
            <a:off x="2199978" y="3041608"/>
            <a:ext cx="4495062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317501" y="1165605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7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93814350"/>
              </p:ext>
            </p:extLst>
          </p:nvPr>
        </p:nvGraphicFramePr>
        <p:xfrm>
          <a:off x="880332" y="1567997"/>
          <a:ext cx="1389060" cy="358830"/>
        </p:xfrm>
        <a:graphic>
          <a:graphicData uri="http://schemas.openxmlformats.org/presentationml/2006/ole">
            <p:oleObj spid="_x0000_s19836" name="Equation" r:id="rId13" imgW="888840" imgH="228600" progId="Equation.DSMT4">
              <p:embed/>
            </p:oleObj>
          </a:graphicData>
        </a:graphic>
      </p:graphicFrame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8854945"/>
              </p:ext>
            </p:extLst>
          </p:nvPr>
        </p:nvGraphicFramePr>
        <p:xfrm>
          <a:off x="416565" y="1674813"/>
          <a:ext cx="336550" cy="258763"/>
        </p:xfrm>
        <a:graphic>
          <a:graphicData uri="http://schemas.openxmlformats.org/presentationml/2006/ole">
            <p:oleObj spid="_x0000_s19837" name="Equation" r:id="rId14" imgW="215640" imgH="164880" progId="Equation.DSMT4">
              <p:embed/>
            </p:oleObj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235510" y="3719259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748115" y="4490238"/>
            <a:ext cx="3059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1" name="Object 1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855397"/>
              </p:ext>
            </p:extLst>
          </p:nvPr>
        </p:nvGraphicFramePr>
        <p:xfrm>
          <a:off x="753115" y="4121256"/>
          <a:ext cx="2420938" cy="358775"/>
        </p:xfrm>
        <a:graphic>
          <a:graphicData uri="http://schemas.openxmlformats.org/presentationml/2006/ole">
            <p:oleObj spid="_x0000_s19838" name="Equation" r:id="rId15" imgW="1549080" imgH="228600" progId="Equation.DSMT4">
              <p:embed/>
            </p:oleObj>
          </a:graphicData>
        </a:graphic>
      </p:graphicFrame>
      <p:sp>
        <p:nvSpPr>
          <p:cNvPr id="115" name="TextBox 114"/>
          <p:cNvSpPr txBox="1"/>
          <p:nvPr/>
        </p:nvSpPr>
        <p:spPr>
          <a:xfrm>
            <a:off x="3119735" y="4109845"/>
            <a:ext cx="3059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57822767"/>
              </p:ext>
            </p:extLst>
          </p:nvPr>
        </p:nvGraphicFramePr>
        <p:xfrm>
          <a:off x="3536949" y="4157468"/>
          <a:ext cx="1944688" cy="319087"/>
        </p:xfrm>
        <a:graphic>
          <a:graphicData uri="http://schemas.openxmlformats.org/presentationml/2006/ole">
            <p:oleObj spid="_x0000_s19839" name="Equation" r:id="rId16" imgW="1244520" imgH="203040" progId="Equation.DSMT4">
              <p:embed/>
            </p:oleObj>
          </a:graphicData>
        </a:graphic>
      </p:graphicFrame>
      <p:graphicFrame>
        <p:nvGraphicFramePr>
          <p:cNvPr id="117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53551144"/>
              </p:ext>
            </p:extLst>
          </p:nvPr>
        </p:nvGraphicFramePr>
        <p:xfrm>
          <a:off x="5472101" y="4001288"/>
          <a:ext cx="372432" cy="1009650"/>
        </p:xfrm>
        <a:graphic>
          <a:graphicData uri="http://schemas.openxmlformats.org/presentationml/2006/ole">
            <p:oleObj spid="_x0000_s19840" name="Equation" r:id="rId17" imgW="190440" imgH="520560" progId="Equation.DSMT4">
              <p:embed/>
            </p:oleObj>
          </a:graphicData>
        </a:graphic>
      </p:graphicFrame>
      <p:graphicFrame>
        <p:nvGraphicFramePr>
          <p:cNvPr id="118" name="Object 1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79944478"/>
              </p:ext>
            </p:extLst>
          </p:nvPr>
        </p:nvGraphicFramePr>
        <p:xfrm>
          <a:off x="416565" y="5229797"/>
          <a:ext cx="334963" cy="320675"/>
        </p:xfrm>
        <a:graphic>
          <a:graphicData uri="http://schemas.openxmlformats.org/presentationml/2006/ole">
            <p:oleObj spid="_x0000_s19841" name="Equation" r:id="rId18" imgW="215640" imgH="164880" progId="Equation.DSMT4">
              <p:embed/>
            </p:oleObj>
          </a:graphicData>
        </a:graphic>
      </p:graphicFrame>
      <p:sp>
        <p:nvSpPr>
          <p:cNvPr id="119" name="TextBox 118"/>
          <p:cNvSpPr txBox="1"/>
          <p:nvPr/>
        </p:nvSpPr>
        <p:spPr>
          <a:xfrm>
            <a:off x="776690" y="5132251"/>
            <a:ext cx="373816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dhnb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0" name="Picture 119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747593" y="1743217"/>
            <a:ext cx="2869497" cy="210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594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58" grpId="0" animBg="1"/>
      <p:bldP spid="86" grpId="0" animBg="1"/>
      <p:bldP spid="87" grpId="0" animBg="1"/>
      <p:bldP spid="97" grpId="0"/>
      <p:bldP spid="98" grpId="0"/>
      <p:bldP spid="105" grpId="0"/>
      <p:bldP spid="106" grpId="0"/>
      <p:bldP spid="109" grpId="0"/>
      <p:bldP spid="110" grpId="0"/>
      <p:bldP spid="115" grpId="0"/>
      <p:bldP spid="1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BD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8971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8972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8973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8974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8975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8976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8977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6" y="192569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50818453"/>
              </p:ext>
            </p:extLst>
          </p:nvPr>
        </p:nvGraphicFramePr>
        <p:xfrm>
          <a:off x="4597623" y="758576"/>
          <a:ext cx="671607" cy="335804"/>
        </p:xfrm>
        <a:graphic>
          <a:graphicData uri="http://schemas.openxmlformats.org/presentationml/2006/ole">
            <p:oleObj spid="_x0000_s8978" name="Equation" r:id="rId10" imgW="457200" imgH="228600" progId="Equation.DSMT4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509293" y="1089936"/>
            <a:ext cx="759937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42377" y="1145271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86297659"/>
              </p:ext>
            </p:extLst>
          </p:nvPr>
        </p:nvGraphicFramePr>
        <p:xfrm>
          <a:off x="2168471" y="1595666"/>
          <a:ext cx="1547812" cy="336550"/>
        </p:xfrm>
        <a:graphic>
          <a:graphicData uri="http://schemas.openxmlformats.org/presentationml/2006/ole">
            <p:oleObj spid="_x0000_s8979" name="Equation" r:id="rId11" imgW="1054080" imgH="228600" progId="Equation.DSMT4">
              <p:embed/>
            </p:oleObj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6666551">
            <a:off x="8256994" y="2372261"/>
            <a:ext cx="285137" cy="106979"/>
          </a:xfrm>
          <a:prstGeom prst="rect">
            <a:avLst/>
          </a:prstGeom>
        </p:spPr>
      </p:pic>
      <p:cxnSp>
        <p:nvCxnSpPr>
          <p:cNvPr id="55" name="Straight Arrow Connector 54"/>
          <p:cNvCxnSpPr/>
          <p:nvPr/>
        </p:nvCxnSpPr>
        <p:spPr>
          <a:xfrm flipV="1">
            <a:off x="2942377" y="1936073"/>
            <a:ext cx="0" cy="30139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11588" y="2231990"/>
            <a:ext cx="32690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1415757" y="2247014"/>
            <a:ext cx="6268" cy="536571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 flipV="1">
            <a:off x="4676117" y="2239989"/>
            <a:ext cx="1" cy="63430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8753864"/>
              </p:ext>
            </p:extLst>
          </p:nvPr>
        </p:nvGraphicFramePr>
        <p:xfrm>
          <a:off x="652663" y="2812679"/>
          <a:ext cx="1547812" cy="336550"/>
        </p:xfrm>
        <a:graphic>
          <a:graphicData uri="http://schemas.openxmlformats.org/presentationml/2006/ole">
            <p:oleObj spid="_x0000_s8980" name="Equation" r:id="rId13" imgW="1054080" imgH="228600" progId="Equation.DSMT4">
              <p:embed/>
            </p:oleObj>
          </a:graphicData>
        </a:graphic>
      </p:graphicFrame>
      <p:cxnSp>
        <p:nvCxnSpPr>
          <p:cNvPr id="69" name="Straight Arrow Connector 68"/>
          <p:cNvCxnSpPr/>
          <p:nvPr/>
        </p:nvCxnSpPr>
        <p:spPr>
          <a:xfrm flipV="1">
            <a:off x="1426569" y="3167218"/>
            <a:ext cx="0" cy="515840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0" y="3660227"/>
            <a:ext cx="2853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502093">
            <a:off x="7714574" y="3538323"/>
            <a:ext cx="285137" cy="117513"/>
          </a:xfrm>
          <a:prstGeom prst="rect">
            <a:avLst/>
          </a:prstGeom>
        </p:spPr>
      </p:pic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11659646"/>
              </p:ext>
            </p:extLst>
          </p:nvPr>
        </p:nvGraphicFramePr>
        <p:xfrm>
          <a:off x="3898900" y="2811463"/>
          <a:ext cx="1528763" cy="336550"/>
        </p:xfrm>
        <a:graphic>
          <a:graphicData uri="http://schemas.openxmlformats.org/presentationml/2006/ole">
            <p:oleObj spid="_x0000_s8981" name="Equation" r:id="rId14" imgW="1041120" imgH="228600" progId="Equation.DSMT4">
              <p:embed/>
            </p:oleObj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3356980" y="3165102"/>
            <a:ext cx="2853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CD)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220271" y="1808163"/>
            <a:ext cx="1308209" cy="1944830"/>
          </a:xfrm>
          <a:prstGeom prst="rect">
            <a:avLst/>
          </a:prstGeom>
        </p:spPr>
      </p:pic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48816740"/>
              </p:ext>
            </p:extLst>
          </p:nvPr>
        </p:nvGraphicFramePr>
        <p:xfrm>
          <a:off x="5443070" y="2819499"/>
          <a:ext cx="895350" cy="336550"/>
        </p:xfrm>
        <a:graphic>
          <a:graphicData uri="http://schemas.openxmlformats.org/presentationml/2006/ole">
            <p:oleObj spid="_x0000_s8982" name="Equation" r:id="rId16" imgW="609480" imgH="228600" progId="Equation.DSMT4">
              <p:embed/>
            </p:oleObj>
          </a:graphicData>
        </a:graphic>
      </p:graphicFrame>
      <p:sp>
        <p:nvSpPr>
          <p:cNvPr id="36" name="Oval 35"/>
          <p:cNvSpPr/>
          <p:nvPr/>
        </p:nvSpPr>
        <p:spPr>
          <a:xfrm>
            <a:off x="1411588" y="2574246"/>
            <a:ext cx="924206" cy="850892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5508223" y="2554292"/>
            <a:ext cx="924206" cy="850892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900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71" grpId="0"/>
      <p:bldP spid="74" grpId="0"/>
      <p:bldP spid="36" grpId="0" animBg="1"/>
      <p:bldP spid="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BD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0235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0236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0237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0238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0239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25600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25601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6" y="192569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97623" y="758576"/>
          <a:ext cx="671607" cy="335804"/>
        </p:xfrm>
        <a:graphic>
          <a:graphicData uri="http://schemas.openxmlformats.org/presentationml/2006/ole">
            <p:oleObj spid="_x0000_s25602" name="Equation" r:id="rId10" imgW="457200" imgH="228600" progId="Equation.DSMT4">
              <p:embed/>
            </p:oleObj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4509293" y="1089936"/>
            <a:ext cx="759937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6666551">
            <a:off x="8256994" y="2372261"/>
            <a:ext cx="285137" cy="10697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14502093">
            <a:off x="7714574" y="3538323"/>
            <a:ext cx="285137" cy="117513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73871" y="1198792"/>
            <a:ext cx="625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a)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75619446"/>
              </p:ext>
            </p:extLst>
          </p:nvPr>
        </p:nvGraphicFramePr>
        <p:xfrm>
          <a:off x="720198" y="2112963"/>
          <a:ext cx="1547812" cy="336550"/>
        </p:xfrm>
        <a:graphic>
          <a:graphicData uri="http://schemas.openxmlformats.org/presentationml/2006/ole">
            <p:oleObj spid="_x0000_s25603" name="Equation" r:id="rId12" imgW="1054080" imgH="228600" progId="Equation.DSMT4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2241221" y="2084863"/>
            <a:ext cx="446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05856841"/>
              </p:ext>
            </p:extLst>
          </p:nvPr>
        </p:nvGraphicFramePr>
        <p:xfrm>
          <a:off x="6661637" y="2173886"/>
          <a:ext cx="175802" cy="272924"/>
        </p:xfrm>
        <a:graphic>
          <a:graphicData uri="http://schemas.openxmlformats.org/presentationml/2006/ole">
            <p:oleObj spid="_x0000_s25604" name="Equation" r:id="rId13" imgW="114120" imgH="177480" progId="Equation.DSMT4">
              <p:embed/>
            </p:oleObj>
          </a:graphicData>
        </a:graphic>
      </p:graphicFrame>
      <p:sp>
        <p:nvSpPr>
          <p:cNvPr id="4" name="Oval 3"/>
          <p:cNvSpPr/>
          <p:nvPr/>
        </p:nvSpPr>
        <p:spPr>
          <a:xfrm>
            <a:off x="6554574" y="2145308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72753" y="2866961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91541521"/>
              </p:ext>
            </p:extLst>
          </p:nvPr>
        </p:nvGraphicFramePr>
        <p:xfrm>
          <a:off x="710871" y="3312509"/>
          <a:ext cx="1530350" cy="336550"/>
        </p:xfrm>
        <a:graphic>
          <a:graphicData uri="http://schemas.openxmlformats.org/presentationml/2006/ole">
            <p:oleObj spid="_x0000_s25605" name="Equation" r:id="rId14" imgW="1041120" imgH="228600" progId="Equation.DSMT4">
              <p:embed/>
            </p:oleObj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2241220" y="3295708"/>
            <a:ext cx="446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CD)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01663585"/>
              </p:ext>
            </p:extLst>
          </p:nvPr>
        </p:nvGraphicFramePr>
        <p:xfrm>
          <a:off x="6650291" y="3376879"/>
          <a:ext cx="195262" cy="273050"/>
        </p:xfrm>
        <a:graphic>
          <a:graphicData uri="http://schemas.openxmlformats.org/presentationml/2006/ole">
            <p:oleObj spid="_x0000_s25606" name="Equation" r:id="rId15" imgW="126720" imgH="177480" progId="Equation.DSMT4">
              <p:embed/>
            </p:oleObj>
          </a:graphicData>
        </a:graphic>
      </p:graphicFrame>
      <p:sp>
        <p:nvSpPr>
          <p:cNvPr id="57" name="Oval 56"/>
          <p:cNvSpPr/>
          <p:nvPr/>
        </p:nvSpPr>
        <p:spPr>
          <a:xfrm>
            <a:off x="6553064" y="3347908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272752" y="4017075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64837723"/>
              </p:ext>
            </p:extLst>
          </p:nvPr>
        </p:nvGraphicFramePr>
        <p:xfrm>
          <a:off x="1209944" y="4099075"/>
          <a:ext cx="175802" cy="272924"/>
        </p:xfrm>
        <a:graphic>
          <a:graphicData uri="http://schemas.openxmlformats.org/presentationml/2006/ole">
            <p:oleObj spid="_x0000_s25607" name="Equation" r:id="rId16" imgW="114120" imgH="177480" progId="Equation.DSMT4">
              <p:embed/>
            </p:oleObj>
          </a:graphicData>
        </a:graphic>
      </p:graphicFrame>
      <p:sp>
        <p:nvSpPr>
          <p:cNvPr id="62" name="Oval 61"/>
          <p:cNvSpPr/>
          <p:nvPr/>
        </p:nvSpPr>
        <p:spPr>
          <a:xfrm>
            <a:off x="1102881" y="4070497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5925350"/>
              </p:ext>
            </p:extLst>
          </p:nvPr>
        </p:nvGraphicFramePr>
        <p:xfrm>
          <a:off x="1993663" y="4098377"/>
          <a:ext cx="195262" cy="273050"/>
        </p:xfrm>
        <a:graphic>
          <a:graphicData uri="http://schemas.openxmlformats.org/presentationml/2006/ole">
            <p:oleObj spid="_x0000_s25608" name="Equation" r:id="rId17" imgW="126720" imgH="177480" progId="Equation.DSMT4">
              <p:embed/>
            </p:oleObj>
          </a:graphicData>
        </a:graphic>
      </p:graphicFrame>
      <p:sp>
        <p:nvSpPr>
          <p:cNvPr id="65" name="Oval 64"/>
          <p:cNvSpPr/>
          <p:nvPr/>
        </p:nvSpPr>
        <p:spPr>
          <a:xfrm>
            <a:off x="1896436" y="4069406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06633523"/>
              </p:ext>
            </p:extLst>
          </p:nvPr>
        </p:nvGraphicFramePr>
        <p:xfrm>
          <a:off x="2381899" y="4061798"/>
          <a:ext cx="1884363" cy="355600"/>
        </p:xfrm>
        <a:graphic>
          <a:graphicData uri="http://schemas.openxmlformats.org/presentationml/2006/ole">
            <p:oleObj spid="_x0000_s25609" name="Equation" r:id="rId18" imgW="1282680" imgH="241200" progId="Equation.DSMT4">
              <p:embed/>
            </p:oleObj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26464884"/>
              </p:ext>
            </p:extLst>
          </p:nvPr>
        </p:nvGraphicFramePr>
        <p:xfrm>
          <a:off x="2381899" y="4659258"/>
          <a:ext cx="317500" cy="242887"/>
        </p:xfrm>
        <a:graphic>
          <a:graphicData uri="http://schemas.openxmlformats.org/presentationml/2006/ole">
            <p:oleObj spid="_x0000_s25610" name="Equation" r:id="rId19" imgW="215640" imgH="164880" progId="Equation.DSMT4">
              <p:embed/>
            </p:oleObj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2699399" y="4529007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63759982"/>
              </p:ext>
            </p:extLst>
          </p:nvPr>
        </p:nvGraphicFramePr>
        <p:xfrm>
          <a:off x="5481847" y="4563053"/>
          <a:ext cx="673100" cy="338138"/>
        </p:xfrm>
        <a:graphic>
          <a:graphicData uri="http://schemas.openxmlformats.org/presentationml/2006/ole">
            <p:oleObj spid="_x0000_s25611" name="Equation" r:id="rId20" imgW="457200" imgH="228600" progId="Equation.DSMT4">
              <p:embed/>
            </p:oleObj>
          </a:graphicData>
        </a:graphic>
      </p:graphicFrame>
      <p:sp>
        <p:nvSpPr>
          <p:cNvPr id="77" name="TextBox 76"/>
          <p:cNvSpPr txBox="1"/>
          <p:nvPr/>
        </p:nvSpPr>
        <p:spPr>
          <a:xfrm>
            <a:off x="272752" y="1633130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498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7889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7890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7891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7892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7893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7894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7895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7" y="192331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270"/>
          <p:cNvSpPr>
            <a:spLocks noChangeArrowheads="1"/>
          </p:cNvSpPr>
          <p:nvPr/>
        </p:nvSpPr>
        <p:spPr bwMode="auto">
          <a:xfrm>
            <a:off x="10168731" y="3240073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45091623"/>
              </p:ext>
            </p:extLst>
          </p:nvPr>
        </p:nvGraphicFramePr>
        <p:xfrm>
          <a:off x="10177806" y="2897188"/>
          <a:ext cx="276225" cy="352425"/>
        </p:xfrm>
        <a:graphic>
          <a:graphicData uri="http://schemas.openxmlformats.org/presentationml/2006/ole">
            <p:oleObj spid="_x0000_s7896" name="Equation" r:id="rId10" imgW="139680" imgH="177480" progId="Equation.DSMT4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9560719" y="29146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9625012" y="29368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0746583" y="33683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810876" y="33905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60234" y="2306947"/>
            <a:ext cx="2508141" cy="1532471"/>
          </a:xfrm>
          <a:prstGeom prst="rect">
            <a:avLst/>
          </a:prstGeom>
        </p:spPr>
      </p:pic>
      <p:cxnSp>
        <p:nvCxnSpPr>
          <p:cNvPr id="34" name="Straight Arrow Connector 33"/>
          <p:cNvCxnSpPr/>
          <p:nvPr/>
        </p:nvCxnSpPr>
        <p:spPr>
          <a:xfrm flipV="1">
            <a:off x="3802455" y="1119721"/>
            <a:ext cx="2162914" cy="55509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062200">
            <a:off x="9736709" y="3549306"/>
            <a:ext cx="285137" cy="117513"/>
          </a:xfrm>
          <a:prstGeom prst="rect">
            <a:avLst/>
          </a:prstGeom>
        </p:spPr>
      </p:pic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39675675"/>
              </p:ext>
            </p:extLst>
          </p:nvPr>
        </p:nvGraphicFramePr>
        <p:xfrm>
          <a:off x="2403868" y="1658938"/>
          <a:ext cx="1398587" cy="336550"/>
        </p:xfrm>
        <a:graphic>
          <a:graphicData uri="http://schemas.openxmlformats.org/presentationml/2006/ole">
            <p:oleObj spid="_x0000_s7897" name="Equation" r:id="rId13" imgW="952200" imgH="228600" progId="Equation.DSMT4">
              <p:embed/>
            </p:oleObj>
          </a:graphicData>
        </a:graphic>
      </p:graphicFrame>
      <p:cxnSp>
        <p:nvCxnSpPr>
          <p:cNvPr id="40" name="Straight Arrow Connector 39"/>
          <p:cNvCxnSpPr/>
          <p:nvPr/>
        </p:nvCxnSpPr>
        <p:spPr>
          <a:xfrm flipH="1" flipV="1">
            <a:off x="3104670" y="2046724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556443" y="2409996"/>
            <a:ext cx="32690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1556443" y="2417194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4824829" y="241305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56143502"/>
              </p:ext>
            </p:extLst>
          </p:nvPr>
        </p:nvGraphicFramePr>
        <p:xfrm>
          <a:off x="810318" y="2800896"/>
          <a:ext cx="1492250" cy="336550"/>
        </p:xfrm>
        <a:graphic>
          <a:graphicData uri="http://schemas.openxmlformats.org/presentationml/2006/ole">
            <p:oleObj spid="_x0000_s7898" name="Equation" r:id="rId14" imgW="1015920" imgH="228600" progId="Equation.DSMT4">
              <p:embed/>
            </p:oleObj>
          </a:graphicData>
        </a:graphic>
      </p:graphicFrame>
      <p:cxnSp>
        <p:nvCxnSpPr>
          <p:cNvPr id="52" name="Straight Arrow Connector 51"/>
          <p:cNvCxnSpPr/>
          <p:nvPr/>
        </p:nvCxnSpPr>
        <p:spPr>
          <a:xfrm flipH="1" flipV="1">
            <a:off x="1556443" y="318284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29568" y="3562085"/>
            <a:ext cx="2853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10057">
            <a:off x="7729352" y="3529053"/>
            <a:ext cx="285137" cy="117513"/>
          </a:xfrm>
          <a:prstGeom prst="rect">
            <a:avLst/>
          </a:prstGeom>
        </p:spPr>
      </p:pic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19809708"/>
              </p:ext>
            </p:extLst>
          </p:nvPr>
        </p:nvGraphicFramePr>
        <p:xfrm>
          <a:off x="4101653" y="2795589"/>
          <a:ext cx="1474787" cy="336550"/>
        </p:xfrm>
        <a:graphic>
          <a:graphicData uri="http://schemas.openxmlformats.org/presentationml/2006/ole">
            <p:oleObj spid="_x0000_s7899" name="Equation" r:id="rId15" imgW="1002960" imgH="228600" progId="Equation.DSMT4">
              <p:embed/>
            </p:oleObj>
          </a:graphicData>
        </a:graphic>
      </p:graphicFrame>
      <p:cxnSp>
        <p:nvCxnSpPr>
          <p:cNvPr id="60" name="Straight Arrow Connector 59"/>
          <p:cNvCxnSpPr/>
          <p:nvPr/>
        </p:nvCxnSpPr>
        <p:spPr>
          <a:xfrm flipH="1" flipV="1">
            <a:off x="4824160" y="318284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389381" y="3560757"/>
            <a:ext cx="285375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// AE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 flipH="1" flipV="1">
            <a:off x="4830857" y="396821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410303" y="4357980"/>
            <a:ext cx="2948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AED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4830857" y="5155203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213225" y="5569712"/>
            <a:ext cx="34572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02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6" grpId="0"/>
      <p:bldP spid="61" grpId="0"/>
      <p:bldP spid="63" grpId="0"/>
      <p:bldP spid="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24864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24865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24866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24867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24868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24869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24870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7" y="192331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270"/>
          <p:cNvSpPr>
            <a:spLocks noChangeArrowheads="1"/>
          </p:cNvSpPr>
          <p:nvPr/>
        </p:nvSpPr>
        <p:spPr bwMode="auto">
          <a:xfrm>
            <a:off x="10168731" y="3240073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/>
          </p:nvPr>
        </p:nvGraphicFramePr>
        <p:xfrm>
          <a:off x="10177806" y="2897188"/>
          <a:ext cx="276225" cy="352425"/>
        </p:xfrm>
        <a:graphic>
          <a:graphicData uri="http://schemas.openxmlformats.org/presentationml/2006/ole">
            <p:oleObj spid="_x0000_s24871" name="Equation" r:id="rId10" imgW="139680" imgH="177480" progId="Equation.DSMT4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9560719" y="29146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9625012" y="29368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0746583" y="33683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810876" y="33905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60234" y="2306947"/>
            <a:ext cx="2508141" cy="153247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062200">
            <a:off x="9736709" y="3549306"/>
            <a:ext cx="285137" cy="117513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10057">
            <a:off x="7729352" y="3529053"/>
            <a:ext cx="285137" cy="117513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273871" y="1177280"/>
            <a:ext cx="625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a)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71592964"/>
              </p:ext>
            </p:extLst>
          </p:nvPr>
        </p:nvGraphicFramePr>
        <p:xfrm>
          <a:off x="356858" y="1629628"/>
          <a:ext cx="1884363" cy="355600"/>
        </p:xfrm>
        <a:graphic>
          <a:graphicData uri="http://schemas.openxmlformats.org/presentationml/2006/ole">
            <p:oleObj spid="_x0000_s24872" name="Equation" r:id="rId13" imgW="1282680" imgH="241200" progId="Equation.DSMT4">
              <p:embed/>
            </p:oleObj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2241221" y="1611522"/>
            <a:ext cx="4468699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EH)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6554574" y="1671967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13474193"/>
              </p:ext>
            </p:extLst>
          </p:nvPr>
        </p:nvGraphicFramePr>
        <p:xfrm>
          <a:off x="6651625" y="1700213"/>
          <a:ext cx="196850" cy="273050"/>
        </p:xfrm>
        <a:graphic>
          <a:graphicData uri="http://schemas.openxmlformats.org/presentationml/2006/ole">
            <p:oleObj spid="_x0000_s24873" name="Equation" r:id="rId14" imgW="126720" imgH="177480" progId="Equation.DSMT4">
              <p:embed/>
            </p:oleObj>
          </a:graphicData>
        </a:graphic>
      </p:graphicFrame>
      <p:sp>
        <p:nvSpPr>
          <p:cNvPr id="69" name="TextBox 68"/>
          <p:cNvSpPr txBox="1"/>
          <p:nvPr/>
        </p:nvSpPr>
        <p:spPr>
          <a:xfrm>
            <a:off x="295061" y="2280680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AED,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5965728"/>
              </p:ext>
            </p:extLst>
          </p:nvPr>
        </p:nvGraphicFramePr>
        <p:xfrm>
          <a:off x="1177595" y="2371491"/>
          <a:ext cx="242888" cy="261938"/>
        </p:xfrm>
        <a:graphic>
          <a:graphicData uri="http://schemas.openxmlformats.org/presentationml/2006/ole">
            <p:oleObj spid="_x0000_s24874" name="Equation" r:id="rId15" imgW="164880" imgH="177480" progId="Equation.DSMT4">
              <p:embed/>
            </p:oleObj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698872" y="2636016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7076" y="3018780"/>
            <a:ext cx="33050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47859615"/>
              </p:ext>
            </p:extLst>
          </p:nvPr>
        </p:nvGraphicFramePr>
        <p:xfrm>
          <a:off x="3767565" y="2524127"/>
          <a:ext cx="391912" cy="1009650"/>
        </p:xfrm>
        <a:graphic>
          <a:graphicData uri="http://schemas.openxmlformats.org/presentationml/2006/ole">
            <p:oleObj spid="_x0000_s24875" name="Equation" r:id="rId16" imgW="190440" imgH="520560" progId="Equation.DSMT4">
              <p:embed/>
            </p:oleObj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29135382"/>
              </p:ext>
            </p:extLst>
          </p:nvPr>
        </p:nvGraphicFramePr>
        <p:xfrm>
          <a:off x="697076" y="3604439"/>
          <a:ext cx="336550" cy="319088"/>
        </p:xfrm>
        <a:graphic>
          <a:graphicData uri="http://schemas.openxmlformats.org/presentationml/2006/ole">
            <p:oleObj spid="_x0000_s24876" name="Equation" r:id="rId17" imgW="215640" imgH="164880" progId="Equation.DSMT4">
              <p:embed/>
            </p:oleObj>
          </a:graphicData>
        </a:graphic>
      </p:graphicFrame>
      <p:sp>
        <p:nvSpPr>
          <p:cNvPr id="76" name="TextBox 75"/>
          <p:cNvSpPr txBox="1"/>
          <p:nvPr/>
        </p:nvSpPr>
        <p:spPr>
          <a:xfrm>
            <a:off x="1048646" y="3515229"/>
            <a:ext cx="625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AED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57466424"/>
              </p:ext>
            </p:extLst>
          </p:nvPr>
        </p:nvGraphicFramePr>
        <p:xfrm>
          <a:off x="4286248" y="3606039"/>
          <a:ext cx="242888" cy="261938"/>
        </p:xfrm>
        <a:graphic>
          <a:graphicData uri="http://schemas.openxmlformats.org/presentationml/2006/ole">
            <p:oleObj spid="_x0000_s24877" name="Equation" r:id="rId18" imgW="164880" imgH="177480" progId="Equation.DSMT4">
              <p:embed/>
            </p:oleObj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35773849"/>
              </p:ext>
            </p:extLst>
          </p:nvPr>
        </p:nvGraphicFramePr>
        <p:xfrm>
          <a:off x="697075" y="4021122"/>
          <a:ext cx="336550" cy="319088"/>
        </p:xfrm>
        <a:graphic>
          <a:graphicData uri="http://schemas.openxmlformats.org/presentationml/2006/ole">
            <p:oleObj spid="_x0000_s24878" name="Equation" r:id="rId19" imgW="215640" imgH="164880" progId="Equation.DSMT4">
              <p:embed/>
            </p:oleObj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1048645" y="3921154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// AE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2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29169689"/>
              </p:ext>
            </p:extLst>
          </p:nvPr>
        </p:nvGraphicFramePr>
        <p:xfrm>
          <a:off x="718591" y="4380677"/>
          <a:ext cx="1811337" cy="355600"/>
        </p:xfrm>
        <a:graphic>
          <a:graphicData uri="http://schemas.openxmlformats.org/presentationml/2006/ole">
            <p:oleObj spid="_x0000_s24879" name="Equation" r:id="rId20" imgW="1231560" imgH="241200" progId="Equation.DSMT4">
              <p:embed/>
            </p:oleObj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2597294" y="4350968"/>
            <a:ext cx="228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4839954" y="4448873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7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77243063"/>
              </p:ext>
            </p:extLst>
          </p:nvPr>
        </p:nvGraphicFramePr>
        <p:xfrm>
          <a:off x="4927600" y="4476750"/>
          <a:ext cx="215900" cy="273050"/>
        </p:xfrm>
        <a:graphic>
          <a:graphicData uri="http://schemas.openxmlformats.org/presentationml/2006/ole">
            <p:oleObj spid="_x0000_s24880" name="Equation" r:id="rId21" imgW="139680" imgH="177480" progId="Equation.DSMT4">
              <p:embed/>
            </p:oleObj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272752" y="5006780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68168753"/>
              </p:ext>
            </p:extLst>
          </p:nvPr>
        </p:nvGraphicFramePr>
        <p:xfrm>
          <a:off x="1200150" y="5089525"/>
          <a:ext cx="195263" cy="271463"/>
        </p:xfrm>
        <a:graphic>
          <a:graphicData uri="http://schemas.openxmlformats.org/presentationml/2006/ole">
            <p:oleObj spid="_x0000_s24881" name="Equation" r:id="rId22" imgW="126720" imgH="177480" progId="Equation.DSMT4">
              <p:embed/>
            </p:oleObj>
          </a:graphicData>
        </a:graphic>
      </p:graphicFrame>
      <p:sp>
        <p:nvSpPr>
          <p:cNvPr id="100" name="Oval 99"/>
          <p:cNvSpPr/>
          <p:nvPr/>
        </p:nvSpPr>
        <p:spPr>
          <a:xfrm>
            <a:off x="1102881" y="5060202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1" name="Object 10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98497228"/>
              </p:ext>
            </p:extLst>
          </p:nvPr>
        </p:nvGraphicFramePr>
        <p:xfrm>
          <a:off x="1984375" y="5087938"/>
          <a:ext cx="214313" cy="273050"/>
        </p:xfrm>
        <a:graphic>
          <a:graphicData uri="http://schemas.openxmlformats.org/presentationml/2006/ole">
            <p:oleObj spid="_x0000_s24882" name="Equation" r:id="rId23" imgW="139680" imgH="177480" progId="Equation.DSMT4">
              <p:embed/>
            </p:oleObj>
          </a:graphicData>
        </a:graphic>
      </p:graphicFrame>
      <p:sp>
        <p:nvSpPr>
          <p:cNvPr id="102" name="Oval 101"/>
          <p:cNvSpPr/>
          <p:nvPr/>
        </p:nvSpPr>
        <p:spPr>
          <a:xfrm>
            <a:off x="1896436" y="5059111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3" name="Object 10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4232795"/>
              </p:ext>
            </p:extLst>
          </p:nvPr>
        </p:nvGraphicFramePr>
        <p:xfrm>
          <a:off x="622312" y="5510945"/>
          <a:ext cx="1790700" cy="355600"/>
        </p:xfrm>
        <a:graphic>
          <a:graphicData uri="http://schemas.openxmlformats.org/presentationml/2006/ole">
            <p:oleObj spid="_x0000_s24883" name="Equation" r:id="rId24" imgW="1218960" imgH="241200" progId="Equation.DSMT4">
              <p:embed/>
            </p:oleObj>
          </a:graphicData>
        </a:graphic>
      </p:graphicFrame>
      <p:sp>
        <p:nvSpPr>
          <p:cNvPr id="104" name="TextBox 103"/>
          <p:cNvSpPr txBox="1"/>
          <p:nvPr/>
        </p:nvSpPr>
        <p:spPr>
          <a:xfrm>
            <a:off x="1576159" y="5886520"/>
            <a:ext cx="625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5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25585772"/>
              </p:ext>
            </p:extLst>
          </p:nvPr>
        </p:nvGraphicFramePr>
        <p:xfrm>
          <a:off x="997312" y="5911237"/>
          <a:ext cx="577850" cy="336550"/>
        </p:xfrm>
        <a:graphic>
          <a:graphicData uri="http://schemas.openxmlformats.org/presentationml/2006/ole">
            <p:oleObj spid="_x0000_s24884" name="Equation" r:id="rId25" imgW="393480" imgH="228600" progId="Equation.DSMT4">
              <p:embed/>
            </p:oleObj>
          </a:graphicData>
        </a:graphic>
      </p:graphicFrame>
      <p:sp>
        <p:nvSpPr>
          <p:cNvPr id="106" name="TextBox 105"/>
          <p:cNvSpPr txBox="1"/>
          <p:nvPr/>
        </p:nvSpPr>
        <p:spPr>
          <a:xfrm>
            <a:off x="957911" y="6303068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7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66839460"/>
              </p:ext>
            </p:extLst>
          </p:nvPr>
        </p:nvGraphicFramePr>
        <p:xfrm>
          <a:off x="6138242" y="5530303"/>
          <a:ext cx="317853" cy="1202676"/>
        </p:xfrm>
        <a:graphic>
          <a:graphicData uri="http://schemas.openxmlformats.org/presentationml/2006/ole">
            <p:oleObj spid="_x0000_s24885" name="Equation" r:id="rId26" imgW="190440" imgH="520560" progId="Equation.DSMT4">
              <p:embed/>
            </p:oleObj>
          </a:graphicData>
        </a:graphic>
      </p:graphicFrame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77055906"/>
              </p:ext>
            </p:extLst>
          </p:nvPr>
        </p:nvGraphicFramePr>
        <p:xfrm>
          <a:off x="6457093" y="5995705"/>
          <a:ext cx="391382" cy="319088"/>
        </p:xfrm>
        <a:graphic>
          <a:graphicData uri="http://schemas.openxmlformats.org/presentationml/2006/ole">
            <p:oleObj spid="_x0000_s24886" name="Equation" r:id="rId27" imgW="215640" imgH="164880" progId="Equation.DSMT4">
              <p:embed/>
            </p:oleObj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6808663" y="5906495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dhnb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987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1833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1834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1835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1836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1837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11838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1839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7" y="192331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270"/>
          <p:cNvSpPr>
            <a:spLocks noChangeArrowheads="1"/>
          </p:cNvSpPr>
          <p:nvPr/>
        </p:nvSpPr>
        <p:spPr bwMode="auto">
          <a:xfrm>
            <a:off x="10168731" y="3240073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/>
          </p:nvPr>
        </p:nvGraphicFramePr>
        <p:xfrm>
          <a:off x="10177806" y="2897188"/>
          <a:ext cx="276225" cy="352425"/>
        </p:xfrm>
        <a:graphic>
          <a:graphicData uri="http://schemas.openxmlformats.org/presentationml/2006/ole">
            <p:oleObj spid="_x0000_s11840" name="Equation" r:id="rId10" imgW="139680" imgH="177480" progId="Equation.DSMT4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9560719" y="29146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9625012" y="29368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0746583" y="33683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810876" y="33905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60234" y="2306947"/>
            <a:ext cx="2508141" cy="1532471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0" y="120148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DO.DH = DI. DB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0" name="Straight Arrow Connector 109"/>
          <p:cNvCxnSpPr/>
          <p:nvPr/>
        </p:nvCxnSpPr>
        <p:spPr>
          <a:xfrm flipV="1">
            <a:off x="3762339" y="1663147"/>
            <a:ext cx="2162914" cy="55509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 flipV="1">
            <a:off x="3177847" y="2943794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8423124"/>
              </p:ext>
            </p:extLst>
          </p:nvPr>
        </p:nvGraphicFramePr>
        <p:xfrm>
          <a:off x="2543641" y="2279397"/>
          <a:ext cx="1268413" cy="635000"/>
        </p:xfrm>
        <a:graphic>
          <a:graphicData uri="http://schemas.openxmlformats.org/presentationml/2006/ole">
            <p:oleObj spid="_x0000_s11841" name="Equation" r:id="rId12" imgW="863280" imgH="431640" progId="Equation.DSMT4">
              <p:embed/>
            </p:oleObj>
          </a:graphicData>
        </a:graphic>
      </p:graphicFrame>
      <p:graphicFrame>
        <p:nvGraphicFramePr>
          <p:cNvPr id="119" name="Object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94048271"/>
              </p:ext>
            </p:extLst>
          </p:nvPr>
        </p:nvGraphicFramePr>
        <p:xfrm>
          <a:off x="2166612" y="3391523"/>
          <a:ext cx="2089150" cy="409575"/>
        </p:xfrm>
        <a:graphic>
          <a:graphicData uri="http://schemas.openxmlformats.org/presentationml/2006/ole">
            <p:oleObj spid="_x0000_s11842" name="Equation" r:id="rId13" imgW="1422360" imgH="279360" progId="Equation.DSMT4">
              <p:embed/>
            </p:oleObj>
          </a:graphicData>
        </a:graphic>
      </p:graphicFrame>
      <p:graphicFrame>
        <p:nvGraphicFramePr>
          <p:cNvPr id="120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4598116"/>
              </p:ext>
            </p:extLst>
          </p:nvPr>
        </p:nvGraphicFramePr>
        <p:xfrm>
          <a:off x="1283962" y="4456751"/>
          <a:ext cx="1473200" cy="336550"/>
        </p:xfrm>
        <a:graphic>
          <a:graphicData uri="http://schemas.openxmlformats.org/presentationml/2006/ole">
            <p:oleObj spid="_x0000_s11843" name="Equation" r:id="rId14" imgW="1002960" imgH="228600" progId="Equation.DSMT4">
              <p:embed/>
            </p:oleObj>
          </a:graphicData>
        </a:graphic>
      </p:graphicFrame>
      <p:cxnSp>
        <p:nvCxnSpPr>
          <p:cNvPr id="121" name="Straight Arrow Connector 120"/>
          <p:cNvCxnSpPr/>
          <p:nvPr/>
        </p:nvCxnSpPr>
        <p:spPr>
          <a:xfrm flipH="1" flipV="1">
            <a:off x="3177847" y="367677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593687" y="5271959"/>
            <a:ext cx="2853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3" name="Straight Arrow Connector 122"/>
          <p:cNvCxnSpPr/>
          <p:nvPr/>
        </p:nvCxnSpPr>
        <p:spPr>
          <a:xfrm flipH="1" flipV="1">
            <a:off x="1987222" y="4854254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011790" y="3472993"/>
            <a:ext cx="351163" cy="148798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14062200">
            <a:off x="9736709" y="3549306"/>
            <a:ext cx="285137" cy="117513"/>
          </a:xfrm>
          <a:prstGeom prst="rect">
            <a:avLst/>
          </a:prstGeom>
        </p:spPr>
      </p:pic>
      <p:cxnSp>
        <p:nvCxnSpPr>
          <p:cNvPr id="126" name="Straight Connector 125"/>
          <p:cNvCxnSpPr/>
          <p:nvPr/>
        </p:nvCxnSpPr>
        <p:spPr>
          <a:xfrm flipV="1">
            <a:off x="1987222" y="4029246"/>
            <a:ext cx="2857326" cy="306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 flipV="1">
            <a:off x="2004118" y="4036444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 flipV="1">
            <a:off x="4843879" y="403230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3447437" y="4443582"/>
            <a:ext cx="285375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Chung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ADB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10975687" y="3588601"/>
            <a:ext cx="207327" cy="14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8644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71" grpId="0"/>
      <p:bldP spid="122" grpId="0"/>
      <p:bldP spid="1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72" y="73660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3674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3675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3676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3677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3678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655366" y="3801098"/>
          <a:ext cx="403225" cy="352425"/>
        </p:xfrm>
        <a:graphic>
          <a:graphicData uri="http://schemas.openxmlformats.org/presentationml/2006/ole">
            <p:oleObj spid="_x0000_s13679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3680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196477" y="1923312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270"/>
          <p:cNvSpPr>
            <a:spLocks noChangeArrowheads="1"/>
          </p:cNvSpPr>
          <p:nvPr/>
        </p:nvSpPr>
        <p:spPr bwMode="auto">
          <a:xfrm>
            <a:off x="10168731" y="3240073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9099796"/>
              </p:ext>
            </p:extLst>
          </p:nvPr>
        </p:nvGraphicFramePr>
        <p:xfrm>
          <a:off x="10302227" y="2955926"/>
          <a:ext cx="276225" cy="352425"/>
        </p:xfrm>
        <a:graphic>
          <a:graphicData uri="http://schemas.openxmlformats.org/presentationml/2006/ole">
            <p:oleObj spid="_x0000_s13681" name="Equation" r:id="rId10" imgW="139680" imgH="177480" progId="Equation.DSMT4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9560719" y="29146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9625012" y="29368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0746583" y="3368350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810876" y="3390574"/>
            <a:ext cx="8731" cy="217489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256"/>
          <p:cNvSpPr>
            <a:spLocks noChangeShapeType="1"/>
          </p:cNvSpPr>
          <p:nvPr/>
        </p:nvSpPr>
        <p:spPr bwMode="auto">
          <a:xfrm>
            <a:off x="7874604" y="2420573"/>
            <a:ext cx="937354" cy="1322751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60234" y="2306947"/>
            <a:ext cx="2508141" cy="1532471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8968702">
            <a:off x="8121406" y="2656636"/>
            <a:ext cx="285137" cy="117513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062200">
            <a:off x="9736709" y="3549306"/>
            <a:ext cx="285137" cy="1175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0975687" y="3588601"/>
            <a:ext cx="207327" cy="1472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790980" y="1149164"/>
            <a:ext cx="2755144" cy="2749926"/>
          </a:xfrm>
          <a:prstGeom prst="rect">
            <a:avLst/>
          </a:prstGeom>
        </p:spPr>
      </p:pic>
      <p:sp>
        <p:nvSpPr>
          <p:cNvPr id="132" name="TextBox 131"/>
          <p:cNvSpPr txBox="1"/>
          <p:nvPr/>
        </p:nvSpPr>
        <p:spPr>
          <a:xfrm>
            <a:off x="178971" y="1298143"/>
            <a:ext cx="6369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H, O, I, C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nằm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3136900" y="2115345"/>
            <a:ext cx="647210" cy="741194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1577587" y="2863452"/>
            <a:ext cx="32690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1577587" y="287189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4845973" y="2873797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9348" y="3237095"/>
            <a:ext cx="3190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H, O, 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531235" y="3230548"/>
            <a:ext cx="33062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C, 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H, O, 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H="1" flipV="1">
            <a:off x="1577332" y="4044237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093" y="4409434"/>
            <a:ext cx="3190066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BHOI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4849715" y="4063443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281476" y="4428640"/>
            <a:ext cx="319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CIOH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40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43" grpId="0"/>
      <p:bldP spid="49" grpId="0"/>
      <p:bldP spid="51" grpId="0"/>
      <p:bldP spid="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737036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C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qua AD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4936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4937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4938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4939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4940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09366387"/>
              </p:ext>
            </p:extLst>
          </p:nvPr>
        </p:nvGraphicFramePr>
        <p:xfrm>
          <a:off x="8516933" y="3801098"/>
          <a:ext cx="403225" cy="352425"/>
        </p:xfrm>
        <a:graphic>
          <a:graphicData uri="http://schemas.openxmlformats.org/presentationml/2006/ole">
            <p:oleObj spid="_x0000_s14941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4942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201239" y="1930455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9778" y="2312809"/>
            <a:ext cx="2555407" cy="3443875"/>
          </a:xfrm>
          <a:prstGeom prst="rect">
            <a:avLst/>
          </a:prstGeom>
        </p:spPr>
      </p:pic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29639346"/>
              </p:ext>
            </p:extLst>
          </p:nvPr>
        </p:nvGraphicFramePr>
        <p:xfrm>
          <a:off x="10184038" y="5665515"/>
          <a:ext cx="403225" cy="352425"/>
        </p:xfrm>
        <a:graphic>
          <a:graphicData uri="http://schemas.openxmlformats.org/presentationml/2006/ole">
            <p:oleObj spid="_x0000_s14943" name="Equation" r:id="rId11" imgW="203040" imgH="177480" progId="Equation.DSMT4">
              <p:embed/>
            </p:oleObj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153313" y="1742127"/>
            <a:ext cx="192113" cy="4014557"/>
          </a:xfrm>
          <a:prstGeom prst="rect">
            <a:avLst/>
          </a:prstGeom>
        </p:spPr>
      </p:pic>
      <p:cxnSp>
        <p:nvCxnSpPr>
          <p:cNvPr id="47" name="Straight Arrow Connector 46"/>
          <p:cNvCxnSpPr/>
          <p:nvPr/>
        </p:nvCxnSpPr>
        <p:spPr>
          <a:xfrm flipV="1">
            <a:off x="4447309" y="1119721"/>
            <a:ext cx="1518060" cy="531246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35118972"/>
              </p:ext>
            </p:extLst>
          </p:nvPr>
        </p:nvGraphicFramePr>
        <p:xfrm>
          <a:off x="3464123" y="1683822"/>
          <a:ext cx="1193800" cy="280988"/>
        </p:xfrm>
        <a:graphic>
          <a:graphicData uri="http://schemas.openxmlformats.org/presentationml/2006/ole">
            <p:oleObj spid="_x0000_s14944" name="Equation" r:id="rId13" imgW="812520" imgH="190440" progId="Equation.DSMT4">
              <p:embed/>
            </p:oleObj>
          </a:graphicData>
        </a:graphic>
      </p:graphicFrame>
      <p:cxnSp>
        <p:nvCxnSpPr>
          <p:cNvPr id="49" name="Straight Arrow Connector 48"/>
          <p:cNvCxnSpPr/>
          <p:nvPr/>
        </p:nvCxnSpPr>
        <p:spPr>
          <a:xfrm flipH="1" flipV="1">
            <a:off x="4060354" y="2015305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826945" y="2382086"/>
            <a:ext cx="32690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 flipV="1">
            <a:off x="2826945" y="2392266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 flipV="1">
            <a:off x="6094997" y="2387025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016496"/>
              </p:ext>
            </p:extLst>
          </p:nvPr>
        </p:nvGraphicFramePr>
        <p:xfrm>
          <a:off x="2238776" y="2794362"/>
          <a:ext cx="1176338" cy="357188"/>
        </p:xfrm>
        <a:graphic>
          <a:graphicData uri="http://schemas.openxmlformats.org/presentationml/2006/ole">
            <p:oleObj spid="_x0000_s14945" name="Equation" r:id="rId14" imgW="799920" imgH="241200" progId="Equation.DSMT4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7799770"/>
              </p:ext>
            </p:extLst>
          </p:nvPr>
        </p:nvGraphicFramePr>
        <p:xfrm>
          <a:off x="5502202" y="2808455"/>
          <a:ext cx="1214437" cy="280988"/>
        </p:xfrm>
        <a:graphic>
          <a:graphicData uri="http://schemas.openxmlformats.org/presentationml/2006/ole">
            <p:oleObj spid="_x0000_s14946" name="Equation" r:id="rId15" imgW="825480" imgH="190440" progId="Equation.DSMT4">
              <p:embed/>
            </p:oleObj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6582542" y="2742124"/>
            <a:ext cx="669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 rot="17549033">
            <a:off x="8604960" y="2916910"/>
            <a:ext cx="101188" cy="37796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 rot="17549033">
            <a:off x="10003488" y="1983593"/>
            <a:ext cx="101188" cy="377967"/>
          </a:xfrm>
          <a:prstGeom prst="rect">
            <a:avLst/>
          </a:prstGeom>
        </p:spPr>
      </p:pic>
      <p:cxnSp>
        <p:nvCxnSpPr>
          <p:cNvPr id="59" name="Straight Arrow Connector 58"/>
          <p:cNvCxnSpPr/>
          <p:nvPr/>
        </p:nvCxnSpPr>
        <p:spPr>
          <a:xfrm flipH="1" flipV="1">
            <a:off x="2826945" y="315211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81327608"/>
              </p:ext>
            </p:extLst>
          </p:nvPr>
        </p:nvGraphicFramePr>
        <p:xfrm>
          <a:off x="2033195" y="3563825"/>
          <a:ext cx="1587500" cy="338138"/>
        </p:xfrm>
        <a:graphic>
          <a:graphicData uri="http://schemas.openxmlformats.org/presentationml/2006/ole">
            <p:oleObj spid="_x0000_s14947" name="Equation" r:id="rId17" imgW="1079280" imgH="228600" progId="Equation.DSMT4">
              <p:embed/>
            </p:oleObj>
          </a:graphicData>
        </a:graphic>
      </p:graphicFrame>
      <p:pic>
        <p:nvPicPr>
          <p:cNvPr id="61" name="Picture 60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 rot="15396028">
            <a:off x="7872898" y="2602333"/>
            <a:ext cx="101188" cy="377967"/>
          </a:xfrm>
          <a:prstGeom prst="rect">
            <a:avLst/>
          </a:prstGeom>
        </p:spPr>
      </p:pic>
      <p:cxnSp>
        <p:nvCxnSpPr>
          <p:cNvPr id="62" name="Straight Arrow Connector 61"/>
          <p:cNvCxnSpPr/>
          <p:nvPr/>
        </p:nvCxnSpPr>
        <p:spPr>
          <a:xfrm flipH="1" flipV="1">
            <a:off x="2816216" y="4006718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582807" y="4373499"/>
            <a:ext cx="2572836" cy="493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1582807" y="4383679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4154640" y="4373499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27526148"/>
              </p:ext>
            </p:extLst>
          </p:nvPr>
        </p:nvGraphicFramePr>
        <p:xfrm>
          <a:off x="379811" y="4804825"/>
          <a:ext cx="2501900" cy="338137"/>
        </p:xfrm>
        <a:graphic>
          <a:graphicData uri="http://schemas.openxmlformats.org/presentationml/2006/ole">
            <p:oleObj spid="_x0000_s14948" name="Equation" r:id="rId18" imgW="1701720" imgH="228600" progId="Equation.DSMT4">
              <p:embed/>
            </p:oleObj>
          </a:graphicData>
        </a:graphic>
      </p:graphicFrame>
      <p:cxnSp>
        <p:nvCxnSpPr>
          <p:cNvPr id="70" name="Straight Arrow Connector 69"/>
          <p:cNvCxnSpPr/>
          <p:nvPr/>
        </p:nvCxnSpPr>
        <p:spPr>
          <a:xfrm flipH="1" flipV="1">
            <a:off x="1582807" y="5212906"/>
            <a:ext cx="669" cy="356752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06179" y="5665515"/>
            <a:ext cx="27532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endParaRPr lang="en-US" sz="20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04258875"/>
              </p:ext>
            </p:extLst>
          </p:nvPr>
        </p:nvGraphicFramePr>
        <p:xfrm>
          <a:off x="3895215" y="4804825"/>
          <a:ext cx="1587500" cy="338137"/>
        </p:xfrm>
        <a:graphic>
          <a:graphicData uri="http://schemas.openxmlformats.org/presentationml/2006/ole">
            <p:oleObj spid="_x0000_s14949" name="Equation" r:id="rId19" imgW="1079280" imgH="228600" progId="Equation.DSMT4">
              <p:embed/>
            </p:oleObj>
          </a:graphicData>
        </a:graphic>
      </p:graphicFrame>
      <p:sp>
        <p:nvSpPr>
          <p:cNvPr id="73" name="TextBox 72"/>
          <p:cNvSpPr txBox="1"/>
          <p:nvPr/>
        </p:nvSpPr>
        <p:spPr>
          <a:xfrm>
            <a:off x="3352554" y="5121497"/>
            <a:ext cx="2853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168333" y="4706269"/>
            <a:ext cx="783517" cy="601479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783430" y="4767778"/>
            <a:ext cx="720659" cy="478460"/>
          </a:xfrm>
          <a:prstGeom prst="ellipse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157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71" grpId="0"/>
      <p:bldP spid="73" grpId="0"/>
      <p:bldP spid="9" grpId="0" animBg="1"/>
      <p:bldP spid="7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737036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C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qua AD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6173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6174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6175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6176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6177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516933" y="3801098"/>
          <a:ext cx="403225" cy="352425"/>
        </p:xfrm>
        <a:graphic>
          <a:graphicData uri="http://schemas.openxmlformats.org/presentationml/2006/ole">
            <p:oleObj spid="_x0000_s16178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6179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201239" y="1930455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9778" y="2312809"/>
            <a:ext cx="2555407" cy="3443875"/>
          </a:xfrm>
          <a:prstGeom prst="rect">
            <a:avLst/>
          </a:prstGeom>
        </p:spPr>
      </p:pic>
      <p:graphicFrame>
        <p:nvGraphicFramePr>
          <p:cNvPr id="45" name="Object 44"/>
          <p:cNvGraphicFramePr>
            <a:graphicFrameLocks noChangeAspect="1"/>
          </p:cNvGraphicFramePr>
          <p:nvPr>
            <p:extLst/>
          </p:nvPr>
        </p:nvGraphicFramePr>
        <p:xfrm>
          <a:off x="10184038" y="5665515"/>
          <a:ext cx="403225" cy="352425"/>
        </p:xfrm>
        <a:graphic>
          <a:graphicData uri="http://schemas.openxmlformats.org/presentationml/2006/ole">
            <p:oleObj spid="_x0000_s16180" name="Equation" r:id="rId11" imgW="203040" imgH="177480" progId="Equation.DSMT4">
              <p:embed/>
            </p:oleObj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153313" y="1742127"/>
            <a:ext cx="192113" cy="40145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7549033">
            <a:off x="8604960" y="2916910"/>
            <a:ext cx="101188" cy="37796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7549033">
            <a:off x="10003488" y="1983593"/>
            <a:ext cx="101188" cy="377967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5396028">
            <a:off x="7872898" y="2602333"/>
            <a:ext cx="101188" cy="377967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273871" y="1198792"/>
            <a:ext cx="6259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(cm a)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21684124"/>
              </p:ext>
            </p:extLst>
          </p:nvPr>
        </p:nvGraphicFramePr>
        <p:xfrm>
          <a:off x="347663" y="2103438"/>
          <a:ext cx="1903412" cy="355600"/>
        </p:xfrm>
        <a:graphic>
          <a:graphicData uri="http://schemas.openxmlformats.org/presentationml/2006/ole">
            <p:oleObj spid="_x0000_s16181" name="Equation" r:id="rId14" imgW="1295280" imgH="241200" progId="Equation.DSMT4">
              <p:embed/>
            </p:oleObj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241221" y="2084863"/>
            <a:ext cx="446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AH)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30451470"/>
              </p:ext>
            </p:extLst>
          </p:nvPr>
        </p:nvGraphicFramePr>
        <p:xfrm>
          <a:off x="6651625" y="2182813"/>
          <a:ext cx="196850" cy="254000"/>
        </p:xfrm>
        <a:graphic>
          <a:graphicData uri="http://schemas.openxmlformats.org/presentationml/2006/ole">
            <p:oleObj spid="_x0000_s16182" name="Equation" r:id="rId15" imgW="126720" imgH="164880" progId="Equation.DSMT4">
              <p:embed/>
            </p:oleObj>
          </a:graphicData>
        </a:graphic>
      </p:graphicFrame>
      <p:sp>
        <p:nvSpPr>
          <p:cNvPr id="74" name="Oval 73"/>
          <p:cNvSpPr/>
          <p:nvPr/>
        </p:nvSpPr>
        <p:spPr>
          <a:xfrm>
            <a:off x="6554574" y="2145308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272752" y="1633130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ABEH,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4286" y="2574006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00882337"/>
              </p:ext>
            </p:extLst>
          </p:nvPr>
        </p:nvGraphicFramePr>
        <p:xfrm>
          <a:off x="674688" y="3019103"/>
          <a:ext cx="1585912" cy="336550"/>
        </p:xfrm>
        <a:graphic>
          <a:graphicData uri="http://schemas.openxmlformats.org/presentationml/2006/ole">
            <p:oleObj spid="_x0000_s16183" name="Equation" r:id="rId16" imgW="1079280" imgH="228600" progId="Equation.DSMT4">
              <p:embed/>
            </p:oleObj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2232753" y="3002753"/>
            <a:ext cx="4468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41159209"/>
              </p:ext>
            </p:extLst>
          </p:nvPr>
        </p:nvGraphicFramePr>
        <p:xfrm>
          <a:off x="6650291" y="3092390"/>
          <a:ext cx="195262" cy="273050"/>
        </p:xfrm>
        <a:graphic>
          <a:graphicData uri="http://schemas.openxmlformats.org/presentationml/2006/ole">
            <p:oleObj spid="_x0000_s16184" name="Equation" r:id="rId17" imgW="126720" imgH="177480" progId="Equation.DSMT4">
              <p:embed/>
            </p:oleObj>
          </a:graphicData>
        </a:graphic>
      </p:graphicFrame>
      <p:sp>
        <p:nvSpPr>
          <p:cNvPr id="92" name="Oval 91"/>
          <p:cNvSpPr/>
          <p:nvPr/>
        </p:nvSpPr>
        <p:spPr>
          <a:xfrm>
            <a:off x="6553064" y="3063419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272752" y="3817568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6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3694419"/>
              </p:ext>
            </p:extLst>
          </p:nvPr>
        </p:nvGraphicFramePr>
        <p:xfrm>
          <a:off x="1200150" y="3925565"/>
          <a:ext cx="195263" cy="252413"/>
        </p:xfrm>
        <a:graphic>
          <a:graphicData uri="http://schemas.openxmlformats.org/presentationml/2006/ole">
            <p:oleObj spid="_x0000_s16185" name="Equation" r:id="rId18" imgW="126720" imgH="164880" progId="Equation.DSMT4">
              <p:embed/>
            </p:oleObj>
          </a:graphicData>
        </a:graphic>
      </p:graphicFrame>
      <p:sp>
        <p:nvSpPr>
          <p:cNvPr id="97" name="Oval 96"/>
          <p:cNvSpPr/>
          <p:nvPr/>
        </p:nvSpPr>
        <p:spPr>
          <a:xfrm>
            <a:off x="1102881" y="3887612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8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30696656"/>
              </p:ext>
            </p:extLst>
          </p:nvPr>
        </p:nvGraphicFramePr>
        <p:xfrm>
          <a:off x="1993663" y="3915492"/>
          <a:ext cx="195262" cy="273050"/>
        </p:xfrm>
        <a:graphic>
          <a:graphicData uri="http://schemas.openxmlformats.org/presentationml/2006/ole">
            <p:oleObj spid="_x0000_s16186" name="Equation" r:id="rId19" imgW="126720" imgH="177480" progId="Equation.DSMT4">
              <p:embed/>
            </p:oleObj>
          </a:graphicData>
        </a:graphic>
      </p:graphicFrame>
      <p:sp>
        <p:nvSpPr>
          <p:cNvPr id="99" name="Oval 98"/>
          <p:cNvSpPr/>
          <p:nvPr/>
        </p:nvSpPr>
        <p:spPr>
          <a:xfrm>
            <a:off x="1896436" y="3886521"/>
            <a:ext cx="366712" cy="369582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0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03061198"/>
              </p:ext>
            </p:extLst>
          </p:nvPr>
        </p:nvGraphicFramePr>
        <p:xfrm>
          <a:off x="2363788" y="3879528"/>
          <a:ext cx="1920875" cy="355600"/>
        </p:xfrm>
        <a:graphic>
          <a:graphicData uri="http://schemas.openxmlformats.org/presentationml/2006/ole">
            <p:oleObj spid="_x0000_s16187" name="Equation" r:id="rId20" imgW="1307880" imgH="241200" progId="Equation.DSMT4">
              <p:embed/>
            </p:oleObj>
          </a:graphicData>
        </a:graphic>
      </p:graphicFrame>
      <p:sp>
        <p:nvSpPr>
          <p:cNvPr id="101" name="TextBox 100"/>
          <p:cNvSpPr txBox="1"/>
          <p:nvPr/>
        </p:nvSpPr>
        <p:spPr>
          <a:xfrm>
            <a:off x="2241221" y="4247951"/>
            <a:ext cx="4468699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59960412"/>
              </p:ext>
            </p:extLst>
          </p:nvPr>
        </p:nvGraphicFramePr>
        <p:xfrm>
          <a:off x="5472101" y="3818403"/>
          <a:ext cx="296862" cy="1009650"/>
        </p:xfrm>
        <a:graphic>
          <a:graphicData uri="http://schemas.openxmlformats.org/presentationml/2006/ole">
            <p:oleObj spid="_x0000_s16188" name="Equation" r:id="rId21" imgW="190440" imgH="520560" progId="Equation.DSMT4">
              <p:embed/>
            </p:oleObj>
          </a:graphicData>
        </a:graphic>
      </p:graphicFrame>
      <p:graphicFrame>
        <p:nvGraphicFramePr>
          <p:cNvPr id="104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99525139"/>
              </p:ext>
            </p:extLst>
          </p:nvPr>
        </p:nvGraphicFramePr>
        <p:xfrm>
          <a:off x="2352652" y="4827702"/>
          <a:ext cx="1512887" cy="357187"/>
        </p:xfrm>
        <a:graphic>
          <a:graphicData uri="http://schemas.openxmlformats.org/presentationml/2006/ole">
            <p:oleObj spid="_x0000_s16189" name="Equation" r:id="rId22" imgW="1028520" imgH="241200" progId="Equation.DSMT4">
              <p:embed/>
            </p:oleObj>
          </a:graphicData>
        </a:graphic>
      </p:graphicFrame>
      <p:sp>
        <p:nvSpPr>
          <p:cNvPr id="105" name="TextBox 104"/>
          <p:cNvSpPr txBox="1"/>
          <p:nvPr/>
        </p:nvSpPr>
        <p:spPr>
          <a:xfrm>
            <a:off x="3861411" y="4757099"/>
            <a:ext cx="1131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dhnb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260600" y="5149662"/>
            <a:ext cx="774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7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84156268"/>
              </p:ext>
            </p:extLst>
          </p:nvPr>
        </p:nvGraphicFramePr>
        <p:xfrm>
          <a:off x="2795136" y="5242911"/>
          <a:ext cx="1214437" cy="280988"/>
        </p:xfrm>
        <a:graphic>
          <a:graphicData uri="http://schemas.openxmlformats.org/presentationml/2006/ole">
            <p:oleObj spid="_x0000_s16190" name="Equation" r:id="rId23" imgW="825480" imgH="190440" progId="Equation.DSMT4">
              <p:embed/>
            </p:oleObj>
          </a:graphicData>
        </a:graphic>
      </p:graphicFrame>
      <p:sp>
        <p:nvSpPr>
          <p:cNvPr id="108" name="TextBox 107"/>
          <p:cNvSpPr txBox="1"/>
          <p:nvPr/>
        </p:nvSpPr>
        <p:spPr>
          <a:xfrm>
            <a:off x="3991808" y="5183914"/>
            <a:ext cx="604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9" name="Object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8341110"/>
              </p:ext>
            </p:extLst>
          </p:nvPr>
        </p:nvGraphicFramePr>
        <p:xfrm>
          <a:off x="4570413" y="4686478"/>
          <a:ext cx="328658" cy="1009650"/>
        </p:xfrm>
        <a:graphic>
          <a:graphicData uri="http://schemas.openxmlformats.org/presentationml/2006/ole">
            <p:oleObj spid="_x0000_s16191" name="Equation" r:id="rId24" imgW="190440" imgH="520560" progId="Equation.DSMT4">
              <p:embed/>
            </p:oleObj>
          </a:graphicData>
        </a:graphic>
      </p:graphicFrame>
      <p:graphicFrame>
        <p:nvGraphicFramePr>
          <p:cNvPr id="110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87114447"/>
              </p:ext>
            </p:extLst>
          </p:nvPr>
        </p:nvGraphicFramePr>
        <p:xfrm>
          <a:off x="4912852" y="5006363"/>
          <a:ext cx="1531937" cy="301625"/>
        </p:xfrm>
        <a:graphic>
          <a:graphicData uri="http://schemas.openxmlformats.org/presentationml/2006/ole">
            <p:oleObj spid="_x0000_s16192" name="Equation" r:id="rId25" imgW="1041120" imgH="203040" progId="Equation.DSMT4">
              <p:embed/>
            </p:oleObj>
          </a:graphicData>
        </a:graphic>
      </p:graphicFrame>
      <p:sp>
        <p:nvSpPr>
          <p:cNvPr id="118" name="TextBox 117"/>
          <p:cNvSpPr txBox="1"/>
          <p:nvPr/>
        </p:nvSpPr>
        <p:spPr>
          <a:xfrm>
            <a:off x="4861299" y="5307988"/>
            <a:ext cx="2832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song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153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2788" y="44776"/>
            <a:ext cx="6777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3968" y="3233018"/>
            <a:ext cx="4235454" cy="16516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 </a:t>
            </a:r>
          </a:p>
          <a:p>
            <a:pPr algn="ctr">
              <a:lnSpc>
                <a:spcPct val="150000"/>
              </a:lnSpc>
            </a:pPr>
            <a:r>
              <a:rPr lang="vi-VN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 GIÁC NỘI TIẾP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39" y="1249138"/>
            <a:ext cx="1892913" cy="18929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75474" y="5297770"/>
            <a:ext cx="7512441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GVGD: ThS. NGUYỄN DUY TIẾN</a:t>
            </a:r>
            <a:endParaRPr lang="vi-VN" sz="2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vi-VN" sz="2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THCS NGHĨA TÂN, QUẬN CẦU GIẤY</a:t>
            </a:r>
          </a:p>
        </p:txBody>
      </p:sp>
    </p:spTree>
    <p:extLst>
      <p:ext uri="{BB962C8B-B14F-4D97-AF65-F5344CB8AC3E}">
        <p14:creationId xmlns:p14="http://schemas.microsoft.com/office/powerpoint/2010/main" xmlns="" val="23656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737036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C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qua AD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6971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6972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6973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6974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6975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516933" y="3801098"/>
          <a:ext cx="403225" cy="352425"/>
        </p:xfrm>
        <a:graphic>
          <a:graphicData uri="http://schemas.openxmlformats.org/presentationml/2006/ole">
            <p:oleObj spid="_x0000_s16976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6977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201239" y="1930455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9778" y="2312809"/>
            <a:ext cx="2555407" cy="3443875"/>
          </a:xfrm>
          <a:prstGeom prst="rect">
            <a:avLst/>
          </a:prstGeom>
        </p:spPr>
      </p:pic>
      <p:graphicFrame>
        <p:nvGraphicFramePr>
          <p:cNvPr id="45" name="Object 44"/>
          <p:cNvGraphicFramePr>
            <a:graphicFrameLocks noChangeAspect="1"/>
          </p:cNvGraphicFramePr>
          <p:nvPr>
            <p:extLst/>
          </p:nvPr>
        </p:nvGraphicFramePr>
        <p:xfrm>
          <a:off x="10184038" y="5665515"/>
          <a:ext cx="403225" cy="352425"/>
        </p:xfrm>
        <a:graphic>
          <a:graphicData uri="http://schemas.openxmlformats.org/presentationml/2006/ole">
            <p:oleObj spid="_x0000_s16978" name="Equation" r:id="rId11" imgW="203040" imgH="177480" progId="Equation.DSMT4">
              <p:embed/>
            </p:oleObj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153313" y="1742127"/>
            <a:ext cx="192113" cy="40145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7549033">
            <a:off x="8604960" y="2916910"/>
            <a:ext cx="101188" cy="377967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7549033">
            <a:off x="10003488" y="1983593"/>
            <a:ext cx="101188" cy="377967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15396028">
            <a:off x="7872898" y="2602333"/>
            <a:ext cx="101188" cy="377967"/>
          </a:xfrm>
          <a:prstGeom prst="rect">
            <a:avLst/>
          </a:prstGeom>
        </p:spPr>
      </p:pic>
      <p:sp>
        <p:nvSpPr>
          <p:cNvPr id="111" name="TextBox 110"/>
          <p:cNvSpPr txBox="1"/>
          <p:nvPr/>
        </p:nvSpPr>
        <p:spPr>
          <a:xfrm>
            <a:off x="267403" y="1181107"/>
            <a:ext cx="625951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2" name="Object 1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5509821"/>
              </p:ext>
            </p:extLst>
          </p:nvPr>
        </p:nvGraphicFramePr>
        <p:xfrm>
          <a:off x="895906" y="1608853"/>
          <a:ext cx="1195388" cy="282575"/>
        </p:xfrm>
        <a:graphic>
          <a:graphicData uri="http://schemas.openxmlformats.org/presentationml/2006/ole">
            <p:oleObj spid="_x0000_s16979" name="Equation" r:id="rId14" imgW="812520" imgH="190440" progId="Equation.DSMT4">
              <p:embed/>
            </p:oleObj>
          </a:graphicData>
        </a:graphic>
      </p:graphicFrame>
      <p:sp>
        <p:nvSpPr>
          <p:cNvPr id="113" name="TextBox 112"/>
          <p:cNvSpPr txBox="1"/>
          <p:nvPr/>
        </p:nvSpPr>
        <p:spPr>
          <a:xfrm>
            <a:off x="2091294" y="1536743"/>
            <a:ext cx="113130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800364" y="1902864"/>
            <a:ext cx="4468699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CK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04505401"/>
              </p:ext>
            </p:extLst>
          </p:nvPr>
        </p:nvGraphicFramePr>
        <p:xfrm>
          <a:off x="4695852" y="1440829"/>
          <a:ext cx="350636" cy="925132"/>
        </p:xfrm>
        <a:graphic>
          <a:graphicData uri="http://schemas.openxmlformats.org/presentationml/2006/ole">
            <p:oleObj spid="_x0000_s16980" name="Equation" r:id="rId15" imgW="190440" imgH="520560" progId="Equation.DSMT4">
              <p:embed/>
            </p:oleObj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86703776"/>
              </p:ext>
            </p:extLst>
          </p:nvPr>
        </p:nvGraphicFramePr>
        <p:xfrm>
          <a:off x="445794" y="2585132"/>
          <a:ext cx="317500" cy="246063"/>
        </p:xfrm>
        <a:graphic>
          <a:graphicData uri="http://schemas.openxmlformats.org/presentationml/2006/ole">
            <p:oleObj spid="_x0000_s16981" name="Equation" r:id="rId16" imgW="215640" imgH="164880" progId="Equation.DSMT4">
              <p:embed/>
            </p:oleObj>
          </a:graphicData>
        </a:graphic>
      </p:graphicFrame>
      <p:sp>
        <p:nvSpPr>
          <p:cNvPr id="117" name="TextBox 116"/>
          <p:cNvSpPr txBox="1"/>
          <p:nvPr/>
        </p:nvSpPr>
        <p:spPr>
          <a:xfrm>
            <a:off x="721867" y="2460627"/>
            <a:ext cx="5631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CK 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42686386"/>
              </p:ext>
            </p:extLst>
          </p:nvPr>
        </p:nvGraphicFramePr>
        <p:xfrm>
          <a:off x="764011" y="3348558"/>
          <a:ext cx="1195388" cy="282575"/>
        </p:xfrm>
        <a:graphic>
          <a:graphicData uri="http://schemas.openxmlformats.org/presentationml/2006/ole">
            <p:oleObj spid="_x0000_s16982" name="Equation" r:id="rId17" imgW="812520" imgH="190440" progId="Equation.DSMT4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1954150" y="3275156"/>
            <a:ext cx="113130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83623690"/>
              </p:ext>
            </p:extLst>
          </p:nvPr>
        </p:nvGraphicFramePr>
        <p:xfrm>
          <a:off x="6142069" y="2496508"/>
          <a:ext cx="384148" cy="1304589"/>
        </p:xfrm>
        <a:graphic>
          <a:graphicData uri="http://schemas.openxmlformats.org/presentationml/2006/ole">
            <p:oleObj spid="_x0000_s16983" name="Equation" r:id="rId18" imgW="190440" imgH="520560" progId="Equation.DSMT4">
              <p:embed/>
            </p:oleObj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58276379"/>
              </p:ext>
            </p:extLst>
          </p:nvPr>
        </p:nvGraphicFramePr>
        <p:xfrm>
          <a:off x="445794" y="3977310"/>
          <a:ext cx="317500" cy="246063"/>
        </p:xfrm>
        <a:graphic>
          <a:graphicData uri="http://schemas.openxmlformats.org/presentationml/2006/ole">
            <p:oleObj spid="_x0000_s16984" name="Equation" r:id="rId19" imgW="215640" imgH="164880" progId="Equation.DSMT4">
              <p:embed/>
            </p:oleObj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770946" y="3845331"/>
            <a:ext cx="5631919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CK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455939643"/>
              </p:ext>
            </p:extLst>
          </p:nvPr>
        </p:nvGraphicFramePr>
        <p:xfrm>
          <a:off x="445794" y="4421810"/>
          <a:ext cx="317500" cy="246063"/>
        </p:xfrm>
        <a:graphic>
          <a:graphicData uri="http://schemas.openxmlformats.org/presentationml/2006/ole">
            <p:oleObj spid="_x0000_s16985" name="Equation" r:id="rId20" imgW="215640" imgH="164880" progId="Equation.DSMT4">
              <p:embed/>
            </p:oleObj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770946" y="4289831"/>
            <a:ext cx="5631919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qua AD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712980" y="4285777"/>
            <a:ext cx="1131303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đpcm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79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BD, H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vuông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AD. 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0" y="737036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dài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BH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C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qua AD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253"/>
          <p:cNvSpPr>
            <a:spLocks noChangeArrowheads="1"/>
          </p:cNvSpPr>
          <p:nvPr/>
        </p:nvSpPr>
        <p:spPr bwMode="auto">
          <a:xfrm>
            <a:off x="7375525" y="1674813"/>
            <a:ext cx="4143375" cy="4137025"/>
          </a:xfrm>
          <a:prstGeom prst="ellips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54"/>
          <p:cNvSpPr>
            <a:spLocks noChangeShapeType="1"/>
          </p:cNvSpPr>
          <p:nvPr/>
        </p:nvSpPr>
        <p:spPr bwMode="auto">
          <a:xfrm>
            <a:off x="7375525" y="3743326"/>
            <a:ext cx="4143375" cy="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55"/>
          <p:cNvSpPr>
            <a:spLocks noChangeShapeType="1"/>
          </p:cNvSpPr>
          <p:nvPr/>
        </p:nvSpPr>
        <p:spPr bwMode="auto">
          <a:xfrm flipV="1">
            <a:off x="7375525" y="2403476"/>
            <a:ext cx="493713" cy="1339850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56"/>
          <p:cNvSpPr>
            <a:spLocks noChangeShapeType="1"/>
          </p:cNvSpPr>
          <p:nvPr/>
        </p:nvSpPr>
        <p:spPr bwMode="auto">
          <a:xfrm flipV="1">
            <a:off x="7869238" y="1827213"/>
            <a:ext cx="2357438" cy="5762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57"/>
          <p:cNvSpPr>
            <a:spLocks noChangeShapeType="1"/>
          </p:cNvSpPr>
          <p:nvPr/>
        </p:nvSpPr>
        <p:spPr bwMode="auto">
          <a:xfrm>
            <a:off x="10226675" y="1827213"/>
            <a:ext cx="1292225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58"/>
          <p:cNvSpPr>
            <a:spLocks noChangeShapeType="1"/>
          </p:cNvSpPr>
          <p:nvPr/>
        </p:nvSpPr>
        <p:spPr bwMode="auto">
          <a:xfrm>
            <a:off x="7869238" y="2403476"/>
            <a:ext cx="3649663" cy="13398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59"/>
          <p:cNvSpPr>
            <a:spLocks noChangeShapeType="1"/>
          </p:cNvSpPr>
          <p:nvPr/>
        </p:nvSpPr>
        <p:spPr bwMode="auto">
          <a:xfrm flipH="1">
            <a:off x="7375525" y="1827213"/>
            <a:ext cx="2851150" cy="1916113"/>
          </a:xfrm>
          <a:prstGeom prst="line">
            <a:avLst/>
          </a:prstGeom>
          <a:noFill/>
          <a:ln w="28575" cap="flat">
            <a:solidFill>
              <a:srgbClr val="FBFB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60"/>
          <p:cNvSpPr>
            <a:spLocks noChangeShapeType="1"/>
          </p:cNvSpPr>
          <p:nvPr/>
        </p:nvSpPr>
        <p:spPr bwMode="auto">
          <a:xfrm>
            <a:off x="8837613" y="2760663"/>
            <a:ext cx="0" cy="982663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Oval 270"/>
          <p:cNvSpPr>
            <a:spLocks noChangeArrowheads="1"/>
          </p:cNvSpPr>
          <p:nvPr/>
        </p:nvSpPr>
        <p:spPr bwMode="auto">
          <a:xfrm>
            <a:off x="9432925" y="3729032"/>
            <a:ext cx="28575" cy="28575"/>
          </a:xfrm>
          <a:prstGeom prst="ellipse">
            <a:avLst/>
          </a:prstGeom>
          <a:solidFill>
            <a:srgbClr val="FFFBFB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9" name="Object 78"/>
          <p:cNvGraphicFramePr>
            <a:graphicFrameLocks noChangeAspect="1"/>
          </p:cNvGraphicFramePr>
          <p:nvPr>
            <p:extLst/>
          </p:nvPr>
        </p:nvGraphicFramePr>
        <p:xfrm>
          <a:off x="6960747" y="3539600"/>
          <a:ext cx="327466" cy="378863"/>
        </p:xfrm>
        <a:graphic>
          <a:graphicData uri="http://schemas.openxmlformats.org/presentationml/2006/ole">
            <p:oleObj spid="_x0000_s17674" name="Equation" r:id="rId3" imgW="164880" imgH="190440" progId="Equation.DSMT4">
              <p:embed/>
            </p:oleObj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>
            <p:extLst/>
          </p:nvPr>
        </p:nvGraphicFramePr>
        <p:xfrm>
          <a:off x="11561649" y="3580601"/>
          <a:ext cx="377825" cy="354012"/>
        </p:xfrm>
        <a:graphic>
          <a:graphicData uri="http://schemas.openxmlformats.org/presentationml/2006/ole">
            <p:oleObj spid="_x0000_s17675" name="Equation" r:id="rId4" imgW="190440" imgH="177480" progId="Equation.DSMT4">
              <p:embed/>
            </p:oleObj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/>
          </p:nvPr>
        </p:nvGraphicFramePr>
        <p:xfrm>
          <a:off x="7538187" y="2070127"/>
          <a:ext cx="352425" cy="352425"/>
        </p:xfrm>
        <a:graphic>
          <a:graphicData uri="http://schemas.openxmlformats.org/presentationml/2006/ole">
            <p:oleObj spid="_x0000_s17676" name="Equation" r:id="rId5" imgW="177480" imgH="177480" progId="Equation.DSMT4">
              <p:embed/>
            </p:oleObj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/>
          </p:nvPr>
        </p:nvGraphicFramePr>
        <p:xfrm>
          <a:off x="10206774" y="1440828"/>
          <a:ext cx="352425" cy="352425"/>
        </p:xfrm>
        <a:graphic>
          <a:graphicData uri="http://schemas.openxmlformats.org/presentationml/2006/ole">
            <p:oleObj spid="_x0000_s17677" name="Equation" r:id="rId6" imgW="177480" imgH="177480" progId="Equation.DSMT4">
              <p:embed/>
            </p:oleObj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/>
          </p:nvPr>
        </p:nvGraphicFramePr>
        <p:xfrm>
          <a:off x="8624887" y="2308907"/>
          <a:ext cx="352425" cy="352425"/>
        </p:xfrm>
        <a:graphic>
          <a:graphicData uri="http://schemas.openxmlformats.org/presentationml/2006/ole">
            <p:oleObj spid="_x0000_s17678" name="Equation" r:id="rId7" imgW="177480" imgH="177480" progId="Equation.DSMT4">
              <p:embed/>
            </p:oleObj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/>
          </p:nvPr>
        </p:nvGraphicFramePr>
        <p:xfrm>
          <a:off x="8516933" y="3801098"/>
          <a:ext cx="403225" cy="352425"/>
        </p:xfrm>
        <a:graphic>
          <a:graphicData uri="http://schemas.openxmlformats.org/presentationml/2006/ole">
            <p:oleObj spid="_x0000_s17679" name="Equation" r:id="rId8" imgW="203040" imgH="177480" progId="Equation.DSMT4">
              <p:embed/>
            </p:oleObj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/>
          </p:nvPr>
        </p:nvGraphicFramePr>
        <p:xfrm>
          <a:off x="9297987" y="3801098"/>
          <a:ext cx="327025" cy="352425"/>
        </p:xfrm>
        <a:graphic>
          <a:graphicData uri="http://schemas.openxmlformats.org/presentationml/2006/ole">
            <p:oleObj spid="_x0000_s17680" name="Equation" r:id="rId9" imgW="164880" imgH="177480" progId="Equation.DSMT4">
              <p:embed/>
            </p:oleObj>
          </a:graphicData>
        </a:graphic>
      </p:graphicFrame>
      <p:sp>
        <p:nvSpPr>
          <p:cNvPr id="86" name="Line 260"/>
          <p:cNvSpPr>
            <a:spLocks noChangeShapeType="1"/>
          </p:cNvSpPr>
          <p:nvPr/>
        </p:nvSpPr>
        <p:spPr bwMode="auto">
          <a:xfrm flipH="1" flipV="1">
            <a:off x="8704259" y="3631133"/>
            <a:ext cx="144859" cy="0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260"/>
          <p:cNvSpPr>
            <a:spLocks noChangeShapeType="1"/>
          </p:cNvSpPr>
          <p:nvPr/>
        </p:nvSpPr>
        <p:spPr bwMode="auto">
          <a:xfrm flipV="1">
            <a:off x="8718546" y="3622791"/>
            <a:ext cx="316" cy="120535"/>
          </a:xfrm>
          <a:prstGeom prst="line">
            <a:avLst/>
          </a:prstGeom>
          <a:noFill/>
          <a:ln w="28575" cap="flat">
            <a:solidFill>
              <a:srgbClr val="F9F9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90" name="Straight Connector 89"/>
          <p:cNvCxnSpPr/>
          <p:nvPr/>
        </p:nvCxnSpPr>
        <p:spPr>
          <a:xfrm>
            <a:off x="7834312" y="2524127"/>
            <a:ext cx="119062" cy="428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939442" y="2457625"/>
            <a:ext cx="38696" cy="1077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10145661" y="1897042"/>
            <a:ext cx="68256" cy="92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10201239" y="1930455"/>
            <a:ext cx="84104" cy="634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>
            <p:extLst/>
          </p:nvPr>
        </p:nvGraphicFramePr>
        <p:xfrm>
          <a:off x="10184038" y="5665515"/>
          <a:ext cx="403225" cy="352425"/>
        </p:xfrm>
        <a:graphic>
          <a:graphicData uri="http://schemas.openxmlformats.org/presentationml/2006/ole">
            <p:oleObj spid="_x0000_s17681" name="Equation" r:id="rId10" imgW="203040" imgH="177480" progId="Equation.DSMT4">
              <p:embed/>
            </p:oleObj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153313" y="1742127"/>
            <a:ext cx="192113" cy="4014557"/>
          </a:xfrm>
          <a:prstGeom prst="rect">
            <a:avLst/>
          </a:prstGeom>
        </p:spPr>
      </p:pic>
      <p:sp>
        <p:nvSpPr>
          <p:cNvPr id="47" name="TextBox 46"/>
          <p:cNvSpPr txBox="1"/>
          <p:nvPr/>
        </p:nvSpPr>
        <p:spPr>
          <a:xfrm>
            <a:off x="0" y="1156401"/>
            <a:ext cx="12192000" cy="427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4.1)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 qua AD.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minh: B, H, K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thẳng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endParaRPr lang="en-US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0243291" y="3622791"/>
            <a:ext cx="139695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0370286" y="3600566"/>
            <a:ext cx="2664" cy="15449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72130" y="2308907"/>
            <a:ext cx="2555407" cy="344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543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2788" y="44776"/>
            <a:ext cx="67778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239" y="1249138"/>
            <a:ext cx="1892913" cy="18929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3203" y="3792415"/>
            <a:ext cx="10776989" cy="16516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TRÌNH DẠY HỌC TRÊN TRUYỀN HÌNH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 TOÁN 9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836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991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587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6480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8139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526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0495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6497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9038" y="0"/>
            <a:ext cx="61702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 TẮT NỘI DUNG KIẾN THỨC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2244" y="1292543"/>
            <a:ext cx="4360406" cy="4352148"/>
          </a:xfrm>
          <a:prstGeom prst="rect">
            <a:avLst/>
          </a:prstGeom>
        </p:spPr>
      </p:pic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228551" y="1592036"/>
          <a:ext cx="453386" cy="523138"/>
        </p:xfrm>
        <a:graphic>
          <a:graphicData uri="http://schemas.openxmlformats.org/presentationml/2006/ole">
            <p:oleObj spid="_x0000_s2731" name="Equation" r:id="rId4" imgW="164880" imgH="19044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1242486" y="2628900"/>
          <a:ext cx="488950" cy="487363"/>
        </p:xfrm>
        <a:graphic>
          <a:graphicData uri="http://schemas.openxmlformats.org/presentationml/2006/ole">
            <p:oleObj spid="_x0000_s2732" name="Equation" r:id="rId5" imgW="177480" imgH="17748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0636060" y="4958578"/>
          <a:ext cx="488950" cy="487363"/>
        </p:xfrm>
        <a:graphic>
          <a:graphicData uri="http://schemas.openxmlformats.org/presentationml/2006/ole">
            <p:oleObj spid="_x0000_s2733" name="Equation" r:id="rId6" imgW="177480" imgH="17748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703167" y="5279025"/>
          <a:ext cx="523875" cy="487362"/>
        </p:xfrm>
        <a:graphic>
          <a:graphicData uri="http://schemas.openxmlformats.org/presentationml/2006/ole">
            <p:oleObj spid="_x0000_s2734" name="Equation" r:id="rId7" imgW="190440" imgH="17748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254197" y="3308776"/>
          <a:ext cx="397613" cy="428199"/>
        </p:xfrm>
        <a:graphic>
          <a:graphicData uri="http://schemas.openxmlformats.org/presentationml/2006/ole">
            <p:oleObj spid="_x0000_s2735" name="Equation" r:id="rId8" imgW="164880" imgH="177480" progId="Equation.DSMT4">
              <p:embed/>
            </p:oleObj>
          </a:graphicData>
        </a:graphic>
      </p:graphicFrame>
      <p:sp>
        <p:nvSpPr>
          <p:cNvPr id="27" name="Oval 26"/>
          <p:cNvSpPr/>
          <p:nvPr/>
        </p:nvSpPr>
        <p:spPr>
          <a:xfrm>
            <a:off x="7639075" y="2005635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190099" y="2872581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0550161" y="4982367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064137" y="5183207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28" idx="2"/>
          </p:cNvCxnSpPr>
          <p:nvPr/>
        </p:nvCxnSpPr>
        <p:spPr>
          <a:xfrm>
            <a:off x="7720376" y="2072650"/>
            <a:ext cx="3469723" cy="84755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708653" y="2086936"/>
            <a:ext cx="382138" cy="30957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9" idx="2"/>
          </p:cNvCxnSpPr>
          <p:nvPr/>
        </p:nvCxnSpPr>
        <p:spPr>
          <a:xfrm flipH="1">
            <a:off x="8145105" y="5029992"/>
            <a:ext cx="2405056" cy="1883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8" idx="3"/>
            <a:endCxn id="29" idx="0"/>
          </p:cNvCxnSpPr>
          <p:nvPr/>
        </p:nvCxnSpPr>
        <p:spPr>
          <a:xfrm flipH="1">
            <a:off x="10597786" y="2953882"/>
            <a:ext cx="606262" cy="202848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4244" y="1292543"/>
            <a:ext cx="6501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</a:t>
            </a:r>
            <a:r>
              <a:rPr lang="en-US" sz="26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9315037">
            <a:off x="7743723" y="2387545"/>
            <a:ext cx="694133" cy="2177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7695247">
            <a:off x="9961521" y="4433352"/>
            <a:ext cx="799972" cy="407829"/>
          </a:xfrm>
          <a:prstGeom prst="rect">
            <a:avLst/>
          </a:prstGeom>
        </p:spPr>
      </p:pic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96645908"/>
              </p:ext>
            </p:extLst>
          </p:nvPr>
        </p:nvGraphicFramePr>
        <p:xfrm>
          <a:off x="824480" y="2339277"/>
          <a:ext cx="2160785" cy="491088"/>
        </p:xfrm>
        <a:graphic>
          <a:graphicData uri="http://schemas.openxmlformats.org/presentationml/2006/ole">
            <p:oleObj spid="_x0000_s2736" name="Equation" r:id="rId11" imgW="1002960" imgH="228600" progId="Equation.DSMT4">
              <p:embed/>
            </p:oleObj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3531572"/>
              </p:ext>
            </p:extLst>
          </p:nvPr>
        </p:nvGraphicFramePr>
        <p:xfrm>
          <a:off x="2959281" y="2333666"/>
          <a:ext cx="2406650" cy="708025"/>
        </p:xfrm>
        <a:graphic>
          <a:graphicData uri="http://schemas.openxmlformats.org/presentationml/2006/ole">
            <p:oleObj spid="_x0000_s2737" name="Equation" r:id="rId12" imgW="1117440" imgH="330120" progId="Equation.DSMT4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0" y="567876"/>
            <a:ext cx="227658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I) TÍNH CHẤT</a:t>
            </a:r>
            <a:endParaRPr lang="en-US" sz="2600" b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4416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81627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3096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8354" y="0"/>
            <a:ext cx="589776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SỞ GIÁO DỤC VÀ ĐÀO TẠO HÀ NỘI</a:t>
            </a:r>
            <a:endParaRPr lang="en-US" sz="2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6214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9038" y="0"/>
            <a:ext cx="61702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 TẮT NỘI DUNG KIẾN THỨC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2244" y="1292543"/>
            <a:ext cx="4360406" cy="4352148"/>
          </a:xfrm>
          <a:prstGeom prst="rect">
            <a:avLst/>
          </a:prstGeom>
        </p:spPr>
      </p:pic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228551" y="1592036"/>
          <a:ext cx="453386" cy="523138"/>
        </p:xfrm>
        <a:graphic>
          <a:graphicData uri="http://schemas.openxmlformats.org/presentationml/2006/ole">
            <p:oleObj spid="_x0000_s3781" name="Equation" r:id="rId4" imgW="164880" imgH="19044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1242486" y="2628900"/>
          <a:ext cx="488950" cy="487363"/>
        </p:xfrm>
        <a:graphic>
          <a:graphicData uri="http://schemas.openxmlformats.org/presentationml/2006/ole">
            <p:oleObj spid="_x0000_s3782" name="Equation" r:id="rId5" imgW="177480" imgH="17748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0636060" y="4958578"/>
          <a:ext cx="488950" cy="487363"/>
        </p:xfrm>
        <a:graphic>
          <a:graphicData uri="http://schemas.openxmlformats.org/presentationml/2006/ole">
            <p:oleObj spid="_x0000_s3783" name="Equation" r:id="rId6" imgW="177480" imgH="17748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703167" y="5279025"/>
          <a:ext cx="523875" cy="487362"/>
        </p:xfrm>
        <a:graphic>
          <a:graphicData uri="http://schemas.openxmlformats.org/presentationml/2006/ole">
            <p:oleObj spid="_x0000_s3784" name="Equation" r:id="rId7" imgW="190440" imgH="17748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9254197" y="3308776"/>
          <a:ext cx="397613" cy="428199"/>
        </p:xfrm>
        <a:graphic>
          <a:graphicData uri="http://schemas.openxmlformats.org/presentationml/2006/ole">
            <p:oleObj spid="_x0000_s3785" name="Equation" r:id="rId8" imgW="164880" imgH="177480" progId="Equation.DSMT4">
              <p:embed/>
            </p:oleObj>
          </a:graphicData>
        </a:graphic>
      </p:graphicFrame>
      <p:sp>
        <p:nvSpPr>
          <p:cNvPr id="27" name="Oval 26"/>
          <p:cNvSpPr/>
          <p:nvPr/>
        </p:nvSpPr>
        <p:spPr>
          <a:xfrm>
            <a:off x="7639075" y="2005635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190099" y="2872581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0550161" y="4982367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064137" y="5183207"/>
            <a:ext cx="95250" cy="9525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28" idx="2"/>
          </p:cNvCxnSpPr>
          <p:nvPr/>
        </p:nvCxnSpPr>
        <p:spPr>
          <a:xfrm>
            <a:off x="7720376" y="2072650"/>
            <a:ext cx="3469723" cy="84755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708653" y="2086936"/>
            <a:ext cx="382138" cy="309570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9" idx="2"/>
          </p:cNvCxnSpPr>
          <p:nvPr/>
        </p:nvCxnSpPr>
        <p:spPr>
          <a:xfrm flipH="1">
            <a:off x="8145105" y="5029992"/>
            <a:ext cx="2405056" cy="1883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8" idx="3"/>
            <a:endCxn id="29" idx="0"/>
          </p:cNvCxnSpPr>
          <p:nvPr/>
        </p:nvCxnSpPr>
        <p:spPr>
          <a:xfrm flipH="1">
            <a:off x="10597786" y="2953882"/>
            <a:ext cx="606262" cy="202848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4244" y="1292543"/>
            <a:ext cx="6501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180</a:t>
            </a:r>
            <a:r>
              <a:rPr lang="en-US" sz="2600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4244" y="2231262"/>
            <a:ext cx="650153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endParaRPr lang="en-US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/>
          <p:cNvCxnSpPr>
            <a:stCxn id="27" idx="5"/>
            <a:endCxn id="29" idx="1"/>
          </p:cNvCxnSpPr>
          <p:nvPr/>
        </p:nvCxnSpPr>
        <p:spPr>
          <a:xfrm>
            <a:off x="7720376" y="2086936"/>
            <a:ext cx="2843734" cy="290938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8" idx="3"/>
            <a:endCxn id="30" idx="0"/>
          </p:cNvCxnSpPr>
          <p:nvPr/>
        </p:nvCxnSpPr>
        <p:spPr>
          <a:xfrm flipH="1">
            <a:off x="8111762" y="2953882"/>
            <a:ext cx="3092286" cy="222932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9738154">
            <a:off x="7783622" y="2671630"/>
            <a:ext cx="470270" cy="135568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809999">
            <a:off x="10586307" y="3439664"/>
            <a:ext cx="441348" cy="16063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82893" y="3164415"/>
            <a:ext cx="106037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6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6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01394079"/>
              </p:ext>
            </p:extLst>
          </p:nvPr>
        </p:nvGraphicFramePr>
        <p:xfrm>
          <a:off x="1614079" y="3110562"/>
          <a:ext cx="2324100" cy="492125"/>
        </p:xfrm>
        <a:graphic>
          <a:graphicData uri="http://schemas.openxmlformats.org/presentationml/2006/ole">
            <p:oleObj spid="_x0000_s3786" name="Equation" r:id="rId10" imgW="1079280" imgH="228600" progId="Equation.DSMT4">
              <p:embed/>
            </p:oleObj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48890331"/>
              </p:ext>
            </p:extLst>
          </p:nvPr>
        </p:nvGraphicFramePr>
        <p:xfrm>
          <a:off x="3879939" y="3300774"/>
          <a:ext cx="492125" cy="382588"/>
        </p:xfrm>
        <a:graphic>
          <a:graphicData uri="http://schemas.openxmlformats.org/presentationml/2006/ole">
            <p:oleObj spid="_x0000_s3787" name="Equation" r:id="rId11" imgW="228600" imgH="177480" progId="Equation.DSMT4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0" y="567876"/>
            <a:ext cx="227658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I) TÍNH CHẤT</a:t>
            </a:r>
            <a:endParaRPr lang="en-US" sz="2600" b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04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9038" y="0"/>
            <a:ext cx="61702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 TẮT NỘI DUNG KIẾN THỨC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67876"/>
            <a:ext cx="427873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II) DẤU HIỆU NHẬN BIẾT </a:t>
            </a:r>
            <a:endParaRPr lang="en-US" sz="2600" b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2312" y="1155237"/>
            <a:ext cx="373711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23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urved Connector 39"/>
          <p:cNvCxnSpPr/>
          <p:nvPr/>
        </p:nvCxnSpPr>
        <p:spPr>
          <a:xfrm>
            <a:off x="6631628" y="1419685"/>
            <a:ext cx="2591885" cy="1061001"/>
          </a:xfrm>
          <a:prstGeom prst="curved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9937" y="776408"/>
            <a:ext cx="1522463" cy="152000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5100638" y="1016777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229226" y="838659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5930427" y="838659"/>
            <a:ext cx="373750" cy="11620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5100638" y="1881647"/>
            <a:ext cx="1203540" cy="11906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809164">
            <a:off x="5187368" y="1065615"/>
            <a:ext cx="243140" cy="55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7207275">
            <a:off x="5987855" y="1790331"/>
            <a:ext cx="249371" cy="113535"/>
          </a:xfrm>
          <a:prstGeom prst="rect">
            <a:avLst/>
          </a:prstGeom>
        </p:spPr>
      </p:pic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58790766"/>
              </p:ext>
            </p:extLst>
          </p:nvPr>
        </p:nvGraphicFramePr>
        <p:xfrm>
          <a:off x="5002856" y="799232"/>
          <a:ext cx="212064" cy="245348"/>
        </p:xfrm>
        <a:graphic>
          <a:graphicData uri="http://schemas.openxmlformats.org/presentationml/2006/ole">
            <p:oleObj spid="_x0000_s13272" name="Equation" r:id="rId6" imgW="164880" imgH="190440" progId="Equation.DSMT4">
              <p:embed/>
            </p:oleObj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3988856"/>
              </p:ext>
            </p:extLst>
          </p:nvPr>
        </p:nvGraphicFramePr>
        <p:xfrm>
          <a:off x="5921375" y="614822"/>
          <a:ext cx="228600" cy="228600"/>
        </p:xfrm>
        <a:graphic>
          <a:graphicData uri="http://schemas.openxmlformats.org/presentationml/2006/ole">
            <p:oleObj spid="_x0000_s13273" name="Equation" r:id="rId7" imgW="177480" imgH="177480" progId="Equation.DSMT4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47073398"/>
              </p:ext>
            </p:extLst>
          </p:nvPr>
        </p:nvGraphicFramePr>
        <p:xfrm>
          <a:off x="6297879" y="1938985"/>
          <a:ext cx="228600" cy="228600"/>
        </p:xfrm>
        <a:graphic>
          <a:graphicData uri="http://schemas.openxmlformats.org/presentationml/2006/ole">
            <p:oleObj spid="_x0000_s13274" name="Equation" r:id="rId8" imgW="177480" imgH="177480" progId="Equation.DSMT4">
              <p:embed/>
            </p:oleObj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09693047"/>
              </p:ext>
            </p:extLst>
          </p:nvPr>
        </p:nvGraphicFramePr>
        <p:xfrm>
          <a:off x="4874552" y="1847098"/>
          <a:ext cx="244475" cy="228600"/>
        </p:xfrm>
        <a:graphic>
          <a:graphicData uri="http://schemas.openxmlformats.org/presentationml/2006/ole">
            <p:oleObj spid="_x0000_s13275" name="Equation" r:id="rId9" imgW="190440" imgH="177480" progId="Equation.DSMT4">
              <p:embed/>
            </p:oleObj>
          </a:graphicData>
        </a:graphic>
      </p:graphicFrame>
      <p:pic>
        <p:nvPicPr>
          <p:cNvPr id="58" name="Picture 5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20272" y="1502577"/>
            <a:ext cx="45719" cy="45719"/>
          </a:xfrm>
          <a:prstGeom prst="rect">
            <a:avLst/>
          </a:prstGeom>
        </p:spPr>
      </p:pic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8054555"/>
              </p:ext>
            </p:extLst>
          </p:nvPr>
        </p:nvGraphicFramePr>
        <p:xfrm>
          <a:off x="5519479" y="1469287"/>
          <a:ext cx="212725" cy="228600"/>
        </p:xfrm>
        <a:graphic>
          <a:graphicData uri="http://schemas.openxmlformats.org/presentationml/2006/ole">
            <p:oleObj spid="_x0000_s13276" name="Equation" r:id="rId11" imgW="164880" imgH="177480" progId="Equation.DSMT4">
              <p:embed/>
            </p:oleObj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9546298" y="2480686"/>
            <a:ext cx="1847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 GIÁC </a:t>
            </a:r>
          </a:p>
          <a:p>
            <a:pPr algn="just"/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TIẾP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0453" y="2603553"/>
            <a:ext cx="420259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3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Curved Connector 61"/>
          <p:cNvCxnSpPr/>
          <p:nvPr/>
        </p:nvCxnSpPr>
        <p:spPr>
          <a:xfrm flipV="1">
            <a:off x="6749181" y="2833011"/>
            <a:ext cx="2474332" cy="302580"/>
          </a:xfrm>
          <a:prstGeom prst="curved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490" y="2492314"/>
            <a:ext cx="1522463" cy="1520006"/>
          </a:xfrm>
          <a:prstGeom prst="rect">
            <a:avLst/>
          </a:prstGeom>
        </p:spPr>
      </p:pic>
      <p:cxnSp>
        <p:nvCxnSpPr>
          <p:cNvPr id="64" name="Straight Connector 63"/>
          <p:cNvCxnSpPr/>
          <p:nvPr/>
        </p:nvCxnSpPr>
        <p:spPr>
          <a:xfrm flipH="1">
            <a:off x="5218191" y="2732683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5346779" y="2554565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6042290" y="2545087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 flipV="1">
            <a:off x="5218191" y="3597554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37578356"/>
              </p:ext>
            </p:extLst>
          </p:nvPr>
        </p:nvGraphicFramePr>
        <p:xfrm>
          <a:off x="5120409" y="2515138"/>
          <a:ext cx="212064" cy="245348"/>
        </p:xfrm>
        <a:graphic>
          <a:graphicData uri="http://schemas.openxmlformats.org/presentationml/2006/ole">
            <p:oleObj spid="_x0000_s13277" name="Equation" r:id="rId12" imgW="164880" imgH="190440" progId="Equation.DSMT4">
              <p:embed/>
            </p:oleObj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1353095"/>
              </p:ext>
            </p:extLst>
          </p:nvPr>
        </p:nvGraphicFramePr>
        <p:xfrm>
          <a:off x="6038928" y="2330728"/>
          <a:ext cx="228600" cy="228600"/>
        </p:xfrm>
        <a:graphic>
          <a:graphicData uri="http://schemas.openxmlformats.org/presentationml/2006/ole">
            <p:oleObj spid="_x0000_s13278" name="Equation" r:id="rId13" imgW="177480" imgH="177480" progId="Equation.DSMT4">
              <p:embed/>
            </p:oleObj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13388104"/>
              </p:ext>
            </p:extLst>
          </p:nvPr>
        </p:nvGraphicFramePr>
        <p:xfrm>
          <a:off x="6466333" y="3564852"/>
          <a:ext cx="228600" cy="228600"/>
        </p:xfrm>
        <a:graphic>
          <a:graphicData uri="http://schemas.openxmlformats.org/presentationml/2006/ole">
            <p:oleObj spid="_x0000_s13279" name="Equation" r:id="rId14" imgW="177480" imgH="177480" progId="Equation.DSMT4">
              <p:embed/>
            </p:oleObj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51483462"/>
              </p:ext>
            </p:extLst>
          </p:nvPr>
        </p:nvGraphicFramePr>
        <p:xfrm>
          <a:off x="4989113" y="3564852"/>
          <a:ext cx="244475" cy="228600"/>
        </p:xfrm>
        <a:graphic>
          <a:graphicData uri="http://schemas.openxmlformats.org/presentationml/2006/ole">
            <p:oleObj spid="_x0000_s13280" name="Equation" r:id="rId15" imgW="190440" imgH="177480" progId="Equation.DSMT4">
              <p:embed/>
            </p:oleObj>
          </a:graphicData>
        </a:graphic>
      </p:graphicFrame>
      <p:pic>
        <p:nvPicPr>
          <p:cNvPr id="74" name="Picture 7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37825" y="3218483"/>
            <a:ext cx="45719" cy="45719"/>
          </a:xfrm>
          <a:prstGeom prst="rect">
            <a:avLst/>
          </a:prstGeom>
        </p:spPr>
      </p:pic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5530204"/>
              </p:ext>
            </p:extLst>
          </p:nvPr>
        </p:nvGraphicFramePr>
        <p:xfrm>
          <a:off x="5637032" y="3185193"/>
          <a:ext cx="212725" cy="228600"/>
        </p:xfrm>
        <a:graphic>
          <a:graphicData uri="http://schemas.openxmlformats.org/presentationml/2006/ole">
            <p:oleObj spid="_x0000_s13281" name="Equation" r:id="rId16" imgW="164880" imgH="177480" progId="Equation.DSMT4">
              <p:embed/>
            </p:oleObj>
          </a:graphicData>
        </a:graphic>
      </p:graphicFrame>
      <p:cxnSp>
        <p:nvCxnSpPr>
          <p:cNvPr id="77" name="Straight Connector 76"/>
          <p:cNvCxnSpPr/>
          <p:nvPr/>
        </p:nvCxnSpPr>
        <p:spPr>
          <a:xfrm flipH="1">
            <a:off x="5226441" y="2545087"/>
            <a:ext cx="820509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5344366" y="2733479"/>
            <a:ext cx="1158034" cy="87355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Picture 87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12158518">
            <a:off x="5262667" y="3248689"/>
            <a:ext cx="200837" cy="45719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8744387">
            <a:off x="6147324" y="3270138"/>
            <a:ext cx="200837" cy="45719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776101" y="4503201"/>
            <a:ext cx="420259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 flipH="1">
            <a:off x="5661694" y="4404056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5790282" y="4225938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 flipV="1">
            <a:off x="6485793" y="4216460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5661694" y="5268927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40626020"/>
              </p:ext>
            </p:extLst>
          </p:nvPr>
        </p:nvGraphicFramePr>
        <p:xfrm>
          <a:off x="5563912" y="4186511"/>
          <a:ext cx="212064" cy="245348"/>
        </p:xfrm>
        <a:graphic>
          <a:graphicData uri="http://schemas.openxmlformats.org/presentationml/2006/ole">
            <p:oleObj spid="_x0000_s13282" name="Equation" r:id="rId18" imgW="164880" imgH="190440" progId="Equation.DSMT4">
              <p:embed/>
            </p:oleObj>
          </a:graphicData>
        </a:graphic>
      </p:graphicFrame>
      <p:graphicFrame>
        <p:nvGraphicFramePr>
          <p:cNvPr id="96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3081643"/>
              </p:ext>
            </p:extLst>
          </p:nvPr>
        </p:nvGraphicFramePr>
        <p:xfrm>
          <a:off x="6482431" y="4002101"/>
          <a:ext cx="228600" cy="228600"/>
        </p:xfrm>
        <a:graphic>
          <a:graphicData uri="http://schemas.openxmlformats.org/presentationml/2006/ole">
            <p:oleObj spid="_x0000_s13283" name="Equation" r:id="rId19" imgW="177480" imgH="177480" progId="Equation.DSMT4">
              <p:embed/>
            </p:oleObj>
          </a:graphicData>
        </a:graphic>
      </p:graphicFrame>
      <p:graphicFrame>
        <p:nvGraphicFramePr>
          <p:cNvPr id="97" name="Object 9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5217661"/>
              </p:ext>
            </p:extLst>
          </p:nvPr>
        </p:nvGraphicFramePr>
        <p:xfrm>
          <a:off x="6909836" y="5236225"/>
          <a:ext cx="228600" cy="228600"/>
        </p:xfrm>
        <a:graphic>
          <a:graphicData uri="http://schemas.openxmlformats.org/presentationml/2006/ole">
            <p:oleObj spid="_x0000_s13284" name="Equation" r:id="rId20" imgW="177480" imgH="177480" progId="Equation.DSMT4">
              <p:embed/>
            </p:oleObj>
          </a:graphicData>
        </a:graphic>
      </p:graphicFrame>
      <p:graphicFrame>
        <p:nvGraphicFramePr>
          <p:cNvPr id="98" name="Object 9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12552910"/>
              </p:ext>
            </p:extLst>
          </p:nvPr>
        </p:nvGraphicFramePr>
        <p:xfrm>
          <a:off x="5432616" y="5236225"/>
          <a:ext cx="244475" cy="228600"/>
        </p:xfrm>
        <a:graphic>
          <a:graphicData uri="http://schemas.openxmlformats.org/presentationml/2006/ole">
            <p:oleObj spid="_x0000_s13285" name="Equation" r:id="rId21" imgW="190440" imgH="177480" progId="Equation.DSMT4">
              <p:embed/>
            </p:oleObj>
          </a:graphicData>
        </a:graphic>
      </p:graphicFrame>
      <p:cxnSp>
        <p:nvCxnSpPr>
          <p:cNvPr id="99" name="Straight Connector 98"/>
          <p:cNvCxnSpPr/>
          <p:nvPr/>
        </p:nvCxnSpPr>
        <p:spPr>
          <a:xfrm flipH="1">
            <a:off x="5153849" y="4388877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Picture 99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2761952">
            <a:off x="5569525" y="4512323"/>
            <a:ext cx="200837" cy="4571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7930969">
            <a:off x="6682077" y="5156307"/>
            <a:ext cx="200837" cy="45719"/>
          </a:xfrm>
          <a:prstGeom prst="rect">
            <a:avLst/>
          </a:prstGeom>
        </p:spPr>
      </p:pic>
      <p:graphicFrame>
        <p:nvGraphicFramePr>
          <p:cNvPr id="102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911902"/>
              </p:ext>
            </p:extLst>
          </p:nvPr>
        </p:nvGraphicFramePr>
        <p:xfrm>
          <a:off x="5105117" y="4572070"/>
          <a:ext cx="151075" cy="151075"/>
        </p:xfrm>
        <a:graphic>
          <a:graphicData uri="http://schemas.openxmlformats.org/presentationml/2006/ole">
            <p:oleObj spid="_x0000_s13286" name="Equation" r:id="rId22" imgW="139680" imgH="139680" progId="Equation.DSMT4">
              <p:embed/>
            </p:oleObj>
          </a:graphicData>
        </a:graphic>
      </p:graphicFrame>
      <p:cxnSp>
        <p:nvCxnSpPr>
          <p:cNvPr id="103" name="Curved Connector 102"/>
          <p:cNvCxnSpPr/>
          <p:nvPr/>
        </p:nvCxnSpPr>
        <p:spPr>
          <a:xfrm flipV="1">
            <a:off x="7082502" y="3185195"/>
            <a:ext cx="2355113" cy="1381802"/>
          </a:xfrm>
          <a:prstGeom prst="curved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" name="Picture 1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132" y="4172551"/>
            <a:ext cx="1522463" cy="1520006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88467" y="4898720"/>
            <a:ext cx="45719" cy="45719"/>
          </a:xfrm>
          <a:prstGeom prst="rect">
            <a:avLst/>
          </a:prstGeom>
        </p:spPr>
      </p:pic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6055071"/>
              </p:ext>
            </p:extLst>
          </p:nvPr>
        </p:nvGraphicFramePr>
        <p:xfrm>
          <a:off x="6087674" y="4865430"/>
          <a:ext cx="212725" cy="228600"/>
        </p:xfrm>
        <a:graphic>
          <a:graphicData uri="http://schemas.openxmlformats.org/presentationml/2006/ole">
            <p:oleObj spid="_x0000_s13287" name="Equation" r:id="rId23" imgW="164880" imgH="177480" progId="Equation.DSMT4">
              <p:embed/>
            </p:oleObj>
          </a:graphicData>
        </a:graphic>
      </p:graphicFrame>
      <p:sp>
        <p:nvSpPr>
          <p:cNvPr id="110" name="TextBox 109"/>
          <p:cNvSpPr txBox="1"/>
          <p:nvPr/>
        </p:nvSpPr>
        <p:spPr>
          <a:xfrm>
            <a:off x="6880334" y="5859969"/>
            <a:ext cx="41009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Straight Connector 110"/>
          <p:cNvCxnSpPr/>
          <p:nvPr/>
        </p:nvCxnSpPr>
        <p:spPr>
          <a:xfrm flipH="1">
            <a:off x="9375986" y="4526912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9504574" y="4348794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 flipV="1">
            <a:off x="10200085" y="4339316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flipV="1">
            <a:off x="9375986" y="5391783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11373011"/>
              </p:ext>
            </p:extLst>
          </p:nvPr>
        </p:nvGraphicFramePr>
        <p:xfrm>
          <a:off x="9278204" y="4309367"/>
          <a:ext cx="212064" cy="245348"/>
        </p:xfrm>
        <a:graphic>
          <a:graphicData uri="http://schemas.openxmlformats.org/presentationml/2006/ole">
            <p:oleObj spid="_x0000_s13288" name="Equation" r:id="rId24" imgW="164880" imgH="190440" progId="Equation.DSMT4">
              <p:embed/>
            </p:oleObj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48472173"/>
              </p:ext>
            </p:extLst>
          </p:nvPr>
        </p:nvGraphicFramePr>
        <p:xfrm>
          <a:off x="9128886" y="5346564"/>
          <a:ext cx="244475" cy="228600"/>
        </p:xfrm>
        <a:graphic>
          <a:graphicData uri="http://schemas.openxmlformats.org/presentationml/2006/ole">
            <p:oleObj spid="_x0000_s13289" name="Equation" r:id="rId25" imgW="190440" imgH="177480" progId="Equation.DSMT4">
              <p:embed/>
            </p:oleObj>
          </a:graphicData>
        </a:graphic>
      </p:graphicFrame>
      <p:graphicFrame>
        <p:nvGraphicFramePr>
          <p:cNvPr id="122" name="Object 1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84066475"/>
              </p:ext>
            </p:extLst>
          </p:nvPr>
        </p:nvGraphicFramePr>
        <p:xfrm>
          <a:off x="9934226" y="5002202"/>
          <a:ext cx="212725" cy="228600"/>
        </p:xfrm>
        <a:graphic>
          <a:graphicData uri="http://schemas.openxmlformats.org/presentationml/2006/ole">
            <p:oleObj spid="_x0000_s13290" name="Equation" r:id="rId26" imgW="164880" imgH="177480" progId="Equation.DSMT4">
              <p:embed/>
            </p:oleObj>
          </a:graphicData>
        </a:graphic>
      </p:graphicFrame>
      <p:graphicFrame>
        <p:nvGraphicFramePr>
          <p:cNvPr id="123" name="Object 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92802958"/>
              </p:ext>
            </p:extLst>
          </p:nvPr>
        </p:nvGraphicFramePr>
        <p:xfrm>
          <a:off x="10211105" y="4153734"/>
          <a:ext cx="228600" cy="228600"/>
        </p:xfrm>
        <a:graphic>
          <a:graphicData uri="http://schemas.openxmlformats.org/presentationml/2006/ole">
            <p:oleObj spid="_x0000_s13291" name="Equation" r:id="rId27" imgW="177480" imgH="177480" progId="Equation.DSMT4">
              <p:embed/>
            </p:oleObj>
          </a:graphicData>
        </a:graphic>
      </p:graphicFrame>
      <p:graphicFrame>
        <p:nvGraphicFramePr>
          <p:cNvPr id="124" name="Object 1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67683240"/>
              </p:ext>
            </p:extLst>
          </p:nvPr>
        </p:nvGraphicFramePr>
        <p:xfrm>
          <a:off x="10624451" y="5346564"/>
          <a:ext cx="228600" cy="228600"/>
        </p:xfrm>
        <a:graphic>
          <a:graphicData uri="http://schemas.openxmlformats.org/presentationml/2006/ole">
            <p:oleObj spid="_x0000_s13292" name="Equation" r:id="rId28" imgW="177480" imgH="177480" progId="Equation.DSMT4">
              <p:embed/>
            </p:oleObj>
          </a:graphicData>
        </a:graphic>
      </p:graphicFrame>
      <p:cxnSp>
        <p:nvCxnSpPr>
          <p:cNvPr id="125" name="Straight Connector 124"/>
          <p:cNvCxnSpPr/>
          <p:nvPr/>
        </p:nvCxnSpPr>
        <p:spPr>
          <a:xfrm flipH="1" flipV="1">
            <a:off x="9504573" y="4524415"/>
            <a:ext cx="538667" cy="45531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H="1">
            <a:off x="9375985" y="4979730"/>
            <a:ext cx="667255" cy="41205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0037910" y="4974990"/>
            <a:ext cx="608999" cy="42626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10043240" y="4357003"/>
            <a:ext cx="156844" cy="61798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1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7716" y="4959347"/>
            <a:ext cx="45719" cy="45719"/>
          </a:xfrm>
          <a:prstGeom prst="rect">
            <a:avLst/>
          </a:prstGeom>
        </p:spPr>
      </p:pic>
      <p:cxnSp>
        <p:nvCxnSpPr>
          <p:cNvPr id="143" name="Straight Connector 142"/>
          <p:cNvCxnSpPr/>
          <p:nvPr/>
        </p:nvCxnSpPr>
        <p:spPr>
          <a:xfrm flipH="1">
            <a:off x="9710460" y="4687895"/>
            <a:ext cx="69512" cy="9157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 flipV="1">
            <a:off x="9672576" y="5149472"/>
            <a:ext cx="70911" cy="8133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10338444" y="5171147"/>
            <a:ext cx="66967" cy="9221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 flipV="1">
            <a:off x="10060033" y="4667221"/>
            <a:ext cx="123257" cy="2607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urved Connector 153"/>
          <p:cNvCxnSpPr/>
          <p:nvPr/>
        </p:nvCxnSpPr>
        <p:spPr>
          <a:xfrm rot="5400000" flipH="1" flipV="1">
            <a:off x="9832359" y="3572089"/>
            <a:ext cx="674257" cy="404880"/>
          </a:xfrm>
          <a:prstGeom prst="curvedConnector3">
            <a:avLst>
              <a:gd name="adj1" fmla="val 50000"/>
            </a:avLst>
          </a:prstGeom>
          <a:ln w="5715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Picture 1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357" y="4285703"/>
            <a:ext cx="1522463" cy="152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8634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60" grpId="0"/>
      <p:bldP spid="61" grpId="0"/>
      <p:bldP spid="90" grpId="0"/>
      <p:bldP spid="1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19038" y="0"/>
            <a:ext cx="617027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 TẮT NỘI DUNG KIẾN THỨC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92312" y="1155237"/>
            <a:ext cx="373711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230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9937" y="776408"/>
            <a:ext cx="1522463" cy="152000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H="1">
            <a:off x="5100638" y="1016777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229226" y="838659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5930427" y="838659"/>
            <a:ext cx="373750" cy="116205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5100638" y="1881647"/>
            <a:ext cx="1203540" cy="11906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8809164">
            <a:off x="5187368" y="1065615"/>
            <a:ext cx="243140" cy="55349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7207275">
            <a:off x="5987855" y="1790331"/>
            <a:ext cx="249371" cy="113535"/>
          </a:xfrm>
          <a:prstGeom prst="rect">
            <a:avLst/>
          </a:prstGeom>
        </p:spPr>
      </p:pic>
      <p:graphicFrame>
        <p:nvGraphicFramePr>
          <p:cNvPr id="52" name="Object 51"/>
          <p:cNvGraphicFramePr>
            <a:graphicFrameLocks noChangeAspect="1"/>
          </p:cNvGraphicFramePr>
          <p:nvPr>
            <p:extLst/>
          </p:nvPr>
        </p:nvGraphicFramePr>
        <p:xfrm>
          <a:off x="5002856" y="799232"/>
          <a:ext cx="212064" cy="245348"/>
        </p:xfrm>
        <a:graphic>
          <a:graphicData uri="http://schemas.openxmlformats.org/presentationml/2006/ole">
            <p:oleObj spid="_x0000_s20928" name="Equation" r:id="rId6" imgW="164880" imgH="190440" progId="Equation.DSMT4">
              <p:embed/>
            </p:oleObj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/>
          </p:nvPr>
        </p:nvGraphicFramePr>
        <p:xfrm>
          <a:off x="5921375" y="614822"/>
          <a:ext cx="228600" cy="228600"/>
        </p:xfrm>
        <a:graphic>
          <a:graphicData uri="http://schemas.openxmlformats.org/presentationml/2006/ole">
            <p:oleObj spid="_x0000_s20929" name="Equation" r:id="rId7" imgW="177480" imgH="177480" progId="Equation.DSMT4">
              <p:embed/>
            </p:oleObj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/>
          </p:nvPr>
        </p:nvGraphicFramePr>
        <p:xfrm>
          <a:off x="6297879" y="1938985"/>
          <a:ext cx="228600" cy="228600"/>
        </p:xfrm>
        <a:graphic>
          <a:graphicData uri="http://schemas.openxmlformats.org/presentationml/2006/ole">
            <p:oleObj spid="_x0000_s20930" name="Equation" r:id="rId8" imgW="177480" imgH="177480" progId="Equation.DSMT4">
              <p:embed/>
            </p:oleObj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/>
          </p:nvPr>
        </p:nvGraphicFramePr>
        <p:xfrm>
          <a:off x="4874552" y="1847098"/>
          <a:ext cx="244475" cy="228600"/>
        </p:xfrm>
        <a:graphic>
          <a:graphicData uri="http://schemas.openxmlformats.org/presentationml/2006/ole">
            <p:oleObj spid="_x0000_s20931" name="Equation" r:id="rId9" imgW="190440" imgH="177480" progId="Equation.DSMT4">
              <p:embed/>
            </p:oleObj>
          </a:graphicData>
        </a:graphic>
      </p:graphicFrame>
      <p:pic>
        <p:nvPicPr>
          <p:cNvPr id="58" name="Picture 5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20272" y="1502577"/>
            <a:ext cx="45719" cy="45719"/>
          </a:xfrm>
          <a:prstGeom prst="rect">
            <a:avLst/>
          </a:prstGeom>
        </p:spPr>
      </p:pic>
      <p:graphicFrame>
        <p:nvGraphicFramePr>
          <p:cNvPr id="59" name="Object 58"/>
          <p:cNvGraphicFramePr>
            <a:graphicFrameLocks noChangeAspect="1"/>
          </p:cNvGraphicFramePr>
          <p:nvPr>
            <p:extLst/>
          </p:nvPr>
        </p:nvGraphicFramePr>
        <p:xfrm>
          <a:off x="5519479" y="1469287"/>
          <a:ext cx="212725" cy="228600"/>
        </p:xfrm>
        <a:graphic>
          <a:graphicData uri="http://schemas.openxmlformats.org/presentationml/2006/ole">
            <p:oleObj spid="_x0000_s20932" name="Equation" r:id="rId11" imgW="164880" imgH="177480" progId="Equation.DSMT4">
              <p:embed/>
            </p:oleObj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640453" y="2603553"/>
            <a:ext cx="420259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nhìn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sz="23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490" y="2492314"/>
            <a:ext cx="1522463" cy="1520006"/>
          </a:xfrm>
          <a:prstGeom prst="rect">
            <a:avLst/>
          </a:prstGeom>
        </p:spPr>
      </p:pic>
      <p:cxnSp>
        <p:nvCxnSpPr>
          <p:cNvPr id="64" name="Straight Connector 63"/>
          <p:cNvCxnSpPr/>
          <p:nvPr/>
        </p:nvCxnSpPr>
        <p:spPr>
          <a:xfrm flipH="1">
            <a:off x="5218191" y="2732683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5346779" y="2554565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 flipV="1">
            <a:off x="6042290" y="2545087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 flipV="1">
            <a:off x="5218191" y="3597554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69"/>
          <p:cNvGraphicFramePr>
            <a:graphicFrameLocks noChangeAspect="1"/>
          </p:cNvGraphicFramePr>
          <p:nvPr>
            <p:extLst/>
          </p:nvPr>
        </p:nvGraphicFramePr>
        <p:xfrm>
          <a:off x="5120409" y="2515138"/>
          <a:ext cx="212064" cy="245348"/>
        </p:xfrm>
        <a:graphic>
          <a:graphicData uri="http://schemas.openxmlformats.org/presentationml/2006/ole">
            <p:oleObj spid="_x0000_s20933" name="Equation" r:id="rId12" imgW="164880" imgH="190440" progId="Equation.DSMT4">
              <p:embed/>
            </p:oleObj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/>
          </p:nvPr>
        </p:nvGraphicFramePr>
        <p:xfrm>
          <a:off x="6038928" y="2330728"/>
          <a:ext cx="228600" cy="228600"/>
        </p:xfrm>
        <a:graphic>
          <a:graphicData uri="http://schemas.openxmlformats.org/presentationml/2006/ole">
            <p:oleObj spid="_x0000_s20934" name="Equation" r:id="rId13" imgW="177480" imgH="177480" progId="Equation.DSMT4">
              <p:embed/>
            </p:oleObj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>
            <p:extLst/>
          </p:nvPr>
        </p:nvGraphicFramePr>
        <p:xfrm>
          <a:off x="6466333" y="3564852"/>
          <a:ext cx="228600" cy="228600"/>
        </p:xfrm>
        <a:graphic>
          <a:graphicData uri="http://schemas.openxmlformats.org/presentationml/2006/ole">
            <p:oleObj spid="_x0000_s20935" name="Equation" r:id="rId14" imgW="177480" imgH="177480" progId="Equation.DSMT4">
              <p:embed/>
            </p:oleObj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/>
          </p:nvPr>
        </p:nvGraphicFramePr>
        <p:xfrm>
          <a:off x="4989113" y="3564852"/>
          <a:ext cx="244475" cy="228600"/>
        </p:xfrm>
        <a:graphic>
          <a:graphicData uri="http://schemas.openxmlformats.org/presentationml/2006/ole">
            <p:oleObj spid="_x0000_s20936" name="Equation" r:id="rId15" imgW="190440" imgH="177480" progId="Equation.DSMT4">
              <p:embed/>
            </p:oleObj>
          </a:graphicData>
        </a:graphic>
      </p:graphicFrame>
      <p:pic>
        <p:nvPicPr>
          <p:cNvPr id="74" name="Picture 7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837825" y="3218483"/>
            <a:ext cx="45719" cy="45719"/>
          </a:xfrm>
          <a:prstGeom prst="rect">
            <a:avLst/>
          </a:prstGeom>
        </p:spPr>
      </p:pic>
      <p:graphicFrame>
        <p:nvGraphicFramePr>
          <p:cNvPr id="75" name="Object 74"/>
          <p:cNvGraphicFramePr>
            <a:graphicFrameLocks noChangeAspect="1"/>
          </p:cNvGraphicFramePr>
          <p:nvPr>
            <p:extLst/>
          </p:nvPr>
        </p:nvGraphicFramePr>
        <p:xfrm>
          <a:off x="5637032" y="3185193"/>
          <a:ext cx="212725" cy="228600"/>
        </p:xfrm>
        <a:graphic>
          <a:graphicData uri="http://schemas.openxmlformats.org/presentationml/2006/ole">
            <p:oleObj spid="_x0000_s20937" name="Equation" r:id="rId16" imgW="164880" imgH="177480" progId="Equation.DSMT4">
              <p:embed/>
            </p:oleObj>
          </a:graphicData>
        </a:graphic>
      </p:graphicFrame>
      <p:cxnSp>
        <p:nvCxnSpPr>
          <p:cNvPr id="77" name="Straight Connector 76"/>
          <p:cNvCxnSpPr/>
          <p:nvPr/>
        </p:nvCxnSpPr>
        <p:spPr>
          <a:xfrm flipH="1">
            <a:off x="5226441" y="2545087"/>
            <a:ext cx="820509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 flipV="1">
            <a:off x="5344366" y="2733479"/>
            <a:ext cx="1158034" cy="87355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Picture 87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12158518">
            <a:off x="5262667" y="3248689"/>
            <a:ext cx="200837" cy="45719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8744387">
            <a:off x="6147324" y="3270138"/>
            <a:ext cx="200837" cy="45719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776101" y="4503201"/>
            <a:ext cx="420259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1" name="Straight Connector 90"/>
          <p:cNvCxnSpPr/>
          <p:nvPr/>
        </p:nvCxnSpPr>
        <p:spPr>
          <a:xfrm flipH="1">
            <a:off x="5661694" y="4404056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5790282" y="4225938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 flipV="1">
            <a:off x="6485793" y="4216460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 flipV="1">
            <a:off x="5661694" y="5268927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Object 94"/>
          <p:cNvGraphicFramePr>
            <a:graphicFrameLocks noChangeAspect="1"/>
          </p:cNvGraphicFramePr>
          <p:nvPr>
            <p:extLst/>
          </p:nvPr>
        </p:nvGraphicFramePr>
        <p:xfrm>
          <a:off x="5563912" y="4186511"/>
          <a:ext cx="212064" cy="245348"/>
        </p:xfrm>
        <a:graphic>
          <a:graphicData uri="http://schemas.openxmlformats.org/presentationml/2006/ole">
            <p:oleObj spid="_x0000_s20938" name="Equation" r:id="rId18" imgW="164880" imgH="190440" progId="Equation.DSMT4">
              <p:embed/>
            </p:oleObj>
          </a:graphicData>
        </a:graphic>
      </p:graphicFrame>
      <p:graphicFrame>
        <p:nvGraphicFramePr>
          <p:cNvPr id="96" name="Object 95"/>
          <p:cNvGraphicFramePr>
            <a:graphicFrameLocks noChangeAspect="1"/>
          </p:cNvGraphicFramePr>
          <p:nvPr>
            <p:extLst/>
          </p:nvPr>
        </p:nvGraphicFramePr>
        <p:xfrm>
          <a:off x="6482431" y="4002101"/>
          <a:ext cx="228600" cy="228600"/>
        </p:xfrm>
        <a:graphic>
          <a:graphicData uri="http://schemas.openxmlformats.org/presentationml/2006/ole">
            <p:oleObj spid="_x0000_s20939" name="Equation" r:id="rId19" imgW="177480" imgH="177480" progId="Equation.DSMT4">
              <p:embed/>
            </p:oleObj>
          </a:graphicData>
        </a:graphic>
      </p:graphicFrame>
      <p:graphicFrame>
        <p:nvGraphicFramePr>
          <p:cNvPr id="97" name="Object 96"/>
          <p:cNvGraphicFramePr>
            <a:graphicFrameLocks noChangeAspect="1"/>
          </p:cNvGraphicFramePr>
          <p:nvPr>
            <p:extLst/>
          </p:nvPr>
        </p:nvGraphicFramePr>
        <p:xfrm>
          <a:off x="6909836" y="5236225"/>
          <a:ext cx="228600" cy="228600"/>
        </p:xfrm>
        <a:graphic>
          <a:graphicData uri="http://schemas.openxmlformats.org/presentationml/2006/ole">
            <p:oleObj spid="_x0000_s20940" name="Equation" r:id="rId20" imgW="177480" imgH="177480" progId="Equation.DSMT4">
              <p:embed/>
            </p:oleObj>
          </a:graphicData>
        </a:graphic>
      </p:graphicFrame>
      <p:graphicFrame>
        <p:nvGraphicFramePr>
          <p:cNvPr id="98" name="Object 97"/>
          <p:cNvGraphicFramePr>
            <a:graphicFrameLocks noChangeAspect="1"/>
          </p:cNvGraphicFramePr>
          <p:nvPr>
            <p:extLst/>
          </p:nvPr>
        </p:nvGraphicFramePr>
        <p:xfrm>
          <a:off x="5432616" y="5236225"/>
          <a:ext cx="244475" cy="228600"/>
        </p:xfrm>
        <a:graphic>
          <a:graphicData uri="http://schemas.openxmlformats.org/presentationml/2006/ole">
            <p:oleObj spid="_x0000_s20941" name="Equation" r:id="rId21" imgW="190440" imgH="177480" progId="Equation.DSMT4">
              <p:embed/>
            </p:oleObj>
          </a:graphicData>
        </a:graphic>
      </p:graphicFrame>
      <p:cxnSp>
        <p:nvCxnSpPr>
          <p:cNvPr id="99" name="Straight Connector 98"/>
          <p:cNvCxnSpPr/>
          <p:nvPr/>
        </p:nvCxnSpPr>
        <p:spPr>
          <a:xfrm flipH="1">
            <a:off x="5153849" y="4388877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Picture 99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2761952">
            <a:off x="5569525" y="4512323"/>
            <a:ext cx="200837" cy="4571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 rot="7930969">
            <a:off x="6682077" y="5156307"/>
            <a:ext cx="200837" cy="45719"/>
          </a:xfrm>
          <a:prstGeom prst="rect">
            <a:avLst/>
          </a:prstGeom>
        </p:spPr>
      </p:pic>
      <p:graphicFrame>
        <p:nvGraphicFramePr>
          <p:cNvPr id="102" name="Object 101"/>
          <p:cNvGraphicFramePr>
            <a:graphicFrameLocks noChangeAspect="1"/>
          </p:cNvGraphicFramePr>
          <p:nvPr>
            <p:extLst/>
          </p:nvPr>
        </p:nvGraphicFramePr>
        <p:xfrm>
          <a:off x="5105117" y="4572070"/>
          <a:ext cx="151075" cy="151075"/>
        </p:xfrm>
        <a:graphic>
          <a:graphicData uri="http://schemas.openxmlformats.org/presentationml/2006/ole">
            <p:oleObj spid="_x0000_s20942" name="Equation" r:id="rId22" imgW="139680" imgH="139680" progId="Equation.DSMT4">
              <p:embed/>
            </p:oleObj>
          </a:graphicData>
        </a:graphic>
      </p:graphicFrame>
      <p:pic>
        <p:nvPicPr>
          <p:cNvPr id="106" name="Picture 10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132" y="4172551"/>
            <a:ext cx="1522463" cy="1520006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88467" y="4898720"/>
            <a:ext cx="45719" cy="45719"/>
          </a:xfrm>
          <a:prstGeom prst="rect">
            <a:avLst/>
          </a:prstGeom>
        </p:spPr>
      </p:pic>
      <p:graphicFrame>
        <p:nvGraphicFramePr>
          <p:cNvPr id="108" name="Object 107"/>
          <p:cNvGraphicFramePr>
            <a:graphicFrameLocks noChangeAspect="1"/>
          </p:cNvGraphicFramePr>
          <p:nvPr>
            <p:extLst/>
          </p:nvPr>
        </p:nvGraphicFramePr>
        <p:xfrm>
          <a:off x="6087674" y="4865430"/>
          <a:ext cx="212725" cy="228600"/>
        </p:xfrm>
        <a:graphic>
          <a:graphicData uri="http://schemas.openxmlformats.org/presentationml/2006/ole">
            <p:oleObj spid="_x0000_s20943" name="Equation" r:id="rId23" imgW="164880" imgH="177480" progId="Equation.DSMT4">
              <p:embed/>
            </p:oleObj>
          </a:graphicData>
        </a:graphic>
      </p:graphicFrame>
      <p:cxnSp>
        <p:nvCxnSpPr>
          <p:cNvPr id="111" name="Straight Connector 110"/>
          <p:cNvCxnSpPr/>
          <p:nvPr/>
        </p:nvCxnSpPr>
        <p:spPr>
          <a:xfrm flipH="1">
            <a:off x="9375986" y="4526912"/>
            <a:ext cx="128587" cy="86487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9504574" y="4348794"/>
            <a:ext cx="701201" cy="17812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 flipV="1">
            <a:off x="10200085" y="4339316"/>
            <a:ext cx="449448" cy="105246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 flipV="1">
            <a:off x="9375986" y="5391783"/>
            <a:ext cx="1284209" cy="947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5" name="Object 114"/>
          <p:cNvGraphicFramePr>
            <a:graphicFrameLocks noChangeAspect="1"/>
          </p:cNvGraphicFramePr>
          <p:nvPr>
            <p:extLst/>
          </p:nvPr>
        </p:nvGraphicFramePr>
        <p:xfrm>
          <a:off x="9278204" y="4309367"/>
          <a:ext cx="212064" cy="245348"/>
        </p:xfrm>
        <a:graphic>
          <a:graphicData uri="http://schemas.openxmlformats.org/presentationml/2006/ole">
            <p:oleObj spid="_x0000_s20944" name="Equation" r:id="rId24" imgW="164880" imgH="190440" progId="Equation.DSMT4">
              <p:embed/>
            </p:oleObj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/>
          </p:nvPr>
        </p:nvGraphicFramePr>
        <p:xfrm>
          <a:off x="9128886" y="5346564"/>
          <a:ext cx="244475" cy="228600"/>
        </p:xfrm>
        <a:graphic>
          <a:graphicData uri="http://schemas.openxmlformats.org/presentationml/2006/ole">
            <p:oleObj spid="_x0000_s20945" name="Equation" r:id="rId25" imgW="190440" imgH="177480" progId="Equation.DSMT4">
              <p:embed/>
            </p:oleObj>
          </a:graphicData>
        </a:graphic>
      </p:graphicFrame>
      <p:graphicFrame>
        <p:nvGraphicFramePr>
          <p:cNvPr id="122" name="Object 121"/>
          <p:cNvGraphicFramePr>
            <a:graphicFrameLocks noChangeAspect="1"/>
          </p:cNvGraphicFramePr>
          <p:nvPr>
            <p:extLst/>
          </p:nvPr>
        </p:nvGraphicFramePr>
        <p:xfrm>
          <a:off x="9934226" y="5002202"/>
          <a:ext cx="212725" cy="228600"/>
        </p:xfrm>
        <a:graphic>
          <a:graphicData uri="http://schemas.openxmlformats.org/presentationml/2006/ole">
            <p:oleObj spid="_x0000_s20946" name="Equation" r:id="rId26" imgW="164880" imgH="177480" progId="Equation.DSMT4">
              <p:embed/>
            </p:oleObj>
          </a:graphicData>
        </a:graphic>
      </p:graphicFrame>
      <p:graphicFrame>
        <p:nvGraphicFramePr>
          <p:cNvPr id="123" name="Object 122"/>
          <p:cNvGraphicFramePr>
            <a:graphicFrameLocks noChangeAspect="1"/>
          </p:cNvGraphicFramePr>
          <p:nvPr>
            <p:extLst/>
          </p:nvPr>
        </p:nvGraphicFramePr>
        <p:xfrm>
          <a:off x="10211105" y="4153734"/>
          <a:ext cx="228600" cy="228600"/>
        </p:xfrm>
        <a:graphic>
          <a:graphicData uri="http://schemas.openxmlformats.org/presentationml/2006/ole">
            <p:oleObj spid="_x0000_s20947" name="Equation" r:id="rId27" imgW="177480" imgH="177480" progId="Equation.DSMT4">
              <p:embed/>
            </p:oleObj>
          </a:graphicData>
        </a:graphic>
      </p:graphicFrame>
      <p:graphicFrame>
        <p:nvGraphicFramePr>
          <p:cNvPr id="124" name="Object 123"/>
          <p:cNvGraphicFramePr>
            <a:graphicFrameLocks noChangeAspect="1"/>
          </p:cNvGraphicFramePr>
          <p:nvPr>
            <p:extLst/>
          </p:nvPr>
        </p:nvGraphicFramePr>
        <p:xfrm>
          <a:off x="10624451" y="5346564"/>
          <a:ext cx="228600" cy="228600"/>
        </p:xfrm>
        <a:graphic>
          <a:graphicData uri="http://schemas.openxmlformats.org/presentationml/2006/ole">
            <p:oleObj spid="_x0000_s20948" name="Equation" r:id="rId28" imgW="177480" imgH="177480" progId="Equation.DSMT4">
              <p:embed/>
            </p:oleObj>
          </a:graphicData>
        </a:graphic>
      </p:graphicFrame>
      <p:cxnSp>
        <p:nvCxnSpPr>
          <p:cNvPr id="125" name="Straight Connector 124"/>
          <p:cNvCxnSpPr/>
          <p:nvPr/>
        </p:nvCxnSpPr>
        <p:spPr>
          <a:xfrm flipH="1" flipV="1">
            <a:off x="9504573" y="4524415"/>
            <a:ext cx="538667" cy="455315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 flipH="1">
            <a:off x="9375985" y="4979730"/>
            <a:ext cx="667255" cy="412051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10037910" y="4974990"/>
            <a:ext cx="608999" cy="426269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10043240" y="4357003"/>
            <a:ext cx="156844" cy="61798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1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17716" y="4959347"/>
            <a:ext cx="45719" cy="45719"/>
          </a:xfrm>
          <a:prstGeom prst="rect">
            <a:avLst/>
          </a:prstGeom>
        </p:spPr>
      </p:pic>
      <p:cxnSp>
        <p:nvCxnSpPr>
          <p:cNvPr id="143" name="Straight Connector 142"/>
          <p:cNvCxnSpPr/>
          <p:nvPr/>
        </p:nvCxnSpPr>
        <p:spPr>
          <a:xfrm flipH="1">
            <a:off x="9710460" y="4687895"/>
            <a:ext cx="69512" cy="9157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flipH="1" flipV="1">
            <a:off x="9672576" y="5149472"/>
            <a:ext cx="70911" cy="8133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10338444" y="5171147"/>
            <a:ext cx="66967" cy="9221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 flipV="1">
            <a:off x="10060033" y="4667221"/>
            <a:ext cx="123257" cy="26073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Picture 1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1357" y="4285703"/>
            <a:ext cx="1522463" cy="1520006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>
            <a:off x="6634259" y="1403237"/>
            <a:ext cx="2494627" cy="1090207"/>
          </a:xfrm>
          <a:prstGeom prst="curvedConnector3">
            <a:avLst/>
          </a:prstGeom>
          <a:ln w="762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urved Connector 79"/>
          <p:cNvCxnSpPr/>
          <p:nvPr/>
        </p:nvCxnSpPr>
        <p:spPr>
          <a:xfrm flipV="1">
            <a:off x="6799966" y="2903958"/>
            <a:ext cx="2504066" cy="234914"/>
          </a:xfrm>
          <a:prstGeom prst="curvedConnector3">
            <a:avLst/>
          </a:prstGeom>
          <a:ln w="762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urved Connector 81"/>
          <p:cNvCxnSpPr/>
          <p:nvPr/>
        </p:nvCxnSpPr>
        <p:spPr>
          <a:xfrm flipV="1">
            <a:off x="7166505" y="3280245"/>
            <a:ext cx="2206856" cy="1435452"/>
          </a:xfrm>
          <a:prstGeom prst="curvedConnector3">
            <a:avLst/>
          </a:prstGeom>
          <a:ln w="762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urved Connector 84"/>
          <p:cNvCxnSpPr/>
          <p:nvPr/>
        </p:nvCxnSpPr>
        <p:spPr>
          <a:xfrm rot="5400000" flipH="1" flipV="1">
            <a:off x="9633643" y="3665734"/>
            <a:ext cx="835401" cy="308868"/>
          </a:xfrm>
          <a:prstGeom prst="curvedConnector3">
            <a:avLst/>
          </a:prstGeom>
          <a:ln w="7620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9546298" y="2480686"/>
            <a:ext cx="1847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 GIÁC </a:t>
            </a:r>
          </a:p>
          <a:p>
            <a:pPr algn="just"/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 TIẾP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880334" y="5859969"/>
            <a:ext cx="410093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đỉnh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tứ</a:t>
            </a:r>
            <a:r>
              <a:rPr lang="en-US" sz="2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endParaRPr lang="en-US" sz="2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128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886" y="1158663"/>
            <a:ext cx="1611614" cy="18840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862" y="643889"/>
            <a:ext cx="4613760" cy="46050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vi-VN" sz="2000" b="1" u="sng" dirty="0">
                <a:solidFill>
                  <a:srgbClr val="FFFF00"/>
                </a:solidFill>
              </a:rPr>
              <a:t>Bài 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u="sng" dirty="0" smtClean="0">
                <a:solidFill>
                  <a:srgbClr val="FFFF00"/>
                </a:solidFill>
              </a:rPr>
              <a:t>.</a:t>
            </a:r>
            <a:r>
              <a:rPr lang="en-US" sz="2000" u="sng" dirty="0" smtClean="0">
                <a:solidFill>
                  <a:srgbClr val="FFFF00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Cho </a:t>
            </a:r>
            <a:r>
              <a:rPr lang="vi-VN" sz="2000" dirty="0">
                <a:solidFill>
                  <a:schemeClr val="bg1"/>
                </a:solidFill>
              </a:rPr>
              <a:t>tam giác ABC có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   </a:t>
            </a:r>
            <a:r>
              <a:rPr lang="en-US" sz="2000" dirty="0" smtClean="0">
                <a:solidFill>
                  <a:schemeClr val="bg1"/>
                </a:solidFill>
              </a:rPr>
              <a:t>   </a:t>
            </a:r>
            <a:r>
              <a:rPr lang="vi-VN" sz="2000" dirty="0" smtClean="0">
                <a:solidFill>
                  <a:schemeClr val="bg1"/>
                </a:solidFill>
              </a:rPr>
              <a:t>     . </a:t>
            </a:r>
            <a:r>
              <a:rPr lang="vi-VN" sz="2000" dirty="0">
                <a:solidFill>
                  <a:schemeClr val="bg1"/>
                </a:solidFill>
              </a:rPr>
              <a:t>Các điểm O, I lần lượt là tâm đường tròn ngoại tiếp, nội tiếp tam giác. </a:t>
            </a:r>
            <a:r>
              <a:rPr lang="vi-VN" sz="2000" u="sng" dirty="0">
                <a:solidFill>
                  <a:srgbClr val="FFFF00"/>
                </a:solidFill>
              </a:rPr>
              <a:t>Chứng </a:t>
            </a:r>
            <a:r>
              <a:rPr lang="vi-VN" sz="2000" u="sng" dirty="0" smtClean="0">
                <a:solidFill>
                  <a:srgbClr val="FFFF00"/>
                </a:solidFill>
              </a:rPr>
              <a:t>minh</a:t>
            </a:r>
            <a:r>
              <a:rPr lang="en-US" sz="2000" u="sng" dirty="0" smtClean="0">
                <a:solidFill>
                  <a:srgbClr val="FFFF00"/>
                </a:solidFill>
              </a:rPr>
              <a:t>: 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000" u="sng" dirty="0" smtClean="0">
                <a:solidFill>
                  <a:srgbClr val="FFFF00"/>
                </a:solidFill>
              </a:rPr>
              <a:t>ốn </a:t>
            </a:r>
            <a:r>
              <a:rPr lang="vi-VN" sz="2000" u="sng" dirty="0">
                <a:solidFill>
                  <a:srgbClr val="FFFF00"/>
                </a:solidFill>
              </a:rPr>
              <a:t>điểm B, O, I, C cùng thuộc một đường tròn. </a:t>
            </a:r>
            <a:endParaRPr lang="en-US" sz="2000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94440427"/>
              </p:ext>
            </p:extLst>
          </p:nvPr>
        </p:nvGraphicFramePr>
        <p:xfrm>
          <a:off x="3303588" y="123825"/>
          <a:ext cx="952500" cy="358775"/>
        </p:xfrm>
        <a:graphic>
          <a:graphicData uri="http://schemas.openxmlformats.org/presentationml/2006/ole">
            <p:oleObj spid="_x0000_s18766" name="Equation" r:id="rId5" imgW="609480" imgH="228600" progId="Equation.DSMT4">
              <p:embed/>
            </p:oleObj>
          </a:graphicData>
        </a:graphic>
      </p:graphicFrame>
      <p:sp>
        <p:nvSpPr>
          <p:cNvPr id="8" name="AutoShape 4"/>
          <p:cNvSpPr>
            <a:spLocks noChangeAspect="1" noChangeArrowheads="1" noTextEdit="1"/>
          </p:cNvSpPr>
          <p:nvPr/>
        </p:nvSpPr>
        <p:spPr bwMode="auto">
          <a:xfrm>
            <a:off x="7229457" y="845098"/>
            <a:ext cx="44894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7575550" y="1239838"/>
            <a:ext cx="495300" cy="2797175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7575550" y="4035426"/>
            <a:ext cx="3829050" cy="1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075597" y="1239043"/>
            <a:ext cx="3333750" cy="2795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7575550" y="3065463"/>
            <a:ext cx="1160463" cy="9715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8736013" y="2932113"/>
            <a:ext cx="752475" cy="1333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9490075" y="2932113"/>
            <a:ext cx="1914525" cy="110331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7575550" y="2932113"/>
            <a:ext cx="1914525" cy="110490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8736013" y="3065463"/>
            <a:ext cx="2668588" cy="9699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8721725" y="305117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21"/>
          <p:cNvSpPr>
            <a:spLocks noChangeArrowheads="1"/>
          </p:cNvSpPr>
          <p:nvPr/>
        </p:nvSpPr>
        <p:spPr bwMode="auto">
          <a:xfrm>
            <a:off x="9474182" y="29178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8056563" y="1225549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7561263" y="40227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31"/>
          <p:cNvSpPr>
            <a:spLocks noChangeArrowheads="1"/>
          </p:cNvSpPr>
          <p:nvPr/>
        </p:nvSpPr>
        <p:spPr bwMode="auto">
          <a:xfrm>
            <a:off x="11390296" y="4021138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82035849"/>
              </p:ext>
            </p:extLst>
          </p:nvPr>
        </p:nvGraphicFramePr>
        <p:xfrm>
          <a:off x="7743384" y="845098"/>
          <a:ext cx="327466" cy="378863"/>
        </p:xfrm>
        <a:graphic>
          <a:graphicData uri="http://schemas.openxmlformats.org/presentationml/2006/ole">
            <p:oleObj spid="_x0000_s18767" name="Equation" r:id="rId6" imgW="164880" imgH="190440" progId="Equation.DSMT4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97078723"/>
              </p:ext>
            </p:extLst>
          </p:nvPr>
        </p:nvGraphicFramePr>
        <p:xfrm>
          <a:off x="7227888" y="3993356"/>
          <a:ext cx="352425" cy="354013"/>
        </p:xfrm>
        <a:graphic>
          <a:graphicData uri="http://schemas.openxmlformats.org/presentationml/2006/ole">
            <p:oleObj spid="_x0000_s18768" name="Equation" r:id="rId7" imgW="177480" imgH="177480" progId="Equation.DSMT4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40712272"/>
              </p:ext>
            </p:extLst>
          </p:nvPr>
        </p:nvGraphicFramePr>
        <p:xfrm>
          <a:off x="11431587" y="3993355"/>
          <a:ext cx="352425" cy="354013"/>
        </p:xfrm>
        <a:graphic>
          <a:graphicData uri="http://schemas.openxmlformats.org/presentationml/2006/ole">
            <p:oleObj spid="_x0000_s18769" name="Equation" r:id="rId8" imgW="177480" imgH="177480" progId="Equation.DSMT4">
              <p:embed/>
            </p:oleObj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71181300"/>
              </p:ext>
            </p:extLst>
          </p:nvPr>
        </p:nvGraphicFramePr>
        <p:xfrm>
          <a:off x="8498913" y="2731667"/>
          <a:ext cx="276225" cy="355600"/>
        </p:xfrm>
        <a:graphic>
          <a:graphicData uri="http://schemas.openxmlformats.org/presentationml/2006/ole">
            <p:oleObj spid="_x0000_s18770" name="Equation" r:id="rId9" imgW="139680" imgH="177480" progId="Equation.DSMT4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2819739"/>
              </p:ext>
            </p:extLst>
          </p:nvPr>
        </p:nvGraphicFramePr>
        <p:xfrm>
          <a:off x="9474993" y="2606071"/>
          <a:ext cx="327025" cy="355600"/>
        </p:xfrm>
        <a:graphic>
          <a:graphicData uri="http://schemas.openxmlformats.org/presentationml/2006/ole">
            <p:oleObj spid="_x0000_s18771" name="Equation" r:id="rId10" imgW="164880" imgH="177480" progId="Equation.DSMT4">
              <p:embed/>
            </p:oleObj>
          </a:graphicData>
        </a:graphic>
      </p:graphicFrame>
      <p:pic>
        <p:nvPicPr>
          <p:cNvPr id="42" name="Picture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864585">
            <a:off x="10439945" y="3826127"/>
            <a:ext cx="292551" cy="12461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7149414">
            <a:off x="10530028" y="3547714"/>
            <a:ext cx="310869" cy="141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2831724">
            <a:off x="7681420" y="3442864"/>
            <a:ext cx="358819" cy="247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29403">
            <a:off x="7941389" y="3701481"/>
            <a:ext cx="358819" cy="279652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597447" y="3327907"/>
            <a:ext cx="79159" cy="18328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0113962" y="3264090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8713410" y="2032479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41512" y="1739311"/>
            <a:ext cx="672492" cy="1715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71658" y="1652695"/>
            <a:ext cx="547526" cy="171574"/>
          </a:xfrm>
          <a:prstGeom prst="rect">
            <a:avLst/>
          </a:prstGeom>
        </p:spPr>
      </p:pic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6825519"/>
              </p:ext>
            </p:extLst>
          </p:nvPr>
        </p:nvGraphicFramePr>
        <p:xfrm>
          <a:off x="8116815" y="1910453"/>
          <a:ext cx="554038" cy="404813"/>
        </p:xfrm>
        <a:graphic>
          <a:graphicData uri="http://schemas.openxmlformats.org/presentationml/2006/ole">
            <p:oleObj spid="_x0000_s18772" name="Equation" r:id="rId14" imgW="279360" imgH="203040" progId="Equation.DSMT4">
              <p:embed/>
            </p:oleObj>
          </a:graphicData>
        </a:graphic>
      </p:graphicFrame>
      <p:sp>
        <p:nvSpPr>
          <p:cNvPr id="59" name="Rectangle 58"/>
          <p:cNvSpPr/>
          <p:nvPr/>
        </p:nvSpPr>
        <p:spPr>
          <a:xfrm>
            <a:off x="0" y="1329906"/>
            <a:ext cx="565382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u="sng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437" y="1768724"/>
            <a:ext cx="5653825" cy="404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23654654"/>
              </p:ext>
            </p:extLst>
          </p:nvPr>
        </p:nvGraphicFramePr>
        <p:xfrm>
          <a:off x="643023" y="2221364"/>
          <a:ext cx="1771650" cy="636587"/>
        </p:xfrm>
        <a:graphic>
          <a:graphicData uri="http://schemas.openxmlformats.org/presentationml/2006/ole">
            <p:oleObj spid="_x0000_s18773" name="Equation" r:id="rId15" imgW="1206360" imgH="431640" progId="Equation.DSMT4">
              <p:embed/>
            </p:oleObj>
          </a:graphicData>
        </a:graphic>
      </p:graphicFrame>
      <p:sp>
        <p:nvSpPr>
          <p:cNvPr id="63" name="Rectangle 62"/>
          <p:cNvSpPr/>
          <p:nvPr/>
        </p:nvSpPr>
        <p:spPr>
          <a:xfrm>
            <a:off x="2276110" y="2296902"/>
            <a:ext cx="322823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10000"/>
              </a:lnSpc>
            </a:pP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53937" y="3176279"/>
            <a:ext cx="931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7161146"/>
              </p:ext>
            </p:extLst>
          </p:nvPr>
        </p:nvGraphicFramePr>
        <p:xfrm>
          <a:off x="1192016" y="3187519"/>
          <a:ext cx="1304925" cy="336550"/>
        </p:xfrm>
        <a:graphic>
          <a:graphicData uri="http://schemas.openxmlformats.org/presentationml/2006/ole">
            <p:oleObj spid="_x0000_s18774" name="Equation" r:id="rId16" imgW="888840" imgH="228600" progId="Equation.DSMT4">
              <p:embed/>
            </p:oleObj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70698790"/>
              </p:ext>
            </p:extLst>
          </p:nvPr>
        </p:nvGraphicFramePr>
        <p:xfrm>
          <a:off x="5314237" y="2315266"/>
          <a:ext cx="346787" cy="1185069"/>
        </p:xfrm>
        <a:graphic>
          <a:graphicData uri="http://schemas.openxmlformats.org/presentationml/2006/ole">
            <p:oleObj spid="_x0000_s18775" name="Equation" r:id="rId17" imgW="190440" imgH="520560" progId="Equation.DSMT4">
              <p:embed/>
            </p:oleObj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6379414"/>
              </p:ext>
            </p:extLst>
          </p:nvPr>
        </p:nvGraphicFramePr>
        <p:xfrm>
          <a:off x="697737" y="4034631"/>
          <a:ext cx="481353" cy="321224"/>
        </p:xfrm>
        <a:graphic>
          <a:graphicData uri="http://schemas.openxmlformats.org/presentationml/2006/ole">
            <p:oleObj spid="_x0000_s18776" name="Equation" r:id="rId18" imgW="215640" imgH="164880" progId="Equation.DSMT4">
              <p:embed/>
            </p:oleObj>
          </a:graphicData>
        </a:graphic>
      </p:graphicFrame>
      <p:sp>
        <p:nvSpPr>
          <p:cNvPr id="68" name="Rectangle 67"/>
          <p:cNvSpPr/>
          <p:nvPr/>
        </p:nvSpPr>
        <p:spPr>
          <a:xfrm>
            <a:off x="2403461" y="3180583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25762788"/>
              </p:ext>
            </p:extLst>
          </p:nvPr>
        </p:nvGraphicFramePr>
        <p:xfrm>
          <a:off x="1195388" y="3979863"/>
          <a:ext cx="1435100" cy="336550"/>
        </p:xfrm>
        <a:graphic>
          <a:graphicData uri="http://schemas.openxmlformats.org/presentationml/2006/ole">
            <p:oleObj spid="_x0000_s18777" name="Equation" r:id="rId19" imgW="977760" imgH="2286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4133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4" grpId="0" animBg="1"/>
      <p:bldP spid="16" grpId="0" animBg="1"/>
      <p:bldP spid="18" grpId="0" animBg="1"/>
      <p:bldP spid="19" grpId="0" animBg="1"/>
      <p:bldP spid="20" grpId="0" animBg="1"/>
      <p:bldP spid="35" grpId="0" animBg="1"/>
      <p:bldP spid="33" grpId="0" animBg="1"/>
      <p:bldP spid="31" grpId="0" animBg="1"/>
      <p:bldP spid="29" grpId="0" animBg="1"/>
      <p:bldP spid="27" grpId="0" animBg="1"/>
      <p:bldP spid="59" grpId="0"/>
      <p:bldP spid="61" grpId="0"/>
      <p:bldP spid="63" grpId="0"/>
      <p:bldP spid="64" grpId="0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886" y="1158663"/>
            <a:ext cx="1611614" cy="18840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862" y="643889"/>
            <a:ext cx="4613760" cy="46050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vi-VN" sz="2000" b="1" u="sng" dirty="0">
                <a:solidFill>
                  <a:srgbClr val="FFFF00"/>
                </a:solidFill>
              </a:rPr>
              <a:t>Bài 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u="sng" dirty="0" smtClean="0">
                <a:solidFill>
                  <a:srgbClr val="FFFF00"/>
                </a:solidFill>
              </a:rPr>
              <a:t>.</a:t>
            </a:r>
            <a:r>
              <a:rPr lang="en-US" sz="2000" u="sng" dirty="0" smtClean="0">
                <a:solidFill>
                  <a:srgbClr val="FFFF00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Cho </a:t>
            </a:r>
            <a:r>
              <a:rPr lang="vi-VN" sz="2000" dirty="0">
                <a:solidFill>
                  <a:schemeClr val="bg1"/>
                </a:solidFill>
              </a:rPr>
              <a:t>tam giác ABC có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   </a:t>
            </a:r>
            <a:r>
              <a:rPr lang="en-US" sz="2000" dirty="0" smtClean="0">
                <a:solidFill>
                  <a:schemeClr val="bg1"/>
                </a:solidFill>
              </a:rPr>
              <a:t>   </a:t>
            </a:r>
            <a:r>
              <a:rPr lang="vi-VN" sz="2000" dirty="0" smtClean="0">
                <a:solidFill>
                  <a:schemeClr val="bg1"/>
                </a:solidFill>
              </a:rPr>
              <a:t>     . </a:t>
            </a:r>
            <a:r>
              <a:rPr lang="vi-VN" sz="2000" dirty="0">
                <a:solidFill>
                  <a:schemeClr val="bg1"/>
                </a:solidFill>
              </a:rPr>
              <a:t>Các điểm O, I lần lượt là tâm đường tròn ngoại tiếp, nội tiếp tam giác. </a:t>
            </a:r>
            <a:r>
              <a:rPr lang="vi-VN" sz="2000" u="sng" dirty="0">
                <a:solidFill>
                  <a:srgbClr val="FFFF00"/>
                </a:solidFill>
              </a:rPr>
              <a:t>Chứng </a:t>
            </a:r>
            <a:r>
              <a:rPr lang="vi-VN" sz="2000" u="sng" dirty="0" smtClean="0">
                <a:solidFill>
                  <a:srgbClr val="FFFF00"/>
                </a:solidFill>
              </a:rPr>
              <a:t>minh</a:t>
            </a:r>
            <a:r>
              <a:rPr lang="en-US" sz="2000" u="sng" dirty="0" smtClean="0">
                <a:solidFill>
                  <a:srgbClr val="FFFF00"/>
                </a:solidFill>
              </a:rPr>
              <a:t>: 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000" u="sng" dirty="0" smtClean="0">
                <a:solidFill>
                  <a:srgbClr val="FFFF00"/>
                </a:solidFill>
              </a:rPr>
              <a:t>ốn </a:t>
            </a:r>
            <a:r>
              <a:rPr lang="vi-VN" sz="2000" u="sng" dirty="0">
                <a:solidFill>
                  <a:srgbClr val="FFFF00"/>
                </a:solidFill>
              </a:rPr>
              <a:t>điểm B, O, I, C cùng thuộc một đường tròn. </a:t>
            </a:r>
            <a:endParaRPr lang="en-US" sz="2000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03588" y="123825"/>
          <a:ext cx="952500" cy="358775"/>
        </p:xfrm>
        <a:graphic>
          <a:graphicData uri="http://schemas.openxmlformats.org/presentationml/2006/ole">
            <p:oleObj spid="_x0000_s21782" name="Equation" r:id="rId5" imgW="609480" imgH="228600" progId="Equation.DSMT4">
              <p:embed/>
            </p:oleObj>
          </a:graphicData>
        </a:graphic>
      </p:graphicFrame>
      <p:sp>
        <p:nvSpPr>
          <p:cNvPr id="8" name="AutoShape 4"/>
          <p:cNvSpPr>
            <a:spLocks noChangeAspect="1" noChangeArrowheads="1" noTextEdit="1"/>
          </p:cNvSpPr>
          <p:nvPr/>
        </p:nvSpPr>
        <p:spPr bwMode="auto">
          <a:xfrm>
            <a:off x="7229457" y="845098"/>
            <a:ext cx="44894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7575550" y="1239838"/>
            <a:ext cx="495300" cy="2797175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7575550" y="4035426"/>
            <a:ext cx="3829050" cy="1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075597" y="1239043"/>
            <a:ext cx="3333750" cy="2795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7575550" y="3065463"/>
            <a:ext cx="1160463" cy="9715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8736013" y="2932113"/>
            <a:ext cx="752475" cy="1333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9490075" y="2932113"/>
            <a:ext cx="1914525" cy="110331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7575550" y="2932113"/>
            <a:ext cx="1914525" cy="110490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8736013" y="3065463"/>
            <a:ext cx="2668588" cy="9699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8721725" y="305117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21"/>
          <p:cNvSpPr>
            <a:spLocks noChangeArrowheads="1"/>
          </p:cNvSpPr>
          <p:nvPr/>
        </p:nvSpPr>
        <p:spPr bwMode="auto">
          <a:xfrm>
            <a:off x="9474182" y="29178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8056563" y="1225549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7561263" y="40227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31"/>
          <p:cNvSpPr>
            <a:spLocks noChangeArrowheads="1"/>
          </p:cNvSpPr>
          <p:nvPr/>
        </p:nvSpPr>
        <p:spPr bwMode="auto">
          <a:xfrm>
            <a:off x="11390296" y="4021138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/>
          </p:nvPr>
        </p:nvGraphicFramePr>
        <p:xfrm>
          <a:off x="7743384" y="845098"/>
          <a:ext cx="327466" cy="378863"/>
        </p:xfrm>
        <a:graphic>
          <a:graphicData uri="http://schemas.openxmlformats.org/presentationml/2006/ole">
            <p:oleObj spid="_x0000_s21783" name="Equation" r:id="rId6" imgW="164880" imgH="190440" progId="Equation.DSMT4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7227888" y="3993356"/>
          <a:ext cx="352425" cy="354013"/>
        </p:xfrm>
        <a:graphic>
          <a:graphicData uri="http://schemas.openxmlformats.org/presentationml/2006/ole">
            <p:oleObj spid="_x0000_s21784" name="Equation" r:id="rId7" imgW="177480" imgH="177480" progId="Equation.DSMT4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11431587" y="3993355"/>
          <a:ext cx="352425" cy="354013"/>
        </p:xfrm>
        <a:graphic>
          <a:graphicData uri="http://schemas.openxmlformats.org/presentationml/2006/ole">
            <p:oleObj spid="_x0000_s21785" name="Equation" r:id="rId8" imgW="177480" imgH="177480" progId="Equation.DSMT4">
              <p:embed/>
            </p:oleObj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/>
          </p:nvPr>
        </p:nvGraphicFramePr>
        <p:xfrm>
          <a:off x="8498913" y="2731667"/>
          <a:ext cx="276225" cy="355600"/>
        </p:xfrm>
        <a:graphic>
          <a:graphicData uri="http://schemas.openxmlformats.org/presentationml/2006/ole">
            <p:oleObj spid="_x0000_s21786" name="Equation" r:id="rId9" imgW="139680" imgH="177480" progId="Equation.DSMT4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9474993" y="2606071"/>
          <a:ext cx="327025" cy="355600"/>
        </p:xfrm>
        <a:graphic>
          <a:graphicData uri="http://schemas.openxmlformats.org/presentationml/2006/ole">
            <p:oleObj spid="_x0000_s21787" name="Equation" r:id="rId10" imgW="164880" imgH="177480" progId="Equation.DSMT4">
              <p:embed/>
            </p:oleObj>
          </a:graphicData>
        </a:graphic>
      </p:graphicFrame>
      <p:pic>
        <p:nvPicPr>
          <p:cNvPr id="42" name="Picture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864585">
            <a:off x="10439945" y="3826127"/>
            <a:ext cx="292551" cy="12461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7149414">
            <a:off x="10530028" y="3547714"/>
            <a:ext cx="310869" cy="141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2831724">
            <a:off x="7681420" y="3442864"/>
            <a:ext cx="358819" cy="247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29403">
            <a:off x="7941389" y="3701481"/>
            <a:ext cx="358819" cy="279652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597447" y="3327907"/>
            <a:ext cx="79159" cy="18328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0113962" y="3264090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8713410" y="2032479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41512" y="1739311"/>
            <a:ext cx="672492" cy="1715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71658" y="1652695"/>
            <a:ext cx="547526" cy="171574"/>
          </a:xfrm>
          <a:prstGeom prst="rect">
            <a:avLst/>
          </a:prstGeom>
        </p:spPr>
      </p:pic>
      <p:graphicFrame>
        <p:nvGraphicFramePr>
          <p:cNvPr id="36" name="Object 35"/>
          <p:cNvGraphicFramePr>
            <a:graphicFrameLocks noChangeAspect="1"/>
          </p:cNvGraphicFramePr>
          <p:nvPr>
            <p:extLst/>
          </p:nvPr>
        </p:nvGraphicFramePr>
        <p:xfrm>
          <a:off x="8116815" y="1910453"/>
          <a:ext cx="554038" cy="404813"/>
        </p:xfrm>
        <a:graphic>
          <a:graphicData uri="http://schemas.openxmlformats.org/presentationml/2006/ole">
            <p:oleObj spid="_x0000_s21788" name="Equation" r:id="rId14" imgW="279360" imgH="203040" progId="Equation.DSMT4">
              <p:embed/>
            </p:oleObj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flipV="1">
            <a:off x="3203712" y="881546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/>
          <p:cNvGraphicFramePr>
            <a:graphicFrameLocks noChangeAspect="1"/>
          </p:cNvGraphicFramePr>
          <p:nvPr>
            <p:extLst/>
          </p:nvPr>
        </p:nvGraphicFramePr>
        <p:xfrm>
          <a:off x="2466975" y="1331913"/>
          <a:ext cx="1473200" cy="336550"/>
        </p:xfrm>
        <a:graphic>
          <a:graphicData uri="http://schemas.openxmlformats.org/presentationml/2006/ole">
            <p:oleObj spid="_x0000_s21789" name="Equation" r:id="rId15" imgW="1002960" imgH="228600" progId="Equation.DSMT4">
              <p:embed/>
            </p:oleObj>
          </a:graphicData>
        </a:graphic>
      </p:graphicFrame>
      <p:cxnSp>
        <p:nvCxnSpPr>
          <p:cNvPr id="50" name="Straight Connector 49"/>
          <p:cNvCxnSpPr/>
          <p:nvPr/>
        </p:nvCxnSpPr>
        <p:spPr>
          <a:xfrm>
            <a:off x="1668397" y="2127052"/>
            <a:ext cx="326905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1662129" y="2146338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3203712" y="1674568"/>
            <a:ext cx="0" cy="471769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36247865"/>
              </p:ext>
            </p:extLst>
          </p:nvPr>
        </p:nvGraphicFramePr>
        <p:xfrm>
          <a:off x="943785" y="2471317"/>
          <a:ext cx="1436688" cy="336550"/>
        </p:xfrm>
        <a:graphic>
          <a:graphicData uri="http://schemas.openxmlformats.org/presentationml/2006/ole">
            <p:oleObj spid="_x0000_s21790" name="Equation" r:id="rId16" imgW="977760" imgH="228600" progId="Equation.DSMT4">
              <p:embed/>
            </p:oleObj>
          </a:graphicData>
        </a:graphic>
      </p:graphicFrame>
      <p:sp>
        <p:nvSpPr>
          <p:cNvPr id="56" name="Rectangle 55"/>
          <p:cNvSpPr/>
          <p:nvPr/>
        </p:nvSpPr>
        <p:spPr>
          <a:xfrm>
            <a:off x="2325008" y="2479250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62636213"/>
              </p:ext>
            </p:extLst>
          </p:nvPr>
        </p:nvGraphicFramePr>
        <p:xfrm>
          <a:off x="4270321" y="2461101"/>
          <a:ext cx="1344612" cy="336550"/>
        </p:xfrm>
        <a:graphic>
          <a:graphicData uri="http://schemas.openxmlformats.org/presentationml/2006/ole">
            <p:oleObj spid="_x0000_s21791" name="Equation" r:id="rId17" imgW="914400" imgH="228600" progId="Equation.DSMT4">
              <p:embed/>
            </p:oleObj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0158733"/>
              </p:ext>
            </p:extLst>
          </p:nvPr>
        </p:nvGraphicFramePr>
        <p:xfrm>
          <a:off x="4064140" y="3175141"/>
          <a:ext cx="1979613" cy="336550"/>
        </p:xfrm>
        <a:graphic>
          <a:graphicData uri="http://schemas.openxmlformats.org/presentationml/2006/ole">
            <p:oleObj spid="_x0000_s21792" name="Equation" r:id="rId18" imgW="1346040" imgH="228600" progId="Equation.DSMT4">
              <p:embed/>
            </p:oleObj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2072006"/>
              </p:ext>
            </p:extLst>
          </p:nvPr>
        </p:nvGraphicFramePr>
        <p:xfrm>
          <a:off x="3993646" y="3934429"/>
          <a:ext cx="2241550" cy="711200"/>
        </p:xfrm>
        <a:graphic>
          <a:graphicData uri="http://schemas.openxmlformats.org/presentationml/2006/ole">
            <p:oleObj spid="_x0000_s21793" name="Equation" r:id="rId19" imgW="1523880" imgH="482400" progId="Equation.DSMT4">
              <p:embed/>
            </p:oleObj>
          </a:graphicData>
        </a:graphic>
      </p:graphicFrame>
      <p:cxnSp>
        <p:nvCxnSpPr>
          <p:cNvPr id="65" name="Straight Arrow Connector 64"/>
          <p:cNvCxnSpPr/>
          <p:nvPr/>
        </p:nvCxnSpPr>
        <p:spPr>
          <a:xfrm flipV="1">
            <a:off x="4937452" y="2127052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4937452" y="2811020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937452" y="3558586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80203195"/>
              </p:ext>
            </p:extLst>
          </p:nvPr>
        </p:nvGraphicFramePr>
        <p:xfrm>
          <a:off x="3973427" y="5017150"/>
          <a:ext cx="2278062" cy="338137"/>
        </p:xfrm>
        <a:graphic>
          <a:graphicData uri="http://schemas.openxmlformats.org/presentationml/2006/ole">
            <p:oleObj spid="_x0000_s21794" name="Equation" r:id="rId20" imgW="1549080" imgH="228600" progId="Equation.DSMT4">
              <p:embed/>
            </p:oleObj>
          </a:graphicData>
        </a:graphic>
      </p:graphicFrame>
      <p:cxnSp>
        <p:nvCxnSpPr>
          <p:cNvPr id="58" name="Straight Arrow Connector 57"/>
          <p:cNvCxnSpPr/>
          <p:nvPr/>
        </p:nvCxnSpPr>
        <p:spPr>
          <a:xfrm flipV="1">
            <a:off x="4939915" y="4637317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01163262"/>
              </p:ext>
            </p:extLst>
          </p:nvPr>
        </p:nvGraphicFramePr>
        <p:xfrm>
          <a:off x="4256088" y="5810239"/>
          <a:ext cx="1306512" cy="338138"/>
        </p:xfrm>
        <a:graphic>
          <a:graphicData uri="http://schemas.openxmlformats.org/presentationml/2006/ole">
            <p:oleObj spid="_x0000_s21795" name="Equation" r:id="rId21" imgW="888840" imgH="228600" progId="Equation.DSMT4">
              <p:embed/>
            </p:oleObj>
          </a:graphicData>
        </a:graphic>
      </p:graphicFrame>
      <p:cxnSp>
        <p:nvCxnSpPr>
          <p:cNvPr id="61" name="Straight Arrow Connector 60"/>
          <p:cNvCxnSpPr/>
          <p:nvPr/>
        </p:nvCxnSpPr>
        <p:spPr>
          <a:xfrm flipV="1">
            <a:off x="4934065" y="5413229"/>
            <a:ext cx="0" cy="320637"/>
          </a:xfrm>
          <a:prstGeom prst="straightConnector1">
            <a:avLst/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5408915" y="5826865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490907" y="2841325"/>
            <a:ext cx="4023699" cy="1295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044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6886" y="1158663"/>
            <a:ext cx="1611614" cy="18840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862" y="643889"/>
            <a:ext cx="4613760" cy="460502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2400"/>
            <a:ext cx="12192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vi-VN" sz="2000" b="1" u="sng" dirty="0">
                <a:solidFill>
                  <a:srgbClr val="FFFF00"/>
                </a:solidFill>
              </a:rPr>
              <a:t>Bài </a:t>
            </a:r>
            <a:r>
              <a:rPr lang="en-US" sz="2000" b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000" b="1" u="sng" dirty="0" smtClean="0">
                <a:solidFill>
                  <a:srgbClr val="FFFF00"/>
                </a:solidFill>
              </a:rPr>
              <a:t>.</a:t>
            </a:r>
            <a:r>
              <a:rPr lang="en-US" sz="2000" u="sng" dirty="0" smtClean="0">
                <a:solidFill>
                  <a:srgbClr val="FFFF00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Cho </a:t>
            </a:r>
            <a:r>
              <a:rPr lang="vi-VN" sz="2000" dirty="0">
                <a:solidFill>
                  <a:schemeClr val="bg1"/>
                </a:solidFill>
              </a:rPr>
              <a:t>tam giác ABC có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vi-VN" sz="2000" dirty="0" smtClean="0">
                <a:solidFill>
                  <a:schemeClr val="bg1"/>
                </a:solidFill>
              </a:rPr>
              <a:t>   </a:t>
            </a:r>
            <a:r>
              <a:rPr lang="en-US" sz="2000" dirty="0" smtClean="0">
                <a:solidFill>
                  <a:schemeClr val="bg1"/>
                </a:solidFill>
              </a:rPr>
              <a:t>   </a:t>
            </a:r>
            <a:r>
              <a:rPr lang="vi-VN" sz="2000" dirty="0" smtClean="0">
                <a:solidFill>
                  <a:schemeClr val="bg1"/>
                </a:solidFill>
              </a:rPr>
              <a:t>     . </a:t>
            </a:r>
            <a:r>
              <a:rPr lang="vi-VN" sz="2000" dirty="0">
                <a:solidFill>
                  <a:schemeClr val="bg1"/>
                </a:solidFill>
              </a:rPr>
              <a:t>Các điểm O, I lần lượt là tâm đường tròn ngoại tiếp, nội tiếp tam giác. </a:t>
            </a:r>
            <a:r>
              <a:rPr lang="vi-VN" sz="2000" u="sng" dirty="0">
                <a:solidFill>
                  <a:srgbClr val="FFFF00"/>
                </a:solidFill>
              </a:rPr>
              <a:t>Chứng </a:t>
            </a:r>
            <a:r>
              <a:rPr lang="vi-VN" sz="2000" u="sng" dirty="0" smtClean="0">
                <a:solidFill>
                  <a:srgbClr val="FFFF00"/>
                </a:solidFill>
              </a:rPr>
              <a:t>minh</a:t>
            </a:r>
            <a:r>
              <a:rPr lang="en-US" sz="2000" u="sng" dirty="0" smtClean="0">
                <a:solidFill>
                  <a:srgbClr val="FFFF00"/>
                </a:solidFill>
              </a:rPr>
              <a:t>: </a:t>
            </a:r>
            <a:r>
              <a:rPr lang="en-US" sz="2000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000" u="sng" dirty="0" smtClean="0">
                <a:solidFill>
                  <a:srgbClr val="FFFF00"/>
                </a:solidFill>
              </a:rPr>
              <a:t>ốn </a:t>
            </a:r>
            <a:r>
              <a:rPr lang="vi-VN" sz="2000" u="sng" dirty="0">
                <a:solidFill>
                  <a:srgbClr val="FFFF00"/>
                </a:solidFill>
              </a:rPr>
              <a:t>điểm B, O, I, C cùng thuộc một đường tròn. </a:t>
            </a:r>
            <a:endParaRPr lang="en-US" sz="2000" u="sng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303588" y="123825"/>
          <a:ext cx="952500" cy="358775"/>
        </p:xfrm>
        <a:graphic>
          <a:graphicData uri="http://schemas.openxmlformats.org/presentationml/2006/ole">
            <p:oleObj spid="_x0000_s22811" name="Equation" r:id="rId5" imgW="609480" imgH="228600" progId="Equation.DSMT4">
              <p:embed/>
            </p:oleObj>
          </a:graphicData>
        </a:graphic>
      </p:graphicFrame>
      <p:sp>
        <p:nvSpPr>
          <p:cNvPr id="8" name="AutoShape 4"/>
          <p:cNvSpPr>
            <a:spLocks noChangeAspect="1" noChangeArrowheads="1" noTextEdit="1"/>
          </p:cNvSpPr>
          <p:nvPr/>
        </p:nvSpPr>
        <p:spPr bwMode="auto">
          <a:xfrm>
            <a:off x="7229457" y="845098"/>
            <a:ext cx="44894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H="1">
            <a:off x="7575550" y="1239838"/>
            <a:ext cx="495300" cy="2797175"/>
          </a:xfrm>
          <a:prstGeom prst="line">
            <a:avLst/>
          </a:prstGeom>
          <a:noFill/>
          <a:ln w="28575" cap="flat">
            <a:solidFill>
              <a:srgbClr val="FDFD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7575550" y="4035426"/>
            <a:ext cx="3829050" cy="1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8075597" y="1239043"/>
            <a:ext cx="3333750" cy="2795588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7575550" y="3065463"/>
            <a:ext cx="1160463" cy="9715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8736013" y="2932113"/>
            <a:ext cx="752475" cy="13335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9490075" y="2932113"/>
            <a:ext cx="1914525" cy="110331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H="1">
            <a:off x="7575550" y="2932113"/>
            <a:ext cx="1914525" cy="1104900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8736013" y="3065463"/>
            <a:ext cx="2668588" cy="969963"/>
          </a:xfrm>
          <a:prstGeom prst="line">
            <a:avLst/>
          </a:prstGeom>
          <a:noFill/>
          <a:ln w="28575" cap="flat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18"/>
          <p:cNvSpPr>
            <a:spLocks noChangeArrowheads="1"/>
          </p:cNvSpPr>
          <p:nvPr/>
        </p:nvSpPr>
        <p:spPr bwMode="auto">
          <a:xfrm>
            <a:off x="8721725" y="305117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21"/>
          <p:cNvSpPr>
            <a:spLocks noChangeArrowheads="1"/>
          </p:cNvSpPr>
          <p:nvPr/>
        </p:nvSpPr>
        <p:spPr bwMode="auto">
          <a:xfrm>
            <a:off x="9474182" y="29178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8056563" y="1225549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28"/>
          <p:cNvSpPr>
            <a:spLocks noChangeArrowheads="1"/>
          </p:cNvSpPr>
          <p:nvPr/>
        </p:nvSpPr>
        <p:spPr bwMode="auto">
          <a:xfrm>
            <a:off x="7561263" y="4022726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Oval 31"/>
          <p:cNvSpPr>
            <a:spLocks noChangeArrowheads="1"/>
          </p:cNvSpPr>
          <p:nvPr/>
        </p:nvSpPr>
        <p:spPr bwMode="auto">
          <a:xfrm>
            <a:off x="11390296" y="4021138"/>
            <a:ext cx="28575" cy="28575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/>
          </p:nvPr>
        </p:nvGraphicFramePr>
        <p:xfrm>
          <a:off x="7743384" y="845098"/>
          <a:ext cx="327466" cy="378863"/>
        </p:xfrm>
        <a:graphic>
          <a:graphicData uri="http://schemas.openxmlformats.org/presentationml/2006/ole">
            <p:oleObj spid="_x0000_s22812" name="Equation" r:id="rId6" imgW="164880" imgH="190440" progId="Equation.DSMT4">
              <p:embed/>
            </p:oleObj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7227888" y="3993356"/>
          <a:ext cx="352425" cy="354013"/>
        </p:xfrm>
        <a:graphic>
          <a:graphicData uri="http://schemas.openxmlformats.org/presentationml/2006/ole">
            <p:oleObj spid="_x0000_s22813" name="Equation" r:id="rId7" imgW="177480" imgH="177480" progId="Equation.DSMT4">
              <p:embed/>
            </p:oleObj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/>
          </p:nvPr>
        </p:nvGraphicFramePr>
        <p:xfrm>
          <a:off x="11431587" y="3993355"/>
          <a:ext cx="352425" cy="354013"/>
        </p:xfrm>
        <a:graphic>
          <a:graphicData uri="http://schemas.openxmlformats.org/presentationml/2006/ole">
            <p:oleObj spid="_x0000_s22814" name="Equation" r:id="rId8" imgW="177480" imgH="177480" progId="Equation.DSMT4">
              <p:embed/>
            </p:oleObj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/>
          </p:nvPr>
        </p:nvGraphicFramePr>
        <p:xfrm>
          <a:off x="8498913" y="2731667"/>
          <a:ext cx="276225" cy="355600"/>
        </p:xfrm>
        <a:graphic>
          <a:graphicData uri="http://schemas.openxmlformats.org/presentationml/2006/ole">
            <p:oleObj spid="_x0000_s22815" name="Equation" r:id="rId9" imgW="139680" imgH="177480" progId="Equation.DSMT4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/>
          </p:nvPr>
        </p:nvGraphicFramePr>
        <p:xfrm>
          <a:off x="9474993" y="2606071"/>
          <a:ext cx="327025" cy="355600"/>
        </p:xfrm>
        <a:graphic>
          <a:graphicData uri="http://schemas.openxmlformats.org/presentationml/2006/ole">
            <p:oleObj spid="_x0000_s22816" name="Equation" r:id="rId10" imgW="164880" imgH="177480" progId="Equation.DSMT4">
              <p:embed/>
            </p:oleObj>
          </a:graphicData>
        </a:graphic>
      </p:graphicFrame>
      <p:pic>
        <p:nvPicPr>
          <p:cNvPr id="42" name="Picture 4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5864585">
            <a:off x="10439945" y="3826127"/>
            <a:ext cx="292551" cy="124619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7149414">
            <a:off x="10530028" y="3547714"/>
            <a:ext cx="310869" cy="141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2831724">
            <a:off x="7681420" y="3442864"/>
            <a:ext cx="358819" cy="24761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4629403">
            <a:off x="7941389" y="3701481"/>
            <a:ext cx="358819" cy="279652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597447" y="3327907"/>
            <a:ext cx="79159" cy="18328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10113962" y="3264090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8713410" y="2032479"/>
            <a:ext cx="138566" cy="127633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41512" y="1739311"/>
            <a:ext cx="672492" cy="1715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256819">
            <a:off x="7971658" y="1652695"/>
            <a:ext cx="547526" cy="171574"/>
          </a:xfrm>
          <a:prstGeom prst="rect">
            <a:avLst/>
          </a:prstGeom>
        </p:spPr>
      </p:pic>
      <p:graphicFrame>
        <p:nvGraphicFramePr>
          <p:cNvPr id="36" name="Object 35"/>
          <p:cNvGraphicFramePr>
            <a:graphicFrameLocks noChangeAspect="1"/>
          </p:cNvGraphicFramePr>
          <p:nvPr>
            <p:extLst/>
          </p:nvPr>
        </p:nvGraphicFramePr>
        <p:xfrm>
          <a:off x="8116815" y="1910453"/>
          <a:ext cx="554038" cy="404813"/>
        </p:xfrm>
        <a:graphic>
          <a:graphicData uri="http://schemas.openxmlformats.org/presentationml/2006/ole">
            <p:oleObj spid="_x0000_s22817" name="Equation" r:id="rId14" imgW="279360" imgH="203040" progId="Equation.DSMT4">
              <p:embed/>
            </p:oleObj>
          </a:graphicData>
        </a:graphic>
      </p:graphicFrame>
      <p:sp>
        <p:nvSpPr>
          <p:cNvPr id="68" name="Rectangle 67"/>
          <p:cNvSpPr/>
          <p:nvPr/>
        </p:nvSpPr>
        <p:spPr>
          <a:xfrm>
            <a:off x="25437" y="895887"/>
            <a:ext cx="5653825" cy="404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tròn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(O),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20795517"/>
              </p:ext>
            </p:extLst>
          </p:nvPr>
        </p:nvGraphicFramePr>
        <p:xfrm>
          <a:off x="643023" y="1298650"/>
          <a:ext cx="1771650" cy="636587"/>
        </p:xfrm>
        <a:graphic>
          <a:graphicData uri="http://schemas.openxmlformats.org/presentationml/2006/ole">
            <p:oleObj spid="_x0000_s22818" name="Equation" r:id="rId15" imgW="1206360" imgH="431640" progId="Equation.DSMT4">
              <p:embed/>
            </p:oleObj>
          </a:graphicData>
        </a:graphic>
      </p:graphicFrame>
      <p:sp>
        <p:nvSpPr>
          <p:cNvPr id="70" name="Rectangle 69"/>
          <p:cNvSpPr/>
          <p:nvPr/>
        </p:nvSpPr>
        <p:spPr>
          <a:xfrm>
            <a:off x="2293218" y="1390502"/>
            <a:ext cx="32430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nội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10000"/>
              </a:lnSpc>
            </a:pP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chắn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BC)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87433" y="2128874"/>
            <a:ext cx="931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27594141"/>
              </p:ext>
            </p:extLst>
          </p:nvPr>
        </p:nvGraphicFramePr>
        <p:xfrm>
          <a:off x="1125512" y="2140114"/>
          <a:ext cx="1304925" cy="336550"/>
        </p:xfrm>
        <a:graphic>
          <a:graphicData uri="http://schemas.openxmlformats.org/presentationml/2006/ole">
            <p:oleObj spid="_x0000_s22819" name="Equation" r:id="rId16" imgW="888840" imgH="228600" progId="Equation.DSMT4">
              <p:embed/>
            </p:oleObj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62860124"/>
              </p:ext>
            </p:extLst>
          </p:nvPr>
        </p:nvGraphicFramePr>
        <p:xfrm>
          <a:off x="5271966" y="1374692"/>
          <a:ext cx="407295" cy="1185069"/>
        </p:xfrm>
        <a:graphic>
          <a:graphicData uri="http://schemas.openxmlformats.org/presentationml/2006/ole">
            <p:oleObj spid="_x0000_s22820" name="Equation" r:id="rId17" imgW="190440" imgH="520560" progId="Equation.DSMT4">
              <p:embed/>
            </p:oleObj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83239645"/>
              </p:ext>
            </p:extLst>
          </p:nvPr>
        </p:nvGraphicFramePr>
        <p:xfrm>
          <a:off x="678714" y="2737700"/>
          <a:ext cx="437506" cy="291963"/>
        </p:xfrm>
        <a:graphic>
          <a:graphicData uri="http://schemas.openxmlformats.org/presentationml/2006/ole">
            <p:oleObj spid="_x0000_s22821" name="Equation" r:id="rId18" imgW="215640" imgH="164880" progId="Equation.DSMT4">
              <p:embed/>
            </p:oleObj>
          </a:graphicData>
        </a:graphic>
      </p:graphicFrame>
      <p:sp>
        <p:nvSpPr>
          <p:cNvPr id="75" name="Rectangle 74"/>
          <p:cNvSpPr/>
          <p:nvPr/>
        </p:nvSpPr>
        <p:spPr>
          <a:xfrm>
            <a:off x="2336957" y="2133178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23614287"/>
              </p:ext>
            </p:extLst>
          </p:nvPr>
        </p:nvGraphicFramePr>
        <p:xfrm>
          <a:off x="1195388" y="2658136"/>
          <a:ext cx="1435100" cy="336550"/>
        </p:xfrm>
        <a:graphic>
          <a:graphicData uri="http://schemas.openxmlformats.org/presentationml/2006/ole">
            <p:oleObj spid="_x0000_s22822" name="Equation" r:id="rId19" imgW="977760" imgH="228600" progId="Equation.DSMT4">
              <p:embed/>
            </p:oleObj>
          </a:graphicData>
        </a:graphic>
      </p:graphicFrame>
      <p:sp>
        <p:nvSpPr>
          <p:cNvPr id="79" name="Rectangle 78"/>
          <p:cNvSpPr/>
          <p:nvPr/>
        </p:nvSpPr>
        <p:spPr>
          <a:xfrm>
            <a:off x="25437" y="3338966"/>
            <a:ext cx="5653825" cy="404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+)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ABC,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15546086"/>
              </p:ext>
            </p:extLst>
          </p:nvPr>
        </p:nvGraphicFramePr>
        <p:xfrm>
          <a:off x="435391" y="3749771"/>
          <a:ext cx="3155950" cy="338138"/>
        </p:xfrm>
        <a:graphic>
          <a:graphicData uri="http://schemas.openxmlformats.org/presentationml/2006/ole">
            <p:oleObj spid="_x0000_s22823" name="Equation" r:id="rId20" imgW="2145960" imgH="228600" progId="Equation.DSMT4">
              <p:embed/>
            </p:oleObj>
          </a:graphicData>
        </a:graphic>
      </p:graphicFrame>
      <p:sp>
        <p:nvSpPr>
          <p:cNvPr id="81" name="Rectangle 80"/>
          <p:cNvSpPr/>
          <p:nvPr/>
        </p:nvSpPr>
        <p:spPr>
          <a:xfrm>
            <a:off x="3392805" y="3751725"/>
            <a:ext cx="281125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tam 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35391" y="4574862"/>
            <a:ext cx="9312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79605268"/>
              </p:ext>
            </p:extLst>
          </p:nvPr>
        </p:nvGraphicFramePr>
        <p:xfrm>
          <a:off x="973470" y="4586102"/>
          <a:ext cx="1304925" cy="336550"/>
        </p:xfrm>
        <a:graphic>
          <a:graphicData uri="http://schemas.openxmlformats.org/presentationml/2006/ole">
            <p:oleObj spid="_x0000_s22824" name="Equation" r:id="rId21" imgW="888840" imgH="228600" progId="Equation.DSMT4">
              <p:embed/>
            </p:oleObj>
          </a:graphicData>
        </a:graphic>
      </p:graphicFrame>
      <p:sp>
        <p:nvSpPr>
          <p:cNvPr id="85" name="Rectangle 84"/>
          <p:cNvSpPr/>
          <p:nvPr/>
        </p:nvSpPr>
        <p:spPr>
          <a:xfrm>
            <a:off x="2184915" y="4595792"/>
            <a:ext cx="80997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</a:t>
            </a:r>
            <a:r>
              <a:rPr lang="en-US" sz="20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0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56988902"/>
              </p:ext>
            </p:extLst>
          </p:nvPr>
        </p:nvGraphicFramePr>
        <p:xfrm>
          <a:off x="5814749" y="3747600"/>
          <a:ext cx="420335" cy="1185069"/>
        </p:xfrm>
        <a:graphic>
          <a:graphicData uri="http://schemas.openxmlformats.org/presentationml/2006/ole">
            <p:oleObj spid="_x0000_s22825" name="Equation" r:id="rId22" imgW="190440" imgH="520560" progId="Equation.DSMT4">
              <p:embed/>
            </p:oleObj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94427581"/>
              </p:ext>
            </p:extLst>
          </p:nvPr>
        </p:nvGraphicFramePr>
        <p:xfrm>
          <a:off x="468288" y="5235315"/>
          <a:ext cx="2614612" cy="357187"/>
        </p:xfrm>
        <a:graphic>
          <a:graphicData uri="http://schemas.openxmlformats.org/presentationml/2006/ole">
            <p:oleObj spid="_x0000_s22826" name="Equation" r:id="rId23" imgW="1777680" imgH="241200" progId="Equation.DSMT4">
              <p:embed/>
            </p:oleObj>
          </a:graphicData>
        </a:graphic>
      </p:graphicFrame>
      <p:graphicFrame>
        <p:nvGraphicFramePr>
          <p:cNvPr id="88" name="Object 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6138205"/>
              </p:ext>
            </p:extLst>
          </p:nvPr>
        </p:nvGraphicFramePr>
        <p:xfrm>
          <a:off x="468288" y="5822068"/>
          <a:ext cx="2576512" cy="714375"/>
        </p:xfrm>
        <a:graphic>
          <a:graphicData uri="http://schemas.openxmlformats.org/presentationml/2006/ole">
            <p:oleObj spid="_x0000_s22827" name="Equation" r:id="rId24" imgW="1752480" imgH="482400" progId="Equation.DSMT4">
              <p:embed/>
            </p:oleObj>
          </a:graphicData>
        </a:graphic>
      </p:graphicFrame>
      <p:graphicFrame>
        <p:nvGraphicFramePr>
          <p:cNvPr id="89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22210425"/>
              </p:ext>
            </p:extLst>
          </p:nvPr>
        </p:nvGraphicFramePr>
        <p:xfrm>
          <a:off x="3092880" y="5990850"/>
          <a:ext cx="2314575" cy="357187"/>
        </p:xfrm>
        <a:graphic>
          <a:graphicData uri="http://schemas.openxmlformats.org/presentationml/2006/ole">
            <p:oleObj spid="_x0000_s22828" name="Equation" r:id="rId25" imgW="1574640" imgH="2412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61431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1842</Words>
  <Application>Microsoft Office PowerPoint</Application>
  <PresentationFormat>Custom</PresentationFormat>
  <Paragraphs>154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andongnhi</cp:lastModifiedBy>
  <cp:revision>117</cp:revision>
  <dcterms:created xsi:type="dcterms:W3CDTF">2020-03-11T10:08:33Z</dcterms:created>
  <dcterms:modified xsi:type="dcterms:W3CDTF">2022-03-02T13:49:15Z</dcterms:modified>
</cp:coreProperties>
</file>