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359" r:id="rId2"/>
    <p:sldId id="396" r:id="rId3"/>
    <p:sldId id="256" r:id="rId4"/>
    <p:sldId id="367" r:id="rId5"/>
    <p:sldId id="395" r:id="rId6"/>
    <p:sldId id="369" r:id="rId7"/>
    <p:sldId id="368" r:id="rId8"/>
    <p:sldId id="370" r:id="rId9"/>
    <p:sldId id="383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84" r:id="rId19"/>
    <p:sldId id="371" r:id="rId20"/>
    <p:sldId id="372" r:id="rId21"/>
    <p:sldId id="373" r:id="rId22"/>
    <p:sldId id="374" r:id="rId23"/>
    <p:sldId id="375" r:id="rId24"/>
    <p:sldId id="376" r:id="rId25"/>
    <p:sldId id="394" r:id="rId26"/>
    <p:sldId id="379" r:id="rId27"/>
    <p:sldId id="380" r:id="rId28"/>
    <p:sldId id="3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00A9A5"/>
    <a:srgbClr val="048DA4"/>
    <a:srgbClr val="0FB7BD"/>
    <a:srgbClr val="F7941E"/>
    <a:srgbClr val="FFDAAB"/>
    <a:srgbClr val="FF9801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60" d="100"/>
          <a:sy n="60" d="100"/>
        </p:scale>
        <p:origin x="11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D:\ANH%207\23-24\GADT\UNIT%201\C&#225;ch%20ph&#225;t%20&#226;m%20nguy&#234;n%20&#226;m%20-&#604;--%20chu&#7849;n%20b&#7843;n%20ng&#7919;%20Anh%20-%20Anh.web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0.png"/><Relationship Id="rId5" Type="http://schemas.openxmlformats.org/officeDocument/2006/relationships/slide" Target="slide14.xml"/><Relationship Id="rId10" Type="http://schemas.openxmlformats.org/officeDocument/2006/relationships/image" Target="../media/image9.jpeg"/><Relationship Id="rId4" Type="http://schemas.openxmlformats.org/officeDocument/2006/relationships/slide" Target="slide15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72E72-40E5-27F6-F3D2-C24764F68233}"/>
              </a:ext>
            </a:extLst>
          </p:cNvPr>
          <p:cNvSpPr/>
          <p:nvPr/>
        </p:nvSpPr>
        <p:spPr>
          <a:xfrm>
            <a:off x="942083" y="322891"/>
            <a:ext cx="87129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the teachers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Attending our class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50801-7B34-4964-C5CF-0AFA4AF5EDD9}"/>
              </a:ext>
            </a:extLst>
          </p:cNvPr>
          <p:cNvSpPr/>
          <p:nvPr/>
        </p:nvSpPr>
        <p:spPr>
          <a:xfrm>
            <a:off x="1112507" y="4272677"/>
            <a:ext cx="9520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Teacher: Nguyen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Thi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Nguyet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Class: 7</a:t>
            </a:r>
          </a:p>
        </p:txBody>
      </p:sp>
    </p:spTree>
    <p:extLst>
      <p:ext uri="{BB962C8B-B14F-4D97-AF65-F5344CB8AC3E}">
        <p14:creationId xmlns:p14="http://schemas.microsoft.com/office/powerpoint/2010/main" val="174707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computer games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yoga 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BA71-84E2-4C20-79FA-FD29DDE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0AAF-68DA-AFEA-711C-6214FF29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3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enjoy / like / love 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5780" y="2023443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how to pronounce the sounds /ə/ and /ɜ:/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words &amp; sentences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ction Button: Movie 3">
            <a:hlinkClick r:id="rId2" action="ppaction://program" highlightClick="1"/>
          </p:cNvPr>
          <p:cNvSpPr/>
          <p:nvPr/>
        </p:nvSpPr>
        <p:spPr>
          <a:xfrm>
            <a:off x="5906655" y="562881"/>
            <a:ext cx="2424545" cy="128847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4CDDB-A22A-6BC2-402C-C0D357A0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592432"/>
            <a:ext cx="11259879" cy="37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8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including: 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correct sentences is the 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cs typeface="Times New Roman" pitchFamily="18" charset="0"/>
              </a:rPr>
              <a:t>Learn new words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Find 3 more words relating to hobbies that have the sound /ə/ or 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8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77678" y="1170933"/>
            <a:ext cx="5775206" cy="175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5881-B151-F664-F979-401D2EEE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2413-5B35-B6EC-3F27-46D106D0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B2F76-D24A-3209-1A8A-53A7680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" y="152718"/>
            <a:ext cx="11440633" cy="67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6864" y="2324413"/>
            <a:ext cx="3989884" cy="1964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, </a:t>
            </a:r>
            <a:endParaRPr lang="en-US" sz="2800" b="1" dirty="0">
              <a:solidFill>
                <a:schemeClr val="tx2"/>
              </a:solidFill>
              <a:latin typeface="OpenSans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go shoppi</a:t>
            </a:r>
            <a:r>
              <a:rPr lang="en-GB" sz="2800" b="1" dirty="0">
                <a:solidFill>
                  <a:schemeClr val="tx2"/>
                </a:solidFill>
                <a:latin typeface="OpenSans"/>
              </a:rPr>
              <a:t>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EA5EC-C7E1-7AD0-C8D2-8AFF7D48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30"/>
            <a:ext cx="12192000" cy="22453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CFE6B1-CBD1-5BD1-65E1-3CE8826B98A0}"/>
              </a:ext>
            </a:extLst>
          </p:cNvPr>
          <p:cNvSpPr/>
          <p:nvPr/>
        </p:nvSpPr>
        <p:spPr>
          <a:xfrm>
            <a:off x="4406748" y="2324413"/>
            <a:ext cx="3924452" cy="1964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 do homework ,</a:t>
            </a:r>
            <a:endParaRPr lang="en-US" sz="2800" b="1" dirty="0">
              <a:solidFill>
                <a:schemeClr val="tx2"/>
              </a:solidFill>
              <a:latin typeface="OpenSans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A2AE7E-DDDA-ECBB-2E5E-5835FEBF6D72}"/>
              </a:ext>
            </a:extLst>
          </p:cNvPr>
          <p:cNvSpPr/>
          <p:nvPr/>
        </p:nvSpPr>
        <p:spPr>
          <a:xfrm>
            <a:off x="8331200" y="2321423"/>
            <a:ext cx="3860800" cy="1961755"/>
          </a:xfrm>
          <a:prstGeom prst="rect">
            <a:avLst/>
          </a:prstGeom>
          <a:solidFill>
            <a:srgbClr val="CBEAF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collect comic books , </a:t>
            </a:r>
            <a:endParaRPr lang="en-US" sz="2800" b="1" dirty="0">
              <a:solidFill>
                <a:schemeClr val="tx2"/>
              </a:solidFill>
              <a:latin typeface="OpenSans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collect greeting cards</a:t>
            </a:r>
            <a:endParaRPr lang="en-US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... 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718"/>
            <a:ext cx="11915335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88947" y="4888662"/>
            <a:ext cx="900130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Like/ love/ / enjoy/ fancy…..+ V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/n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dislike / hate …..+ V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/n</a:t>
            </a: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6314</TotalTime>
  <Words>816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.VnArial</vt:lpstr>
      <vt:lpstr>.VnBlackH</vt:lpstr>
      <vt:lpstr>.VnBodoniH</vt:lpstr>
      <vt:lpstr>.VnTifani HeavyH</vt:lpstr>
      <vt:lpstr>.VnTime</vt:lpstr>
      <vt:lpstr>Adobe Gothic Std B</vt:lpstr>
      <vt:lpstr>Arial</vt:lpstr>
      <vt:lpstr>Arial Black</vt:lpstr>
      <vt:lpstr>Calibri</vt:lpstr>
      <vt:lpstr>Calibri (Body)</vt:lpstr>
      <vt:lpstr>Montserrat Black</vt:lpstr>
      <vt:lpstr>Myriad Pro</vt:lpstr>
      <vt:lpstr>MyriadPro-Regular</vt:lpstr>
      <vt:lpstr>OpenSans</vt:lpstr>
      <vt:lpstr>Times New Roman</vt:lpstr>
      <vt:lpstr>UTM Rockwell</vt:lpstr>
      <vt:lpstr>Wingdings</vt:lpstr>
      <vt:lpstr>Essential</vt:lpstr>
      <vt:lpstr>PowerPoint Presentation</vt:lpstr>
      <vt:lpstr>Task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207</cp:revision>
  <dcterms:created xsi:type="dcterms:W3CDTF">2020-12-09T02:04:09Z</dcterms:created>
  <dcterms:modified xsi:type="dcterms:W3CDTF">2024-08-27T08:30:35Z</dcterms:modified>
</cp:coreProperties>
</file>