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3.xml" ContentType="application/vnd.openxmlformats-officedocument.theme+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theme/theme4.xml" ContentType="application/vnd.openxmlformats-officedocument.theme+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theme/theme5.xml" ContentType="application/vnd.openxmlformats-officedocument.theme+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theme/theme6.xml" ContentType="application/vnd.openxmlformats-officedocument.theme+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theme/theme7.xml" ContentType="application/vnd.openxmlformats-officedocument.theme+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theme/theme8.xml" ContentType="application/vnd.openxmlformats-officedocument.theme+xml"/>
  <Override PartName="/ppt/theme/theme9.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64" r:id="rId1"/>
    <p:sldMasterId id="2147483876" r:id="rId2"/>
    <p:sldMasterId id="2147483888" r:id="rId3"/>
    <p:sldMasterId id="2147483900" r:id="rId4"/>
    <p:sldMasterId id="2147483912" r:id="rId5"/>
    <p:sldMasterId id="2147483924" r:id="rId6"/>
    <p:sldMasterId id="2147483936" r:id="rId7"/>
    <p:sldMasterId id="2147484008" r:id="rId8"/>
  </p:sldMasterIdLst>
  <p:notesMasterIdLst>
    <p:notesMasterId r:id="rId27"/>
  </p:notesMasterIdLst>
  <p:sldIdLst>
    <p:sldId id="294" r:id="rId9"/>
    <p:sldId id="259" r:id="rId10"/>
    <p:sldId id="260" r:id="rId11"/>
    <p:sldId id="305" r:id="rId12"/>
    <p:sldId id="261" r:id="rId13"/>
    <p:sldId id="262" r:id="rId14"/>
    <p:sldId id="263" r:id="rId15"/>
    <p:sldId id="264" r:id="rId16"/>
    <p:sldId id="265" r:id="rId17"/>
    <p:sldId id="308" r:id="rId18"/>
    <p:sldId id="266" r:id="rId19"/>
    <p:sldId id="297" r:id="rId20"/>
    <p:sldId id="309" r:id="rId21"/>
    <p:sldId id="285" r:id="rId22"/>
    <p:sldId id="307" r:id="rId23"/>
    <p:sldId id="299" r:id="rId24"/>
    <p:sldId id="301" r:id="rId25"/>
    <p:sldId id="302" r:id="rId2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9" d="100"/>
          <a:sy n="69" d="100"/>
        </p:scale>
        <p:origin x="756" y="72"/>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8.xml"/><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slide" Target="slides/slide18.xml"/><Relationship Id="rId3" Type="http://schemas.openxmlformats.org/officeDocument/2006/relationships/slideMaster" Target="slideMasters/slideMaster3.xml"/><Relationship Id="rId21" Type="http://schemas.openxmlformats.org/officeDocument/2006/relationships/slide" Target="slides/slide13.xml"/><Relationship Id="rId7" Type="http://schemas.openxmlformats.org/officeDocument/2006/relationships/slideMaster" Target="slideMasters/slideMaster7.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2" Type="http://schemas.openxmlformats.org/officeDocument/2006/relationships/slideMaster" Target="slideMasters/slideMaster2.xml"/><Relationship Id="rId16" Type="http://schemas.openxmlformats.org/officeDocument/2006/relationships/slide" Target="slides/slide8.xml"/><Relationship Id="rId20" Type="http://schemas.openxmlformats.org/officeDocument/2006/relationships/slide" Target="slides/slide12.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3.xml"/><Relationship Id="rId24" Type="http://schemas.openxmlformats.org/officeDocument/2006/relationships/slide" Target="slides/slide16.xml"/><Relationship Id="rId5" Type="http://schemas.openxmlformats.org/officeDocument/2006/relationships/slideMaster" Target="slideMasters/slideMaster5.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presProps" Target="presProps.xml"/><Relationship Id="rId10" Type="http://schemas.openxmlformats.org/officeDocument/2006/relationships/slide" Target="slides/slide2.xml"/><Relationship Id="rId19" Type="http://schemas.openxmlformats.org/officeDocument/2006/relationships/slide" Target="slides/slide11.xml"/><Relationship Id="rId31"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notesMaster" Target="notesMasters/notesMaster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1B9AAE2-7AF3-4B40-8BD1-B5EF75B66B05}" type="datetimeFigureOut">
              <a:rPr lang="en-US" smtClean="0"/>
              <a:t>20/2/2024</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842DA09-5BAE-446A-9741-CDF80661CFBD}" type="slidenum">
              <a:rPr lang="en-US" smtClean="0"/>
              <a:t>‹#›</a:t>
            </a:fld>
            <a:endParaRPr lang="en-US"/>
          </a:p>
        </p:txBody>
      </p:sp>
    </p:spTree>
    <p:extLst>
      <p:ext uri="{BB962C8B-B14F-4D97-AF65-F5344CB8AC3E}">
        <p14:creationId xmlns:p14="http://schemas.microsoft.com/office/powerpoint/2010/main" val="3956971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842DA09-5BAE-446A-9741-CDF80661CFBD}" type="slidenum">
              <a:rPr lang="en-US" smtClean="0"/>
              <a:t>6</a:t>
            </a:fld>
            <a:endParaRPr lang="en-US"/>
          </a:p>
        </p:txBody>
      </p:sp>
    </p:spTree>
    <p:extLst>
      <p:ext uri="{BB962C8B-B14F-4D97-AF65-F5344CB8AC3E}">
        <p14:creationId xmlns:p14="http://schemas.microsoft.com/office/powerpoint/2010/main" val="350165068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842DA09-5BAE-446A-9741-CDF80661CFBD}" type="slidenum">
              <a:rPr lang="en-US" smtClean="0"/>
              <a:t>7</a:t>
            </a:fld>
            <a:endParaRPr lang="en-US"/>
          </a:p>
        </p:txBody>
      </p:sp>
    </p:spTree>
    <p:extLst>
      <p:ext uri="{BB962C8B-B14F-4D97-AF65-F5344CB8AC3E}">
        <p14:creationId xmlns:p14="http://schemas.microsoft.com/office/powerpoint/2010/main" val="44733790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2"/>
        <p:cNvGrpSpPr/>
        <p:nvPr/>
      </p:nvGrpSpPr>
      <p:grpSpPr>
        <a:xfrm>
          <a:off x="0" y="0"/>
          <a:ext cx="0" cy="0"/>
          <a:chOff x="0" y="0"/>
          <a:chExt cx="0" cy="0"/>
        </a:xfrm>
      </p:grpSpPr>
      <p:sp>
        <p:nvSpPr>
          <p:cNvPr id="263" name="Google Shape;263;g8a7d0be9b3_0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4" name="Google Shape;264;g8a7d0be9b3_0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10809222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42B979B6-8E7C-4E90-8C9D-F537DFD7086F}" type="slidenum">
              <a:rPr lang="en-US" smtClean="0">
                <a:solidFill>
                  <a:prstClr val="black"/>
                </a:solidFill>
              </a:rPr>
              <a:pPr>
                <a:defRPr/>
              </a:pPr>
              <a:t>18</a:t>
            </a:fld>
            <a:endParaRPr lang="en-US">
              <a:solidFill>
                <a:prstClr val="black"/>
              </a:solidFill>
            </a:endParaRPr>
          </a:p>
        </p:txBody>
      </p:sp>
    </p:spTree>
    <p:extLst>
      <p:ext uri="{BB962C8B-B14F-4D97-AF65-F5344CB8AC3E}">
        <p14:creationId xmlns:p14="http://schemas.microsoft.com/office/powerpoint/2010/main" val="333652147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pPr>
              <a:defRPr/>
            </a:pPr>
            <a:fld id="{F9C13128-FE54-432C-85E9-C4C75B716CDC}" type="datetimeFigureOut">
              <a:rPr lang="vi-VN" smtClean="0"/>
              <a:pPr>
                <a:defRPr/>
              </a:pPr>
              <a:t>20/02/2024</a:t>
            </a:fld>
            <a:endParaRPr lang="vi-VN"/>
          </a:p>
        </p:txBody>
      </p:sp>
      <p:sp>
        <p:nvSpPr>
          <p:cNvPr id="5" name="Footer Placeholder 4"/>
          <p:cNvSpPr>
            <a:spLocks noGrp="1"/>
          </p:cNvSpPr>
          <p:nvPr>
            <p:ph type="ftr" sz="quarter" idx="11"/>
          </p:nvPr>
        </p:nvSpPr>
        <p:spPr/>
        <p:txBody>
          <a:bodyPr/>
          <a:lstStyle/>
          <a:p>
            <a:pPr>
              <a:defRPr/>
            </a:pPr>
            <a:endParaRPr lang="vi-VN"/>
          </a:p>
        </p:txBody>
      </p:sp>
      <p:sp>
        <p:nvSpPr>
          <p:cNvPr id="6" name="Slide Number Placeholder 5"/>
          <p:cNvSpPr>
            <a:spLocks noGrp="1"/>
          </p:cNvSpPr>
          <p:nvPr>
            <p:ph type="sldNum" sz="quarter" idx="12"/>
          </p:nvPr>
        </p:nvSpPr>
        <p:spPr/>
        <p:txBody>
          <a:bodyPr/>
          <a:lstStyle/>
          <a:p>
            <a:fld id="{8C030245-E65F-44E5-8CFF-929EEE324EF9}" type="slidenum">
              <a:rPr lang="vi-VN" smtClean="0"/>
              <a:pPr/>
              <a:t>‹#›</a:t>
            </a:fld>
            <a:endParaRPr lang="vi-VN"/>
          </a:p>
        </p:txBody>
      </p:sp>
    </p:spTree>
    <p:extLst>
      <p:ext uri="{BB962C8B-B14F-4D97-AF65-F5344CB8AC3E}">
        <p14:creationId xmlns:p14="http://schemas.microsoft.com/office/powerpoint/2010/main" val="221497483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a:defRPr/>
            </a:pPr>
            <a:fld id="{B0164475-F899-43E3-99F1-F703528287E7}" type="datetimeFigureOut">
              <a:rPr lang="vi-VN" smtClean="0"/>
              <a:pPr>
                <a:defRPr/>
              </a:pPr>
              <a:t>20/02/2024</a:t>
            </a:fld>
            <a:endParaRPr lang="vi-VN"/>
          </a:p>
        </p:txBody>
      </p:sp>
      <p:sp>
        <p:nvSpPr>
          <p:cNvPr id="5" name="Footer Placeholder 4"/>
          <p:cNvSpPr>
            <a:spLocks noGrp="1"/>
          </p:cNvSpPr>
          <p:nvPr>
            <p:ph type="ftr" sz="quarter" idx="11"/>
          </p:nvPr>
        </p:nvSpPr>
        <p:spPr/>
        <p:txBody>
          <a:bodyPr/>
          <a:lstStyle/>
          <a:p>
            <a:pPr>
              <a:defRPr/>
            </a:pPr>
            <a:endParaRPr lang="vi-VN"/>
          </a:p>
        </p:txBody>
      </p:sp>
      <p:sp>
        <p:nvSpPr>
          <p:cNvPr id="6" name="Slide Number Placeholder 5"/>
          <p:cNvSpPr>
            <a:spLocks noGrp="1"/>
          </p:cNvSpPr>
          <p:nvPr>
            <p:ph type="sldNum" sz="quarter" idx="12"/>
          </p:nvPr>
        </p:nvSpPr>
        <p:spPr/>
        <p:txBody>
          <a:bodyPr/>
          <a:lstStyle/>
          <a:p>
            <a:fld id="{F57060CB-2578-4335-BD74-2973843CFD42}" type="slidenum">
              <a:rPr lang="vi-VN" smtClean="0"/>
              <a:pPr/>
              <a:t>‹#›</a:t>
            </a:fld>
            <a:endParaRPr lang="vi-VN"/>
          </a:p>
        </p:txBody>
      </p:sp>
    </p:spTree>
    <p:extLst>
      <p:ext uri="{BB962C8B-B14F-4D97-AF65-F5344CB8AC3E}">
        <p14:creationId xmlns:p14="http://schemas.microsoft.com/office/powerpoint/2010/main" val="294541643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a:defRPr/>
            </a:pPr>
            <a:fld id="{1D29CF11-FAD0-42B9-A4AC-C9EC763C6117}" type="datetimeFigureOut">
              <a:rPr lang="vi-VN" smtClean="0"/>
              <a:pPr>
                <a:defRPr/>
              </a:pPr>
              <a:t>20/02/2024</a:t>
            </a:fld>
            <a:endParaRPr lang="vi-VN"/>
          </a:p>
        </p:txBody>
      </p:sp>
      <p:sp>
        <p:nvSpPr>
          <p:cNvPr id="5" name="Footer Placeholder 4"/>
          <p:cNvSpPr>
            <a:spLocks noGrp="1"/>
          </p:cNvSpPr>
          <p:nvPr>
            <p:ph type="ftr" sz="quarter" idx="11"/>
          </p:nvPr>
        </p:nvSpPr>
        <p:spPr/>
        <p:txBody>
          <a:bodyPr/>
          <a:lstStyle/>
          <a:p>
            <a:pPr>
              <a:defRPr/>
            </a:pPr>
            <a:endParaRPr lang="vi-VN"/>
          </a:p>
        </p:txBody>
      </p:sp>
      <p:sp>
        <p:nvSpPr>
          <p:cNvPr id="6" name="Slide Number Placeholder 5"/>
          <p:cNvSpPr>
            <a:spLocks noGrp="1"/>
          </p:cNvSpPr>
          <p:nvPr>
            <p:ph type="sldNum" sz="quarter" idx="12"/>
          </p:nvPr>
        </p:nvSpPr>
        <p:spPr/>
        <p:txBody>
          <a:bodyPr/>
          <a:lstStyle/>
          <a:p>
            <a:fld id="{9A475076-3C35-4BFD-A465-9EB8433EDFFF}" type="slidenum">
              <a:rPr lang="vi-VN" smtClean="0"/>
              <a:pPr/>
              <a:t>‹#›</a:t>
            </a:fld>
            <a:endParaRPr lang="vi-VN"/>
          </a:p>
        </p:txBody>
      </p:sp>
    </p:spTree>
    <p:extLst>
      <p:ext uri="{BB962C8B-B14F-4D97-AF65-F5344CB8AC3E}">
        <p14:creationId xmlns:p14="http://schemas.microsoft.com/office/powerpoint/2010/main" val="31523181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pPr>
              <a:defRPr/>
            </a:pPr>
            <a:fld id="{C21220B6-40A0-4057-B26A-CB8D9876A118}" type="datetimeFigureOut">
              <a:rPr lang="vi-VN" smtClean="0"/>
              <a:pPr>
                <a:defRPr/>
              </a:pPr>
              <a:t>20/02/2024</a:t>
            </a:fld>
            <a:endParaRPr lang="vi-VN"/>
          </a:p>
        </p:txBody>
      </p:sp>
      <p:sp>
        <p:nvSpPr>
          <p:cNvPr id="5" name="Footer Placeholder 4"/>
          <p:cNvSpPr>
            <a:spLocks noGrp="1"/>
          </p:cNvSpPr>
          <p:nvPr>
            <p:ph type="ftr" sz="quarter" idx="11"/>
          </p:nvPr>
        </p:nvSpPr>
        <p:spPr/>
        <p:txBody>
          <a:bodyPr/>
          <a:lstStyle/>
          <a:p>
            <a:pPr>
              <a:defRPr/>
            </a:pPr>
            <a:endParaRPr lang="vi-VN"/>
          </a:p>
        </p:txBody>
      </p:sp>
      <p:sp>
        <p:nvSpPr>
          <p:cNvPr id="6" name="Slide Number Placeholder 5"/>
          <p:cNvSpPr>
            <a:spLocks noGrp="1"/>
          </p:cNvSpPr>
          <p:nvPr>
            <p:ph type="sldNum" sz="quarter" idx="12"/>
          </p:nvPr>
        </p:nvSpPr>
        <p:spPr/>
        <p:txBody>
          <a:bodyPr/>
          <a:lstStyle/>
          <a:p>
            <a:fld id="{7B55D71B-0906-463F-BF0D-95BD0EC7B1C6}" type="slidenum">
              <a:rPr lang="vi-VN" smtClean="0"/>
              <a:pPr/>
              <a:t>‹#›</a:t>
            </a:fld>
            <a:endParaRPr lang="vi-VN"/>
          </a:p>
        </p:txBody>
      </p:sp>
    </p:spTree>
    <p:extLst>
      <p:ext uri="{BB962C8B-B14F-4D97-AF65-F5344CB8AC3E}">
        <p14:creationId xmlns:p14="http://schemas.microsoft.com/office/powerpoint/2010/main" val="318239615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a:defRPr/>
            </a:pPr>
            <a:fld id="{FED3E1CF-D2D4-44F2-9E62-66B91387ECF5}" type="datetimeFigureOut">
              <a:rPr lang="vi-VN" smtClean="0"/>
              <a:pPr>
                <a:defRPr/>
              </a:pPr>
              <a:t>20/02/2024</a:t>
            </a:fld>
            <a:endParaRPr lang="vi-VN"/>
          </a:p>
        </p:txBody>
      </p:sp>
      <p:sp>
        <p:nvSpPr>
          <p:cNvPr id="5" name="Footer Placeholder 4"/>
          <p:cNvSpPr>
            <a:spLocks noGrp="1"/>
          </p:cNvSpPr>
          <p:nvPr>
            <p:ph type="ftr" sz="quarter" idx="11"/>
          </p:nvPr>
        </p:nvSpPr>
        <p:spPr/>
        <p:txBody>
          <a:bodyPr/>
          <a:lstStyle/>
          <a:p>
            <a:pPr>
              <a:defRPr/>
            </a:pPr>
            <a:endParaRPr lang="vi-VN"/>
          </a:p>
        </p:txBody>
      </p:sp>
      <p:sp>
        <p:nvSpPr>
          <p:cNvPr id="6" name="Slide Number Placeholder 5"/>
          <p:cNvSpPr>
            <a:spLocks noGrp="1"/>
          </p:cNvSpPr>
          <p:nvPr>
            <p:ph type="sldNum" sz="quarter" idx="12"/>
          </p:nvPr>
        </p:nvSpPr>
        <p:spPr/>
        <p:txBody>
          <a:bodyPr/>
          <a:lstStyle/>
          <a:p>
            <a:fld id="{4E733AFD-CD95-4D97-96B7-C55F3E526850}" type="slidenum">
              <a:rPr lang="vi-VN" smtClean="0"/>
              <a:pPr/>
              <a:t>‹#›</a:t>
            </a:fld>
            <a:endParaRPr lang="vi-VN"/>
          </a:p>
        </p:txBody>
      </p:sp>
    </p:spTree>
    <p:extLst>
      <p:ext uri="{BB962C8B-B14F-4D97-AF65-F5344CB8AC3E}">
        <p14:creationId xmlns:p14="http://schemas.microsoft.com/office/powerpoint/2010/main" val="214851456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pPr>
              <a:defRPr/>
            </a:pPr>
            <a:fld id="{1C3B7DCB-46A8-4A9A-8E0D-84B1D33B2B4D}" type="datetimeFigureOut">
              <a:rPr lang="vi-VN" smtClean="0"/>
              <a:pPr>
                <a:defRPr/>
              </a:pPr>
              <a:t>20/02/2024</a:t>
            </a:fld>
            <a:endParaRPr lang="vi-VN"/>
          </a:p>
        </p:txBody>
      </p:sp>
      <p:sp>
        <p:nvSpPr>
          <p:cNvPr id="5" name="Footer Placeholder 4"/>
          <p:cNvSpPr>
            <a:spLocks noGrp="1"/>
          </p:cNvSpPr>
          <p:nvPr>
            <p:ph type="ftr" sz="quarter" idx="11"/>
          </p:nvPr>
        </p:nvSpPr>
        <p:spPr/>
        <p:txBody>
          <a:bodyPr/>
          <a:lstStyle/>
          <a:p>
            <a:pPr>
              <a:defRPr/>
            </a:pPr>
            <a:endParaRPr lang="vi-VN"/>
          </a:p>
        </p:txBody>
      </p:sp>
      <p:sp>
        <p:nvSpPr>
          <p:cNvPr id="6" name="Slide Number Placeholder 5"/>
          <p:cNvSpPr>
            <a:spLocks noGrp="1"/>
          </p:cNvSpPr>
          <p:nvPr>
            <p:ph type="sldNum" sz="quarter" idx="12"/>
          </p:nvPr>
        </p:nvSpPr>
        <p:spPr/>
        <p:txBody>
          <a:bodyPr/>
          <a:lstStyle/>
          <a:p>
            <a:fld id="{1B697B45-8B21-4386-BE13-020A1A0EAF05}" type="slidenum">
              <a:rPr lang="vi-VN" smtClean="0"/>
              <a:pPr/>
              <a:t>‹#›</a:t>
            </a:fld>
            <a:endParaRPr lang="vi-VN"/>
          </a:p>
        </p:txBody>
      </p:sp>
    </p:spTree>
    <p:extLst>
      <p:ext uri="{BB962C8B-B14F-4D97-AF65-F5344CB8AC3E}">
        <p14:creationId xmlns:p14="http://schemas.microsoft.com/office/powerpoint/2010/main" val="368243972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pPr>
              <a:defRPr/>
            </a:pPr>
            <a:fld id="{10CFBC93-5527-4D84-8E3E-4789A6E9D74F}" type="datetimeFigureOut">
              <a:rPr lang="vi-VN" smtClean="0"/>
              <a:pPr>
                <a:defRPr/>
              </a:pPr>
              <a:t>20/02/2024</a:t>
            </a:fld>
            <a:endParaRPr lang="vi-VN"/>
          </a:p>
        </p:txBody>
      </p:sp>
      <p:sp>
        <p:nvSpPr>
          <p:cNvPr id="6" name="Footer Placeholder 5"/>
          <p:cNvSpPr>
            <a:spLocks noGrp="1"/>
          </p:cNvSpPr>
          <p:nvPr>
            <p:ph type="ftr" sz="quarter" idx="11"/>
          </p:nvPr>
        </p:nvSpPr>
        <p:spPr/>
        <p:txBody>
          <a:bodyPr/>
          <a:lstStyle/>
          <a:p>
            <a:pPr>
              <a:defRPr/>
            </a:pPr>
            <a:endParaRPr lang="vi-VN"/>
          </a:p>
        </p:txBody>
      </p:sp>
      <p:sp>
        <p:nvSpPr>
          <p:cNvPr id="7" name="Slide Number Placeholder 6"/>
          <p:cNvSpPr>
            <a:spLocks noGrp="1"/>
          </p:cNvSpPr>
          <p:nvPr>
            <p:ph type="sldNum" sz="quarter" idx="12"/>
          </p:nvPr>
        </p:nvSpPr>
        <p:spPr/>
        <p:txBody>
          <a:bodyPr/>
          <a:lstStyle/>
          <a:p>
            <a:fld id="{EECBB326-5362-4866-8DC4-DD741BDCB43E}" type="slidenum">
              <a:rPr lang="vi-VN" smtClean="0"/>
              <a:pPr/>
              <a:t>‹#›</a:t>
            </a:fld>
            <a:endParaRPr lang="vi-VN"/>
          </a:p>
        </p:txBody>
      </p:sp>
    </p:spTree>
    <p:extLst>
      <p:ext uri="{BB962C8B-B14F-4D97-AF65-F5344CB8AC3E}">
        <p14:creationId xmlns:p14="http://schemas.microsoft.com/office/powerpoint/2010/main" val="12669138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pPr>
              <a:defRPr/>
            </a:pPr>
            <a:fld id="{480126E4-E1AB-4E6D-8A09-FF6DF2F51839}" type="datetimeFigureOut">
              <a:rPr lang="vi-VN" smtClean="0"/>
              <a:pPr>
                <a:defRPr/>
              </a:pPr>
              <a:t>20/02/2024</a:t>
            </a:fld>
            <a:endParaRPr lang="vi-VN"/>
          </a:p>
        </p:txBody>
      </p:sp>
      <p:sp>
        <p:nvSpPr>
          <p:cNvPr id="8" name="Footer Placeholder 7"/>
          <p:cNvSpPr>
            <a:spLocks noGrp="1"/>
          </p:cNvSpPr>
          <p:nvPr>
            <p:ph type="ftr" sz="quarter" idx="11"/>
          </p:nvPr>
        </p:nvSpPr>
        <p:spPr/>
        <p:txBody>
          <a:bodyPr/>
          <a:lstStyle/>
          <a:p>
            <a:pPr>
              <a:defRPr/>
            </a:pPr>
            <a:endParaRPr lang="vi-VN"/>
          </a:p>
        </p:txBody>
      </p:sp>
      <p:sp>
        <p:nvSpPr>
          <p:cNvPr id="9" name="Slide Number Placeholder 8"/>
          <p:cNvSpPr>
            <a:spLocks noGrp="1"/>
          </p:cNvSpPr>
          <p:nvPr>
            <p:ph type="sldNum" sz="quarter" idx="12"/>
          </p:nvPr>
        </p:nvSpPr>
        <p:spPr/>
        <p:txBody>
          <a:bodyPr/>
          <a:lstStyle/>
          <a:p>
            <a:fld id="{708012F4-3BB7-43F7-9896-B807849E98BD}" type="slidenum">
              <a:rPr lang="vi-VN" smtClean="0"/>
              <a:pPr/>
              <a:t>‹#›</a:t>
            </a:fld>
            <a:endParaRPr lang="vi-VN"/>
          </a:p>
        </p:txBody>
      </p:sp>
    </p:spTree>
    <p:extLst>
      <p:ext uri="{BB962C8B-B14F-4D97-AF65-F5344CB8AC3E}">
        <p14:creationId xmlns:p14="http://schemas.microsoft.com/office/powerpoint/2010/main" val="343796515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pPr>
              <a:defRPr/>
            </a:pPr>
            <a:fld id="{126D81AD-B2D2-4D5A-9C5D-A6D8D168C278}" type="datetimeFigureOut">
              <a:rPr lang="vi-VN" smtClean="0"/>
              <a:pPr>
                <a:defRPr/>
              </a:pPr>
              <a:t>20/02/2024</a:t>
            </a:fld>
            <a:endParaRPr lang="vi-VN"/>
          </a:p>
        </p:txBody>
      </p:sp>
      <p:sp>
        <p:nvSpPr>
          <p:cNvPr id="4" name="Footer Placeholder 3"/>
          <p:cNvSpPr>
            <a:spLocks noGrp="1"/>
          </p:cNvSpPr>
          <p:nvPr>
            <p:ph type="ftr" sz="quarter" idx="11"/>
          </p:nvPr>
        </p:nvSpPr>
        <p:spPr/>
        <p:txBody>
          <a:bodyPr/>
          <a:lstStyle/>
          <a:p>
            <a:pPr>
              <a:defRPr/>
            </a:pPr>
            <a:endParaRPr lang="vi-VN"/>
          </a:p>
        </p:txBody>
      </p:sp>
      <p:sp>
        <p:nvSpPr>
          <p:cNvPr id="5" name="Slide Number Placeholder 4"/>
          <p:cNvSpPr>
            <a:spLocks noGrp="1"/>
          </p:cNvSpPr>
          <p:nvPr>
            <p:ph type="sldNum" sz="quarter" idx="12"/>
          </p:nvPr>
        </p:nvSpPr>
        <p:spPr/>
        <p:txBody>
          <a:bodyPr/>
          <a:lstStyle/>
          <a:p>
            <a:fld id="{AAF849BF-C1BE-49E5-92A5-8505C1E92DBD}" type="slidenum">
              <a:rPr lang="vi-VN" smtClean="0"/>
              <a:pPr/>
              <a:t>‹#›</a:t>
            </a:fld>
            <a:endParaRPr lang="vi-VN"/>
          </a:p>
        </p:txBody>
      </p:sp>
    </p:spTree>
    <p:extLst>
      <p:ext uri="{BB962C8B-B14F-4D97-AF65-F5344CB8AC3E}">
        <p14:creationId xmlns:p14="http://schemas.microsoft.com/office/powerpoint/2010/main" val="347286710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fld id="{EF775CD5-F225-48D4-A2EF-1511D0045FD4}" type="datetimeFigureOut">
              <a:rPr lang="vi-VN" smtClean="0"/>
              <a:pPr>
                <a:defRPr/>
              </a:pPr>
              <a:t>20/02/2024</a:t>
            </a:fld>
            <a:endParaRPr lang="vi-VN"/>
          </a:p>
        </p:txBody>
      </p:sp>
      <p:sp>
        <p:nvSpPr>
          <p:cNvPr id="3" name="Footer Placeholder 2"/>
          <p:cNvSpPr>
            <a:spLocks noGrp="1"/>
          </p:cNvSpPr>
          <p:nvPr>
            <p:ph type="ftr" sz="quarter" idx="11"/>
          </p:nvPr>
        </p:nvSpPr>
        <p:spPr/>
        <p:txBody>
          <a:bodyPr/>
          <a:lstStyle/>
          <a:p>
            <a:pPr>
              <a:defRPr/>
            </a:pPr>
            <a:endParaRPr lang="vi-VN"/>
          </a:p>
        </p:txBody>
      </p:sp>
      <p:sp>
        <p:nvSpPr>
          <p:cNvPr id="4" name="Slide Number Placeholder 3"/>
          <p:cNvSpPr>
            <a:spLocks noGrp="1"/>
          </p:cNvSpPr>
          <p:nvPr>
            <p:ph type="sldNum" sz="quarter" idx="12"/>
          </p:nvPr>
        </p:nvSpPr>
        <p:spPr/>
        <p:txBody>
          <a:bodyPr/>
          <a:lstStyle/>
          <a:p>
            <a:fld id="{AA5701F9-1094-4F47-B043-C01CFB8B2B40}" type="slidenum">
              <a:rPr lang="vi-VN" smtClean="0"/>
              <a:pPr/>
              <a:t>‹#›</a:t>
            </a:fld>
            <a:endParaRPr lang="vi-VN"/>
          </a:p>
        </p:txBody>
      </p:sp>
    </p:spTree>
    <p:extLst>
      <p:ext uri="{BB962C8B-B14F-4D97-AF65-F5344CB8AC3E}">
        <p14:creationId xmlns:p14="http://schemas.microsoft.com/office/powerpoint/2010/main" val="106367137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pPr>
              <a:defRPr/>
            </a:pPr>
            <a:fld id="{160ACC10-3DBE-40F6-9A99-FB1A19DB31DC}" type="datetimeFigureOut">
              <a:rPr lang="vi-VN" smtClean="0"/>
              <a:pPr>
                <a:defRPr/>
              </a:pPr>
              <a:t>20/02/2024</a:t>
            </a:fld>
            <a:endParaRPr lang="vi-VN"/>
          </a:p>
        </p:txBody>
      </p:sp>
      <p:sp>
        <p:nvSpPr>
          <p:cNvPr id="6" name="Footer Placeholder 5"/>
          <p:cNvSpPr>
            <a:spLocks noGrp="1"/>
          </p:cNvSpPr>
          <p:nvPr>
            <p:ph type="ftr" sz="quarter" idx="11"/>
          </p:nvPr>
        </p:nvSpPr>
        <p:spPr/>
        <p:txBody>
          <a:bodyPr/>
          <a:lstStyle/>
          <a:p>
            <a:pPr>
              <a:defRPr/>
            </a:pPr>
            <a:endParaRPr lang="vi-VN"/>
          </a:p>
        </p:txBody>
      </p:sp>
      <p:sp>
        <p:nvSpPr>
          <p:cNvPr id="7" name="Slide Number Placeholder 6"/>
          <p:cNvSpPr>
            <a:spLocks noGrp="1"/>
          </p:cNvSpPr>
          <p:nvPr>
            <p:ph type="sldNum" sz="quarter" idx="12"/>
          </p:nvPr>
        </p:nvSpPr>
        <p:spPr/>
        <p:txBody>
          <a:bodyPr/>
          <a:lstStyle/>
          <a:p>
            <a:fld id="{EAA01BDF-E9DE-4A54-88CC-415DF2A89D1B}" type="slidenum">
              <a:rPr lang="vi-VN" smtClean="0"/>
              <a:pPr/>
              <a:t>‹#›</a:t>
            </a:fld>
            <a:endParaRPr lang="vi-VN"/>
          </a:p>
        </p:txBody>
      </p:sp>
    </p:spTree>
    <p:extLst>
      <p:ext uri="{BB962C8B-B14F-4D97-AF65-F5344CB8AC3E}">
        <p14:creationId xmlns:p14="http://schemas.microsoft.com/office/powerpoint/2010/main" val="8860991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a:defRPr/>
            </a:pPr>
            <a:fld id="{D05E690D-C243-472B-9DF3-EBC4B0DFE640}" type="datetimeFigureOut">
              <a:rPr lang="vi-VN" smtClean="0"/>
              <a:pPr>
                <a:defRPr/>
              </a:pPr>
              <a:t>20/02/2024</a:t>
            </a:fld>
            <a:endParaRPr lang="vi-VN"/>
          </a:p>
        </p:txBody>
      </p:sp>
      <p:sp>
        <p:nvSpPr>
          <p:cNvPr id="5" name="Footer Placeholder 4"/>
          <p:cNvSpPr>
            <a:spLocks noGrp="1"/>
          </p:cNvSpPr>
          <p:nvPr>
            <p:ph type="ftr" sz="quarter" idx="11"/>
          </p:nvPr>
        </p:nvSpPr>
        <p:spPr/>
        <p:txBody>
          <a:bodyPr/>
          <a:lstStyle/>
          <a:p>
            <a:pPr>
              <a:defRPr/>
            </a:pPr>
            <a:endParaRPr lang="vi-VN"/>
          </a:p>
        </p:txBody>
      </p:sp>
      <p:sp>
        <p:nvSpPr>
          <p:cNvPr id="6" name="Slide Number Placeholder 5"/>
          <p:cNvSpPr>
            <a:spLocks noGrp="1"/>
          </p:cNvSpPr>
          <p:nvPr>
            <p:ph type="sldNum" sz="quarter" idx="12"/>
          </p:nvPr>
        </p:nvSpPr>
        <p:spPr/>
        <p:txBody>
          <a:bodyPr/>
          <a:lstStyle/>
          <a:p>
            <a:fld id="{3C3FB874-9A77-486B-90EB-8FBC33033A19}" type="slidenum">
              <a:rPr lang="vi-VN" smtClean="0"/>
              <a:pPr/>
              <a:t>‹#›</a:t>
            </a:fld>
            <a:endParaRPr lang="vi-VN"/>
          </a:p>
        </p:txBody>
      </p:sp>
    </p:spTree>
    <p:extLst>
      <p:ext uri="{BB962C8B-B14F-4D97-AF65-F5344CB8AC3E}">
        <p14:creationId xmlns:p14="http://schemas.microsoft.com/office/powerpoint/2010/main" val="271668562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pPr>
              <a:defRPr/>
            </a:pPr>
            <a:fld id="{7FD2CCF2-6C4B-49F4-8E6C-F8BCCC1C1446}" type="datetimeFigureOut">
              <a:rPr lang="vi-VN" smtClean="0"/>
              <a:pPr>
                <a:defRPr/>
              </a:pPr>
              <a:t>20/02/2024</a:t>
            </a:fld>
            <a:endParaRPr lang="vi-VN"/>
          </a:p>
        </p:txBody>
      </p:sp>
      <p:sp>
        <p:nvSpPr>
          <p:cNvPr id="6" name="Footer Placeholder 5"/>
          <p:cNvSpPr>
            <a:spLocks noGrp="1"/>
          </p:cNvSpPr>
          <p:nvPr>
            <p:ph type="ftr" sz="quarter" idx="11"/>
          </p:nvPr>
        </p:nvSpPr>
        <p:spPr/>
        <p:txBody>
          <a:bodyPr/>
          <a:lstStyle/>
          <a:p>
            <a:pPr>
              <a:defRPr/>
            </a:pPr>
            <a:endParaRPr lang="vi-VN"/>
          </a:p>
        </p:txBody>
      </p:sp>
      <p:sp>
        <p:nvSpPr>
          <p:cNvPr id="7" name="Slide Number Placeholder 6"/>
          <p:cNvSpPr>
            <a:spLocks noGrp="1"/>
          </p:cNvSpPr>
          <p:nvPr>
            <p:ph type="sldNum" sz="quarter" idx="12"/>
          </p:nvPr>
        </p:nvSpPr>
        <p:spPr/>
        <p:txBody>
          <a:bodyPr/>
          <a:lstStyle/>
          <a:p>
            <a:fld id="{CE6E8538-4BE5-4ABF-84A4-B7FC0695934C}" type="slidenum">
              <a:rPr lang="vi-VN" smtClean="0"/>
              <a:pPr/>
              <a:t>‹#›</a:t>
            </a:fld>
            <a:endParaRPr lang="vi-VN"/>
          </a:p>
        </p:txBody>
      </p:sp>
    </p:spTree>
    <p:extLst>
      <p:ext uri="{BB962C8B-B14F-4D97-AF65-F5344CB8AC3E}">
        <p14:creationId xmlns:p14="http://schemas.microsoft.com/office/powerpoint/2010/main" val="83543866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a:defRPr/>
            </a:pPr>
            <a:fld id="{7F0E6D50-9EC3-4D9D-9669-CE8B9EA092D6}" type="datetimeFigureOut">
              <a:rPr lang="vi-VN" smtClean="0"/>
              <a:pPr>
                <a:defRPr/>
              </a:pPr>
              <a:t>20/02/2024</a:t>
            </a:fld>
            <a:endParaRPr lang="vi-VN"/>
          </a:p>
        </p:txBody>
      </p:sp>
      <p:sp>
        <p:nvSpPr>
          <p:cNvPr id="5" name="Footer Placeholder 4"/>
          <p:cNvSpPr>
            <a:spLocks noGrp="1"/>
          </p:cNvSpPr>
          <p:nvPr>
            <p:ph type="ftr" sz="quarter" idx="11"/>
          </p:nvPr>
        </p:nvSpPr>
        <p:spPr/>
        <p:txBody>
          <a:bodyPr/>
          <a:lstStyle/>
          <a:p>
            <a:pPr>
              <a:defRPr/>
            </a:pPr>
            <a:endParaRPr lang="vi-VN"/>
          </a:p>
        </p:txBody>
      </p:sp>
      <p:sp>
        <p:nvSpPr>
          <p:cNvPr id="6" name="Slide Number Placeholder 5"/>
          <p:cNvSpPr>
            <a:spLocks noGrp="1"/>
          </p:cNvSpPr>
          <p:nvPr>
            <p:ph type="sldNum" sz="quarter" idx="12"/>
          </p:nvPr>
        </p:nvSpPr>
        <p:spPr/>
        <p:txBody>
          <a:bodyPr/>
          <a:lstStyle/>
          <a:p>
            <a:fld id="{C5421C21-3D45-4C5A-AB20-CC14A1E000B1}" type="slidenum">
              <a:rPr lang="vi-VN" smtClean="0"/>
              <a:pPr/>
              <a:t>‹#›</a:t>
            </a:fld>
            <a:endParaRPr lang="vi-VN"/>
          </a:p>
        </p:txBody>
      </p:sp>
    </p:spTree>
    <p:extLst>
      <p:ext uri="{BB962C8B-B14F-4D97-AF65-F5344CB8AC3E}">
        <p14:creationId xmlns:p14="http://schemas.microsoft.com/office/powerpoint/2010/main" val="29308641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a:defRPr/>
            </a:pPr>
            <a:fld id="{3884A850-E279-4368-89F8-B8182E92A1B1}" type="datetimeFigureOut">
              <a:rPr lang="vi-VN" smtClean="0"/>
              <a:pPr>
                <a:defRPr/>
              </a:pPr>
              <a:t>20/02/2024</a:t>
            </a:fld>
            <a:endParaRPr lang="vi-VN"/>
          </a:p>
        </p:txBody>
      </p:sp>
      <p:sp>
        <p:nvSpPr>
          <p:cNvPr id="5" name="Footer Placeholder 4"/>
          <p:cNvSpPr>
            <a:spLocks noGrp="1"/>
          </p:cNvSpPr>
          <p:nvPr>
            <p:ph type="ftr" sz="quarter" idx="11"/>
          </p:nvPr>
        </p:nvSpPr>
        <p:spPr/>
        <p:txBody>
          <a:bodyPr/>
          <a:lstStyle/>
          <a:p>
            <a:pPr>
              <a:defRPr/>
            </a:pPr>
            <a:endParaRPr lang="vi-VN"/>
          </a:p>
        </p:txBody>
      </p:sp>
      <p:sp>
        <p:nvSpPr>
          <p:cNvPr id="6" name="Slide Number Placeholder 5"/>
          <p:cNvSpPr>
            <a:spLocks noGrp="1"/>
          </p:cNvSpPr>
          <p:nvPr>
            <p:ph type="sldNum" sz="quarter" idx="12"/>
          </p:nvPr>
        </p:nvSpPr>
        <p:spPr/>
        <p:txBody>
          <a:bodyPr/>
          <a:lstStyle/>
          <a:p>
            <a:fld id="{31CF4B4C-9AAE-4D7C-AFC0-CFEBAC05E75D}" type="slidenum">
              <a:rPr lang="vi-VN" smtClean="0"/>
              <a:pPr/>
              <a:t>‹#›</a:t>
            </a:fld>
            <a:endParaRPr lang="vi-VN"/>
          </a:p>
        </p:txBody>
      </p:sp>
    </p:spTree>
    <p:extLst>
      <p:ext uri="{BB962C8B-B14F-4D97-AF65-F5344CB8AC3E}">
        <p14:creationId xmlns:p14="http://schemas.microsoft.com/office/powerpoint/2010/main" val="77066535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able of contents">
  <p:cSld name="Table of contents">
    <p:bg>
      <p:bgPr>
        <a:solidFill>
          <a:srgbClr val="FCFCF7"/>
        </a:solidFill>
        <a:effectLst/>
      </p:bgPr>
    </p:bg>
    <p:spTree>
      <p:nvGrpSpPr>
        <p:cNvPr id="1" name="Shape 71"/>
        <p:cNvGrpSpPr/>
        <p:nvPr/>
      </p:nvGrpSpPr>
      <p:grpSpPr>
        <a:xfrm>
          <a:off x="0" y="0"/>
          <a:ext cx="0" cy="0"/>
          <a:chOff x="0" y="0"/>
          <a:chExt cx="0" cy="0"/>
        </a:xfrm>
      </p:grpSpPr>
      <p:sp>
        <p:nvSpPr>
          <p:cNvPr id="72" name="Google Shape;72;p14"/>
          <p:cNvSpPr txBox="1">
            <a:spLocks noGrp="1"/>
          </p:cNvSpPr>
          <p:nvPr>
            <p:ph type="title"/>
          </p:nvPr>
        </p:nvSpPr>
        <p:spPr>
          <a:xfrm>
            <a:off x="960000" y="720000"/>
            <a:ext cx="10272000" cy="763600"/>
          </a:xfrm>
          <a:prstGeom prst="rect">
            <a:avLst/>
          </a:prstGeom>
        </p:spPr>
        <p:txBody>
          <a:bodyPr spcFirstLastPara="1" wrap="square" lIns="91425" tIns="91425" rIns="91425" bIns="91425" anchor="t" anchorCtr="0">
            <a:noAutofit/>
          </a:bodyPr>
          <a:lstStyle>
            <a:lvl1pPr lvl="0" algn="ctr">
              <a:spcBef>
                <a:spcPts val="0"/>
              </a:spcBef>
              <a:spcAft>
                <a:spcPts val="0"/>
              </a:spcAft>
              <a:buNone/>
              <a:defRPr>
                <a:solidFill>
                  <a:srgbClr val="6C503E"/>
                </a:solidFill>
                <a:latin typeface="PT Serif"/>
                <a:ea typeface="PT Serif"/>
                <a:cs typeface="PT Serif"/>
                <a:sym typeface="PT Serif"/>
              </a:defRPr>
            </a:lvl1pPr>
            <a:lvl2pPr lvl="1">
              <a:spcBef>
                <a:spcPts val="0"/>
              </a:spcBef>
              <a:spcAft>
                <a:spcPts val="0"/>
              </a:spcAft>
              <a:buNone/>
              <a:defRPr>
                <a:solidFill>
                  <a:srgbClr val="6C503E"/>
                </a:solidFill>
                <a:latin typeface="PT Serif"/>
                <a:ea typeface="PT Serif"/>
                <a:cs typeface="PT Serif"/>
                <a:sym typeface="PT Serif"/>
              </a:defRPr>
            </a:lvl2pPr>
            <a:lvl3pPr lvl="2">
              <a:spcBef>
                <a:spcPts val="0"/>
              </a:spcBef>
              <a:spcAft>
                <a:spcPts val="0"/>
              </a:spcAft>
              <a:buNone/>
              <a:defRPr>
                <a:solidFill>
                  <a:srgbClr val="6C503E"/>
                </a:solidFill>
                <a:latin typeface="PT Serif"/>
                <a:ea typeface="PT Serif"/>
                <a:cs typeface="PT Serif"/>
                <a:sym typeface="PT Serif"/>
              </a:defRPr>
            </a:lvl3pPr>
            <a:lvl4pPr lvl="3">
              <a:spcBef>
                <a:spcPts val="0"/>
              </a:spcBef>
              <a:spcAft>
                <a:spcPts val="0"/>
              </a:spcAft>
              <a:buNone/>
              <a:defRPr>
                <a:solidFill>
                  <a:srgbClr val="6C503E"/>
                </a:solidFill>
                <a:latin typeface="PT Serif"/>
                <a:ea typeface="PT Serif"/>
                <a:cs typeface="PT Serif"/>
                <a:sym typeface="PT Serif"/>
              </a:defRPr>
            </a:lvl4pPr>
            <a:lvl5pPr lvl="4">
              <a:spcBef>
                <a:spcPts val="0"/>
              </a:spcBef>
              <a:spcAft>
                <a:spcPts val="0"/>
              </a:spcAft>
              <a:buNone/>
              <a:defRPr>
                <a:solidFill>
                  <a:srgbClr val="6C503E"/>
                </a:solidFill>
                <a:latin typeface="PT Serif"/>
                <a:ea typeface="PT Serif"/>
                <a:cs typeface="PT Serif"/>
                <a:sym typeface="PT Serif"/>
              </a:defRPr>
            </a:lvl5pPr>
            <a:lvl6pPr lvl="5">
              <a:spcBef>
                <a:spcPts val="0"/>
              </a:spcBef>
              <a:spcAft>
                <a:spcPts val="0"/>
              </a:spcAft>
              <a:buNone/>
              <a:defRPr>
                <a:solidFill>
                  <a:srgbClr val="6C503E"/>
                </a:solidFill>
                <a:latin typeface="PT Serif"/>
                <a:ea typeface="PT Serif"/>
                <a:cs typeface="PT Serif"/>
                <a:sym typeface="PT Serif"/>
              </a:defRPr>
            </a:lvl6pPr>
            <a:lvl7pPr lvl="6">
              <a:spcBef>
                <a:spcPts val="0"/>
              </a:spcBef>
              <a:spcAft>
                <a:spcPts val="0"/>
              </a:spcAft>
              <a:buNone/>
              <a:defRPr>
                <a:solidFill>
                  <a:srgbClr val="6C503E"/>
                </a:solidFill>
                <a:latin typeface="PT Serif"/>
                <a:ea typeface="PT Serif"/>
                <a:cs typeface="PT Serif"/>
                <a:sym typeface="PT Serif"/>
              </a:defRPr>
            </a:lvl7pPr>
            <a:lvl8pPr lvl="7">
              <a:spcBef>
                <a:spcPts val="0"/>
              </a:spcBef>
              <a:spcAft>
                <a:spcPts val="0"/>
              </a:spcAft>
              <a:buNone/>
              <a:defRPr>
                <a:solidFill>
                  <a:srgbClr val="6C503E"/>
                </a:solidFill>
                <a:latin typeface="PT Serif"/>
                <a:ea typeface="PT Serif"/>
                <a:cs typeface="PT Serif"/>
                <a:sym typeface="PT Serif"/>
              </a:defRPr>
            </a:lvl8pPr>
            <a:lvl9pPr lvl="8">
              <a:spcBef>
                <a:spcPts val="0"/>
              </a:spcBef>
              <a:spcAft>
                <a:spcPts val="0"/>
              </a:spcAft>
              <a:buNone/>
              <a:defRPr>
                <a:solidFill>
                  <a:srgbClr val="6C503E"/>
                </a:solidFill>
                <a:latin typeface="PT Serif"/>
                <a:ea typeface="PT Serif"/>
                <a:cs typeface="PT Serif"/>
                <a:sym typeface="PT Serif"/>
              </a:defRPr>
            </a:lvl9pPr>
          </a:lstStyle>
          <a:p>
            <a:endParaRPr/>
          </a:p>
        </p:txBody>
      </p:sp>
      <p:sp>
        <p:nvSpPr>
          <p:cNvPr id="73" name="Google Shape;73;p14"/>
          <p:cNvSpPr txBox="1">
            <a:spLocks noGrp="1"/>
          </p:cNvSpPr>
          <p:nvPr>
            <p:ph type="subTitle" idx="1"/>
          </p:nvPr>
        </p:nvSpPr>
        <p:spPr>
          <a:xfrm>
            <a:off x="2079884" y="2583433"/>
            <a:ext cx="3426000" cy="524800"/>
          </a:xfrm>
          <a:prstGeom prst="rect">
            <a:avLst/>
          </a:prstGeom>
        </p:spPr>
        <p:txBody>
          <a:bodyPr spcFirstLastPara="1" wrap="square" lIns="91425" tIns="91425" rIns="91425" bIns="91425" anchor="t" anchorCtr="0">
            <a:noAutofit/>
          </a:bodyPr>
          <a:lstStyle>
            <a:lvl1pPr lvl="0" rtl="0">
              <a:spcBef>
                <a:spcPts val="0"/>
              </a:spcBef>
              <a:spcAft>
                <a:spcPts val="0"/>
              </a:spcAft>
              <a:buNone/>
              <a:defRPr sz="2400" b="1">
                <a:solidFill>
                  <a:srgbClr val="6C503E"/>
                </a:solidFill>
              </a:defRPr>
            </a:lvl1pPr>
            <a:lvl2pPr lvl="1" rtl="0">
              <a:spcBef>
                <a:spcPts val="2133"/>
              </a:spcBef>
              <a:spcAft>
                <a:spcPts val="0"/>
              </a:spcAft>
              <a:buNone/>
              <a:defRPr sz="2400" b="1">
                <a:solidFill>
                  <a:srgbClr val="6C503E"/>
                </a:solidFill>
              </a:defRPr>
            </a:lvl2pPr>
            <a:lvl3pPr lvl="2" rtl="0">
              <a:spcBef>
                <a:spcPts val="2133"/>
              </a:spcBef>
              <a:spcAft>
                <a:spcPts val="0"/>
              </a:spcAft>
              <a:buNone/>
              <a:defRPr sz="2400" b="1">
                <a:solidFill>
                  <a:srgbClr val="6C503E"/>
                </a:solidFill>
              </a:defRPr>
            </a:lvl3pPr>
            <a:lvl4pPr lvl="3" rtl="0">
              <a:spcBef>
                <a:spcPts val="2133"/>
              </a:spcBef>
              <a:spcAft>
                <a:spcPts val="0"/>
              </a:spcAft>
              <a:buNone/>
              <a:defRPr sz="2400" b="1">
                <a:solidFill>
                  <a:srgbClr val="6C503E"/>
                </a:solidFill>
              </a:defRPr>
            </a:lvl4pPr>
            <a:lvl5pPr lvl="4" rtl="0">
              <a:spcBef>
                <a:spcPts val="2133"/>
              </a:spcBef>
              <a:spcAft>
                <a:spcPts val="0"/>
              </a:spcAft>
              <a:buNone/>
              <a:defRPr sz="2400" b="1">
                <a:solidFill>
                  <a:srgbClr val="6C503E"/>
                </a:solidFill>
              </a:defRPr>
            </a:lvl5pPr>
            <a:lvl6pPr lvl="5" rtl="0">
              <a:spcBef>
                <a:spcPts val="2133"/>
              </a:spcBef>
              <a:spcAft>
                <a:spcPts val="0"/>
              </a:spcAft>
              <a:buNone/>
              <a:defRPr sz="2400" b="1">
                <a:solidFill>
                  <a:srgbClr val="6C503E"/>
                </a:solidFill>
              </a:defRPr>
            </a:lvl6pPr>
            <a:lvl7pPr lvl="6" rtl="0">
              <a:spcBef>
                <a:spcPts val="2133"/>
              </a:spcBef>
              <a:spcAft>
                <a:spcPts val="0"/>
              </a:spcAft>
              <a:buNone/>
              <a:defRPr sz="2400" b="1">
                <a:solidFill>
                  <a:srgbClr val="6C503E"/>
                </a:solidFill>
              </a:defRPr>
            </a:lvl7pPr>
            <a:lvl8pPr lvl="7" rtl="0">
              <a:spcBef>
                <a:spcPts val="2133"/>
              </a:spcBef>
              <a:spcAft>
                <a:spcPts val="0"/>
              </a:spcAft>
              <a:buNone/>
              <a:defRPr sz="2400" b="1">
                <a:solidFill>
                  <a:srgbClr val="6C503E"/>
                </a:solidFill>
              </a:defRPr>
            </a:lvl8pPr>
            <a:lvl9pPr lvl="8" rtl="0">
              <a:spcBef>
                <a:spcPts val="2133"/>
              </a:spcBef>
              <a:spcAft>
                <a:spcPts val="2133"/>
              </a:spcAft>
              <a:buNone/>
              <a:defRPr sz="2400" b="1">
                <a:solidFill>
                  <a:srgbClr val="6C503E"/>
                </a:solidFill>
              </a:defRPr>
            </a:lvl9pPr>
          </a:lstStyle>
          <a:p>
            <a:endParaRPr/>
          </a:p>
        </p:txBody>
      </p:sp>
      <p:sp>
        <p:nvSpPr>
          <p:cNvPr id="74" name="Google Shape;74;p14"/>
          <p:cNvSpPr txBox="1">
            <a:spLocks noGrp="1"/>
          </p:cNvSpPr>
          <p:nvPr>
            <p:ph type="body" idx="2"/>
          </p:nvPr>
        </p:nvSpPr>
        <p:spPr>
          <a:xfrm>
            <a:off x="2079884" y="3013433"/>
            <a:ext cx="3426000" cy="763600"/>
          </a:xfrm>
          <a:prstGeom prst="rect">
            <a:avLst/>
          </a:prstGeom>
        </p:spPr>
        <p:txBody>
          <a:bodyPr spcFirstLastPara="1" wrap="square" lIns="91425" tIns="91425" rIns="91425" bIns="91425" anchor="t" anchorCtr="0">
            <a:noAutofit/>
          </a:bodyPr>
          <a:lstStyle>
            <a:lvl1pPr marL="609585" lvl="0" indent="-440256" rtl="0">
              <a:lnSpc>
                <a:spcPct val="100000"/>
              </a:lnSpc>
              <a:spcBef>
                <a:spcPts val="0"/>
              </a:spcBef>
              <a:spcAft>
                <a:spcPts val="0"/>
              </a:spcAft>
              <a:buClr>
                <a:srgbClr val="446652"/>
              </a:buClr>
              <a:buSzPts val="1600"/>
              <a:buFont typeface="Chivo Light"/>
              <a:buChar char="●"/>
              <a:defRPr sz="2133">
                <a:solidFill>
                  <a:srgbClr val="446652"/>
                </a:solidFill>
              </a:defRPr>
            </a:lvl1pPr>
            <a:lvl2pPr marL="1219170" lvl="1" indent="-440256" rtl="0">
              <a:lnSpc>
                <a:spcPct val="100000"/>
              </a:lnSpc>
              <a:spcBef>
                <a:spcPts val="2133"/>
              </a:spcBef>
              <a:spcAft>
                <a:spcPts val="0"/>
              </a:spcAft>
              <a:buClr>
                <a:srgbClr val="446652"/>
              </a:buClr>
              <a:buSzPts val="1600"/>
              <a:buChar char="○"/>
              <a:defRPr>
                <a:solidFill>
                  <a:srgbClr val="446652"/>
                </a:solidFill>
              </a:defRPr>
            </a:lvl2pPr>
            <a:lvl3pPr marL="1828754" lvl="2" indent="-440256" rtl="0">
              <a:lnSpc>
                <a:spcPct val="100000"/>
              </a:lnSpc>
              <a:spcBef>
                <a:spcPts val="2133"/>
              </a:spcBef>
              <a:spcAft>
                <a:spcPts val="0"/>
              </a:spcAft>
              <a:buClr>
                <a:srgbClr val="446652"/>
              </a:buClr>
              <a:buSzPts val="1600"/>
              <a:buChar char="■"/>
              <a:defRPr>
                <a:solidFill>
                  <a:srgbClr val="446652"/>
                </a:solidFill>
              </a:defRPr>
            </a:lvl3pPr>
            <a:lvl4pPr marL="2438339" lvl="3" indent="-440256" rtl="0">
              <a:lnSpc>
                <a:spcPct val="100000"/>
              </a:lnSpc>
              <a:spcBef>
                <a:spcPts val="2133"/>
              </a:spcBef>
              <a:spcAft>
                <a:spcPts val="0"/>
              </a:spcAft>
              <a:buClr>
                <a:srgbClr val="446652"/>
              </a:buClr>
              <a:buSzPts val="1600"/>
              <a:buChar char="●"/>
              <a:defRPr>
                <a:solidFill>
                  <a:srgbClr val="446652"/>
                </a:solidFill>
              </a:defRPr>
            </a:lvl4pPr>
            <a:lvl5pPr marL="3047924" lvl="4" indent="-440256" rtl="0">
              <a:lnSpc>
                <a:spcPct val="100000"/>
              </a:lnSpc>
              <a:spcBef>
                <a:spcPts val="2133"/>
              </a:spcBef>
              <a:spcAft>
                <a:spcPts val="0"/>
              </a:spcAft>
              <a:buClr>
                <a:srgbClr val="446652"/>
              </a:buClr>
              <a:buSzPts val="1600"/>
              <a:buChar char="○"/>
              <a:defRPr>
                <a:solidFill>
                  <a:srgbClr val="446652"/>
                </a:solidFill>
              </a:defRPr>
            </a:lvl5pPr>
            <a:lvl6pPr marL="3657509" lvl="5" indent="-440256" rtl="0">
              <a:lnSpc>
                <a:spcPct val="100000"/>
              </a:lnSpc>
              <a:spcBef>
                <a:spcPts val="2133"/>
              </a:spcBef>
              <a:spcAft>
                <a:spcPts val="0"/>
              </a:spcAft>
              <a:buClr>
                <a:srgbClr val="446652"/>
              </a:buClr>
              <a:buSzPts val="1600"/>
              <a:buChar char="■"/>
              <a:defRPr>
                <a:solidFill>
                  <a:srgbClr val="446652"/>
                </a:solidFill>
              </a:defRPr>
            </a:lvl6pPr>
            <a:lvl7pPr marL="4267093" lvl="6" indent="-440256" rtl="0">
              <a:lnSpc>
                <a:spcPct val="100000"/>
              </a:lnSpc>
              <a:spcBef>
                <a:spcPts val="2133"/>
              </a:spcBef>
              <a:spcAft>
                <a:spcPts val="0"/>
              </a:spcAft>
              <a:buClr>
                <a:srgbClr val="446652"/>
              </a:buClr>
              <a:buSzPts val="1600"/>
              <a:buChar char="●"/>
              <a:defRPr>
                <a:solidFill>
                  <a:srgbClr val="446652"/>
                </a:solidFill>
              </a:defRPr>
            </a:lvl7pPr>
            <a:lvl8pPr marL="4876678" lvl="7" indent="-440256" rtl="0">
              <a:lnSpc>
                <a:spcPct val="100000"/>
              </a:lnSpc>
              <a:spcBef>
                <a:spcPts val="2133"/>
              </a:spcBef>
              <a:spcAft>
                <a:spcPts val="0"/>
              </a:spcAft>
              <a:buClr>
                <a:srgbClr val="446652"/>
              </a:buClr>
              <a:buSzPts val="1600"/>
              <a:buChar char="○"/>
              <a:defRPr>
                <a:solidFill>
                  <a:srgbClr val="446652"/>
                </a:solidFill>
              </a:defRPr>
            </a:lvl8pPr>
            <a:lvl9pPr marL="5486263" lvl="8" indent="-440256" rtl="0">
              <a:lnSpc>
                <a:spcPct val="100000"/>
              </a:lnSpc>
              <a:spcBef>
                <a:spcPts val="2133"/>
              </a:spcBef>
              <a:spcAft>
                <a:spcPts val="2133"/>
              </a:spcAft>
              <a:buClr>
                <a:srgbClr val="446652"/>
              </a:buClr>
              <a:buSzPts val="1600"/>
              <a:buChar char="■"/>
              <a:defRPr>
                <a:solidFill>
                  <a:srgbClr val="446652"/>
                </a:solidFill>
              </a:defRPr>
            </a:lvl9pPr>
          </a:lstStyle>
          <a:p>
            <a:endParaRPr/>
          </a:p>
        </p:txBody>
      </p:sp>
      <p:sp>
        <p:nvSpPr>
          <p:cNvPr id="75" name="Google Shape;75;p14"/>
          <p:cNvSpPr txBox="1">
            <a:spLocks noGrp="1"/>
          </p:cNvSpPr>
          <p:nvPr>
            <p:ph type="subTitle" idx="3"/>
          </p:nvPr>
        </p:nvSpPr>
        <p:spPr>
          <a:xfrm>
            <a:off x="7421684" y="2583433"/>
            <a:ext cx="3426000" cy="524800"/>
          </a:xfrm>
          <a:prstGeom prst="rect">
            <a:avLst/>
          </a:prstGeom>
        </p:spPr>
        <p:txBody>
          <a:bodyPr spcFirstLastPara="1" wrap="square" lIns="91425" tIns="91425" rIns="91425" bIns="91425" anchor="t" anchorCtr="0">
            <a:noAutofit/>
          </a:bodyPr>
          <a:lstStyle>
            <a:lvl1pPr lvl="0" rtl="0">
              <a:spcBef>
                <a:spcPts val="0"/>
              </a:spcBef>
              <a:spcAft>
                <a:spcPts val="0"/>
              </a:spcAft>
              <a:buNone/>
              <a:defRPr sz="2400" b="1">
                <a:solidFill>
                  <a:srgbClr val="6C503E"/>
                </a:solidFill>
              </a:defRPr>
            </a:lvl1pPr>
            <a:lvl2pPr lvl="1" rtl="0">
              <a:spcBef>
                <a:spcPts val="2133"/>
              </a:spcBef>
              <a:spcAft>
                <a:spcPts val="0"/>
              </a:spcAft>
              <a:buNone/>
              <a:defRPr sz="2400" b="1">
                <a:solidFill>
                  <a:srgbClr val="6C503E"/>
                </a:solidFill>
              </a:defRPr>
            </a:lvl2pPr>
            <a:lvl3pPr lvl="2" rtl="0">
              <a:spcBef>
                <a:spcPts val="2133"/>
              </a:spcBef>
              <a:spcAft>
                <a:spcPts val="0"/>
              </a:spcAft>
              <a:buNone/>
              <a:defRPr sz="2400" b="1">
                <a:solidFill>
                  <a:srgbClr val="6C503E"/>
                </a:solidFill>
              </a:defRPr>
            </a:lvl3pPr>
            <a:lvl4pPr lvl="3" rtl="0">
              <a:spcBef>
                <a:spcPts val="2133"/>
              </a:spcBef>
              <a:spcAft>
                <a:spcPts val="0"/>
              </a:spcAft>
              <a:buNone/>
              <a:defRPr sz="2400" b="1">
                <a:solidFill>
                  <a:srgbClr val="6C503E"/>
                </a:solidFill>
              </a:defRPr>
            </a:lvl4pPr>
            <a:lvl5pPr lvl="4" rtl="0">
              <a:spcBef>
                <a:spcPts val="2133"/>
              </a:spcBef>
              <a:spcAft>
                <a:spcPts val="0"/>
              </a:spcAft>
              <a:buNone/>
              <a:defRPr sz="2400" b="1">
                <a:solidFill>
                  <a:srgbClr val="6C503E"/>
                </a:solidFill>
              </a:defRPr>
            </a:lvl5pPr>
            <a:lvl6pPr lvl="5" rtl="0">
              <a:spcBef>
                <a:spcPts val="2133"/>
              </a:spcBef>
              <a:spcAft>
                <a:spcPts val="0"/>
              </a:spcAft>
              <a:buNone/>
              <a:defRPr sz="2400" b="1">
                <a:solidFill>
                  <a:srgbClr val="6C503E"/>
                </a:solidFill>
              </a:defRPr>
            </a:lvl6pPr>
            <a:lvl7pPr lvl="6" rtl="0">
              <a:spcBef>
                <a:spcPts val="2133"/>
              </a:spcBef>
              <a:spcAft>
                <a:spcPts val="0"/>
              </a:spcAft>
              <a:buNone/>
              <a:defRPr sz="2400" b="1">
                <a:solidFill>
                  <a:srgbClr val="6C503E"/>
                </a:solidFill>
              </a:defRPr>
            </a:lvl7pPr>
            <a:lvl8pPr lvl="7" rtl="0">
              <a:spcBef>
                <a:spcPts val="2133"/>
              </a:spcBef>
              <a:spcAft>
                <a:spcPts val="0"/>
              </a:spcAft>
              <a:buNone/>
              <a:defRPr sz="2400" b="1">
                <a:solidFill>
                  <a:srgbClr val="6C503E"/>
                </a:solidFill>
              </a:defRPr>
            </a:lvl8pPr>
            <a:lvl9pPr lvl="8" rtl="0">
              <a:spcBef>
                <a:spcPts val="2133"/>
              </a:spcBef>
              <a:spcAft>
                <a:spcPts val="2133"/>
              </a:spcAft>
              <a:buNone/>
              <a:defRPr sz="2400" b="1">
                <a:solidFill>
                  <a:srgbClr val="6C503E"/>
                </a:solidFill>
              </a:defRPr>
            </a:lvl9pPr>
          </a:lstStyle>
          <a:p>
            <a:endParaRPr/>
          </a:p>
        </p:txBody>
      </p:sp>
      <p:sp>
        <p:nvSpPr>
          <p:cNvPr id="76" name="Google Shape;76;p14"/>
          <p:cNvSpPr txBox="1">
            <a:spLocks noGrp="1"/>
          </p:cNvSpPr>
          <p:nvPr>
            <p:ph type="body" idx="4"/>
          </p:nvPr>
        </p:nvSpPr>
        <p:spPr>
          <a:xfrm>
            <a:off x="7421684" y="3013433"/>
            <a:ext cx="3426000" cy="763600"/>
          </a:xfrm>
          <a:prstGeom prst="rect">
            <a:avLst/>
          </a:prstGeom>
        </p:spPr>
        <p:txBody>
          <a:bodyPr spcFirstLastPara="1" wrap="square" lIns="91425" tIns="91425" rIns="91425" bIns="91425" anchor="t" anchorCtr="0">
            <a:noAutofit/>
          </a:bodyPr>
          <a:lstStyle>
            <a:lvl1pPr marL="609585" lvl="0" indent="-440256" rtl="0">
              <a:lnSpc>
                <a:spcPct val="100000"/>
              </a:lnSpc>
              <a:spcBef>
                <a:spcPts val="0"/>
              </a:spcBef>
              <a:spcAft>
                <a:spcPts val="0"/>
              </a:spcAft>
              <a:buClr>
                <a:srgbClr val="446652"/>
              </a:buClr>
              <a:buSzPts val="1600"/>
              <a:buFont typeface="Chivo Light"/>
              <a:buChar char="●"/>
              <a:defRPr sz="2133">
                <a:solidFill>
                  <a:srgbClr val="446652"/>
                </a:solidFill>
              </a:defRPr>
            </a:lvl1pPr>
            <a:lvl2pPr marL="1219170" lvl="1" indent="-440256" rtl="0">
              <a:lnSpc>
                <a:spcPct val="100000"/>
              </a:lnSpc>
              <a:spcBef>
                <a:spcPts val="2133"/>
              </a:spcBef>
              <a:spcAft>
                <a:spcPts val="0"/>
              </a:spcAft>
              <a:buClr>
                <a:srgbClr val="446652"/>
              </a:buClr>
              <a:buSzPts val="1600"/>
              <a:buChar char="○"/>
              <a:defRPr>
                <a:solidFill>
                  <a:srgbClr val="446652"/>
                </a:solidFill>
              </a:defRPr>
            </a:lvl2pPr>
            <a:lvl3pPr marL="1828754" lvl="2" indent="-440256" rtl="0">
              <a:lnSpc>
                <a:spcPct val="100000"/>
              </a:lnSpc>
              <a:spcBef>
                <a:spcPts val="2133"/>
              </a:spcBef>
              <a:spcAft>
                <a:spcPts val="0"/>
              </a:spcAft>
              <a:buClr>
                <a:srgbClr val="446652"/>
              </a:buClr>
              <a:buSzPts val="1600"/>
              <a:buChar char="■"/>
              <a:defRPr>
                <a:solidFill>
                  <a:srgbClr val="446652"/>
                </a:solidFill>
              </a:defRPr>
            </a:lvl3pPr>
            <a:lvl4pPr marL="2438339" lvl="3" indent="-440256" rtl="0">
              <a:lnSpc>
                <a:spcPct val="100000"/>
              </a:lnSpc>
              <a:spcBef>
                <a:spcPts val="2133"/>
              </a:spcBef>
              <a:spcAft>
                <a:spcPts val="0"/>
              </a:spcAft>
              <a:buClr>
                <a:srgbClr val="446652"/>
              </a:buClr>
              <a:buSzPts val="1600"/>
              <a:buChar char="●"/>
              <a:defRPr>
                <a:solidFill>
                  <a:srgbClr val="446652"/>
                </a:solidFill>
              </a:defRPr>
            </a:lvl4pPr>
            <a:lvl5pPr marL="3047924" lvl="4" indent="-440256" rtl="0">
              <a:lnSpc>
                <a:spcPct val="100000"/>
              </a:lnSpc>
              <a:spcBef>
                <a:spcPts val="2133"/>
              </a:spcBef>
              <a:spcAft>
                <a:spcPts val="0"/>
              </a:spcAft>
              <a:buClr>
                <a:srgbClr val="446652"/>
              </a:buClr>
              <a:buSzPts val="1600"/>
              <a:buChar char="○"/>
              <a:defRPr>
                <a:solidFill>
                  <a:srgbClr val="446652"/>
                </a:solidFill>
              </a:defRPr>
            </a:lvl5pPr>
            <a:lvl6pPr marL="3657509" lvl="5" indent="-440256" rtl="0">
              <a:lnSpc>
                <a:spcPct val="100000"/>
              </a:lnSpc>
              <a:spcBef>
                <a:spcPts val="2133"/>
              </a:spcBef>
              <a:spcAft>
                <a:spcPts val="0"/>
              </a:spcAft>
              <a:buClr>
                <a:srgbClr val="446652"/>
              </a:buClr>
              <a:buSzPts val="1600"/>
              <a:buChar char="■"/>
              <a:defRPr>
                <a:solidFill>
                  <a:srgbClr val="446652"/>
                </a:solidFill>
              </a:defRPr>
            </a:lvl6pPr>
            <a:lvl7pPr marL="4267093" lvl="6" indent="-440256" rtl="0">
              <a:lnSpc>
                <a:spcPct val="100000"/>
              </a:lnSpc>
              <a:spcBef>
                <a:spcPts val="2133"/>
              </a:spcBef>
              <a:spcAft>
                <a:spcPts val="0"/>
              </a:spcAft>
              <a:buClr>
                <a:srgbClr val="446652"/>
              </a:buClr>
              <a:buSzPts val="1600"/>
              <a:buChar char="●"/>
              <a:defRPr>
                <a:solidFill>
                  <a:srgbClr val="446652"/>
                </a:solidFill>
              </a:defRPr>
            </a:lvl7pPr>
            <a:lvl8pPr marL="4876678" lvl="7" indent="-440256" rtl="0">
              <a:lnSpc>
                <a:spcPct val="100000"/>
              </a:lnSpc>
              <a:spcBef>
                <a:spcPts val="2133"/>
              </a:spcBef>
              <a:spcAft>
                <a:spcPts val="0"/>
              </a:spcAft>
              <a:buClr>
                <a:srgbClr val="446652"/>
              </a:buClr>
              <a:buSzPts val="1600"/>
              <a:buChar char="○"/>
              <a:defRPr>
                <a:solidFill>
                  <a:srgbClr val="446652"/>
                </a:solidFill>
              </a:defRPr>
            </a:lvl8pPr>
            <a:lvl9pPr marL="5486263" lvl="8" indent="-440256" rtl="0">
              <a:lnSpc>
                <a:spcPct val="100000"/>
              </a:lnSpc>
              <a:spcBef>
                <a:spcPts val="2133"/>
              </a:spcBef>
              <a:spcAft>
                <a:spcPts val="2133"/>
              </a:spcAft>
              <a:buClr>
                <a:srgbClr val="446652"/>
              </a:buClr>
              <a:buSzPts val="1600"/>
              <a:buChar char="■"/>
              <a:defRPr>
                <a:solidFill>
                  <a:srgbClr val="446652"/>
                </a:solidFill>
              </a:defRPr>
            </a:lvl9pPr>
          </a:lstStyle>
          <a:p>
            <a:endParaRPr/>
          </a:p>
        </p:txBody>
      </p:sp>
      <p:sp>
        <p:nvSpPr>
          <p:cNvPr id="77" name="Google Shape;77;p14"/>
          <p:cNvSpPr txBox="1">
            <a:spLocks noGrp="1"/>
          </p:cNvSpPr>
          <p:nvPr>
            <p:ph type="subTitle" idx="5"/>
          </p:nvPr>
        </p:nvSpPr>
        <p:spPr>
          <a:xfrm>
            <a:off x="2079884" y="4944400"/>
            <a:ext cx="3426000" cy="524800"/>
          </a:xfrm>
          <a:prstGeom prst="rect">
            <a:avLst/>
          </a:prstGeom>
        </p:spPr>
        <p:txBody>
          <a:bodyPr spcFirstLastPara="1" wrap="square" lIns="91425" tIns="91425" rIns="91425" bIns="91425" anchor="t" anchorCtr="0">
            <a:noAutofit/>
          </a:bodyPr>
          <a:lstStyle>
            <a:lvl1pPr lvl="0" rtl="0">
              <a:spcBef>
                <a:spcPts val="0"/>
              </a:spcBef>
              <a:spcAft>
                <a:spcPts val="0"/>
              </a:spcAft>
              <a:buNone/>
              <a:defRPr sz="2400" b="1">
                <a:solidFill>
                  <a:srgbClr val="6C503E"/>
                </a:solidFill>
              </a:defRPr>
            </a:lvl1pPr>
            <a:lvl2pPr lvl="1" rtl="0">
              <a:spcBef>
                <a:spcPts val="2133"/>
              </a:spcBef>
              <a:spcAft>
                <a:spcPts val="0"/>
              </a:spcAft>
              <a:buNone/>
              <a:defRPr sz="2400" b="1">
                <a:solidFill>
                  <a:srgbClr val="6C503E"/>
                </a:solidFill>
              </a:defRPr>
            </a:lvl2pPr>
            <a:lvl3pPr lvl="2" rtl="0">
              <a:spcBef>
                <a:spcPts val="2133"/>
              </a:spcBef>
              <a:spcAft>
                <a:spcPts val="0"/>
              </a:spcAft>
              <a:buNone/>
              <a:defRPr sz="2400" b="1">
                <a:solidFill>
                  <a:srgbClr val="6C503E"/>
                </a:solidFill>
              </a:defRPr>
            </a:lvl3pPr>
            <a:lvl4pPr lvl="3" rtl="0">
              <a:spcBef>
                <a:spcPts val="2133"/>
              </a:spcBef>
              <a:spcAft>
                <a:spcPts val="0"/>
              </a:spcAft>
              <a:buNone/>
              <a:defRPr sz="2400" b="1">
                <a:solidFill>
                  <a:srgbClr val="6C503E"/>
                </a:solidFill>
              </a:defRPr>
            </a:lvl4pPr>
            <a:lvl5pPr lvl="4" rtl="0">
              <a:spcBef>
                <a:spcPts val="2133"/>
              </a:spcBef>
              <a:spcAft>
                <a:spcPts val="0"/>
              </a:spcAft>
              <a:buNone/>
              <a:defRPr sz="2400" b="1">
                <a:solidFill>
                  <a:srgbClr val="6C503E"/>
                </a:solidFill>
              </a:defRPr>
            </a:lvl5pPr>
            <a:lvl6pPr lvl="5" rtl="0">
              <a:spcBef>
                <a:spcPts val="2133"/>
              </a:spcBef>
              <a:spcAft>
                <a:spcPts val="0"/>
              </a:spcAft>
              <a:buNone/>
              <a:defRPr sz="2400" b="1">
                <a:solidFill>
                  <a:srgbClr val="6C503E"/>
                </a:solidFill>
              </a:defRPr>
            </a:lvl6pPr>
            <a:lvl7pPr lvl="6" rtl="0">
              <a:spcBef>
                <a:spcPts val="2133"/>
              </a:spcBef>
              <a:spcAft>
                <a:spcPts val="0"/>
              </a:spcAft>
              <a:buNone/>
              <a:defRPr sz="2400" b="1">
                <a:solidFill>
                  <a:srgbClr val="6C503E"/>
                </a:solidFill>
              </a:defRPr>
            </a:lvl7pPr>
            <a:lvl8pPr lvl="7" rtl="0">
              <a:spcBef>
                <a:spcPts val="2133"/>
              </a:spcBef>
              <a:spcAft>
                <a:spcPts val="0"/>
              </a:spcAft>
              <a:buNone/>
              <a:defRPr sz="2400" b="1">
                <a:solidFill>
                  <a:srgbClr val="6C503E"/>
                </a:solidFill>
              </a:defRPr>
            </a:lvl8pPr>
            <a:lvl9pPr lvl="8" rtl="0">
              <a:spcBef>
                <a:spcPts val="2133"/>
              </a:spcBef>
              <a:spcAft>
                <a:spcPts val="2133"/>
              </a:spcAft>
              <a:buNone/>
              <a:defRPr sz="2400" b="1">
                <a:solidFill>
                  <a:srgbClr val="6C503E"/>
                </a:solidFill>
              </a:defRPr>
            </a:lvl9pPr>
          </a:lstStyle>
          <a:p>
            <a:endParaRPr/>
          </a:p>
        </p:txBody>
      </p:sp>
      <p:sp>
        <p:nvSpPr>
          <p:cNvPr id="78" name="Google Shape;78;p14"/>
          <p:cNvSpPr txBox="1">
            <a:spLocks noGrp="1"/>
          </p:cNvSpPr>
          <p:nvPr>
            <p:ph type="body" idx="6"/>
          </p:nvPr>
        </p:nvSpPr>
        <p:spPr>
          <a:xfrm>
            <a:off x="2079884" y="5374400"/>
            <a:ext cx="3426000" cy="763600"/>
          </a:xfrm>
          <a:prstGeom prst="rect">
            <a:avLst/>
          </a:prstGeom>
        </p:spPr>
        <p:txBody>
          <a:bodyPr spcFirstLastPara="1" wrap="square" lIns="91425" tIns="91425" rIns="91425" bIns="91425" anchor="t" anchorCtr="0">
            <a:noAutofit/>
          </a:bodyPr>
          <a:lstStyle>
            <a:lvl1pPr marL="609585" lvl="0" indent="-440256" rtl="0">
              <a:lnSpc>
                <a:spcPct val="100000"/>
              </a:lnSpc>
              <a:spcBef>
                <a:spcPts val="0"/>
              </a:spcBef>
              <a:spcAft>
                <a:spcPts val="0"/>
              </a:spcAft>
              <a:buClr>
                <a:srgbClr val="446652"/>
              </a:buClr>
              <a:buSzPts val="1600"/>
              <a:buFont typeface="Chivo Light"/>
              <a:buChar char="●"/>
              <a:defRPr sz="2133">
                <a:solidFill>
                  <a:srgbClr val="446652"/>
                </a:solidFill>
              </a:defRPr>
            </a:lvl1pPr>
            <a:lvl2pPr marL="1219170" lvl="1" indent="-440256" rtl="0">
              <a:lnSpc>
                <a:spcPct val="100000"/>
              </a:lnSpc>
              <a:spcBef>
                <a:spcPts val="2133"/>
              </a:spcBef>
              <a:spcAft>
                <a:spcPts val="0"/>
              </a:spcAft>
              <a:buClr>
                <a:srgbClr val="446652"/>
              </a:buClr>
              <a:buSzPts val="1600"/>
              <a:buChar char="○"/>
              <a:defRPr>
                <a:solidFill>
                  <a:srgbClr val="446652"/>
                </a:solidFill>
              </a:defRPr>
            </a:lvl2pPr>
            <a:lvl3pPr marL="1828754" lvl="2" indent="-440256" rtl="0">
              <a:lnSpc>
                <a:spcPct val="100000"/>
              </a:lnSpc>
              <a:spcBef>
                <a:spcPts val="2133"/>
              </a:spcBef>
              <a:spcAft>
                <a:spcPts val="0"/>
              </a:spcAft>
              <a:buClr>
                <a:srgbClr val="446652"/>
              </a:buClr>
              <a:buSzPts val="1600"/>
              <a:buChar char="■"/>
              <a:defRPr>
                <a:solidFill>
                  <a:srgbClr val="446652"/>
                </a:solidFill>
              </a:defRPr>
            </a:lvl3pPr>
            <a:lvl4pPr marL="2438339" lvl="3" indent="-440256" rtl="0">
              <a:lnSpc>
                <a:spcPct val="100000"/>
              </a:lnSpc>
              <a:spcBef>
                <a:spcPts val="2133"/>
              </a:spcBef>
              <a:spcAft>
                <a:spcPts val="0"/>
              </a:spcAft>
              <a:buClr>
                <a:srgbClr val="446652"/>
              </a:buClr>
              <a:buSzPts val="1600"/>
              <a:buChar char="●"/>
              <a:defRPr>
                <a:solidFill>
                  <a:srgbClr val="446652"/>
                </a:solidFill>
              </a:defRPr>
            </a:lvl4pPr>
            <a:lvl5pPr marL="3047924" lvl="4" indent="-440256" rtl="0">
              <a:lnSpc>
                <a:spcPct val="100000"/>
              </a:lnSpc>
              <a:spcBef>
                <a:spcPts val="2133"/>
              </a:spcBef>
              <a:spcAft>
                <a:spcPts val="0"/>
              </a:spcAft>
              <a:buClr>
                <a:srgbClr val="446652"/>
              </a:buClr>
              <a:buSzPts val="1600"/>
              <a:buChar char="○"/>
              <a:defRPr>
                <a:solidFill>
                  <a:srgbClr val="446652"/>
                </a:solidFill>
              </a:defRPr>
            </a:lvl5pPr>
            <a:lvl6pPr marL="3657509" lvl="5" indent="-440256" rtl="0">
              <a:lnSpc>
                <a:spcPct val="100000"/>
              </a:lnSpc>
              <a:spcBef>
                <a:spcPts val="2133"/>
              </a:spcBef>
              <a:spcAft>
                <a:spcPts val="0"/>
              </a:spcAft>
              <a:buClr>
                <a:srgbClr val="446652"/>
              </a:buClr>
              <a:buSzPts val="1600"/>
              <a:buChar char="■"/>
              <a:defRPr>
                <a:solidFill>
                  <a:srgbClr val="446652"/>
                </a:solidFill>
              </a:defRPr>
            </a:lvl6pPr>
            <a:lvl7pPr marL="4267093" lvl="6" indent="-440256" rtl="0">
              <a:lnSpc>
                <a:spcPct val="100000"/>
              </a:lnSpc>
              <a:spcBef>
                <a:spcPts val="2133"/>
              </a:spcBef>
              <a:spcAft>
                <a:spcPts val="0"/>
              </a:spcAft>
              <a:buClr>
                <a:srgbClr val="446652"/>
              </a:buClr>
              <a:buSzPts val="1600"/>
              <a:buChar char="●"/>
              <a:defRPr>
                <a:solidFill>
                  <a:srgbClr val="446652"/>
                </a:solidFill>
              </a:defRPr>
            </a:lvl7pPr>
            <a:lvl8pPr marL="4876678" lvl="7" indent="-440256" rtl="0">
              <a:lnSpc>
                <a:spcPct val="100000"/>
              </a:lnSpc>
              <a:spcBef>
                <a:spcPts val="2133"/>
              </a:spcBef>
              <a:spcAft>
                <a:spcPts val="0"/>
              </a:spcAft>
              <a:buClr>
                <a:srgbClr val="446652"/>
              </a:buClr>
              <a:buSzPts val="1600"/>
              <a:buChar char="○"/>
              <a:defRPr>
                <a:solidFill>
                  <a:srgbClr val="446652"/>
                </a:solidFill>
              </a:defRPr>
            </a:lvl8pPr>
            <a:lvl9pPr marL="5486263" lvl="8" indent="-440256" rtl="0">
              <a:lnSpc>
                <a:spcPct val="100000"/>
              </a:lnSpc>
              <a:spcBef>
                <a:spcPts val="2133"/>
              </a:spcBef>
              <a:spcAft>
                <a:spcPts val="2133"/>
              </a:spcAft>
              <a:buClr>
                <a:srgbClr val="446652"/>
              </a:buClr>
              <a:buSzPts val="1600"/>
              <a:buChar char="■"/>
              <a:defRPr>
                <a:solidFill>
                  <a:srgbClr val="446652"/>
                </a:solidFill>
              </a:defRPr>
            </a:lvl9pPr>
          </a:lstStyle>
          <a:p>
            <a:endParaRPr/>
          </a:p>
        </p:txBody>
      </p:sp>
      <p:sp>
        <p:nvSpPr>
          <p:cNvPr id="79" name="Google Shape;79;p14"/>
          <p:cNvSpPr txBox="1">
            <a:spLocks noGrp="1"/>
          </p:cNvSpPr>
          <p:nvPr>
            <p:ph type="subTitle" idx="7"/>
          </p:nvPr>
        </p:nvSpPr>
        <p:spPr>
          <a:xfrm>
            <a:off x="7421684" y="4944400"/>
            <a:ext cx="3426000" cy="524800"/>
          </a:xfrm>
          <a:prstGeom prst="rect">
            <a:avLst/>
          </a:prstGeom>
        </p:spPr>
        <p:txBody>
          <a:bodyPr spcFirstLastPara="1" wrap="square" lIns="91425" tIns="91425" rIns="91425" bIns="91425" anchor="t" anchorCtr="0">
            <a:noAutofit/>
          </a:bodyPr>
          <a:lstStyle>
            <a:lvl1pPr lvl="0" rtl="0">
              <a:spcBef>
                <a:spcPts val="0"/>
              </a:spcBef>
              <a:spcAft>
                <a:spcPts val="0"/>
              </a:spcAft>
              <a:buNone/>
              <a:defRPr sz="2400" b="1">
                <a:solidFill>
                  <a:srgbClr val="6C503E"/>
                </a:solidFill>
              </a:defRPr>
            </a:lvl1pPr>
            <a:lvl2pPr lvl="1" rtl="0">
              <a:spcBef>
                <a:spcPts val="2133"/>
              </a:spcBef>
              <a:spcAft>
                <a:spcPts val="0"/>
              </a:spcAft>
              <a:buNone/>
              <a:defRPr sz="2400" b="1">
                <a:solidFill>
                  <a:srgbClr val="6C503E"/>
                </a:solidFill>
              </a:defRPr>
            </a:lvl2pPr>
            <a:lvl3pPr lvl="2" rtl="0">
              <a:spcBef>
                <a:spcPts val="2133"/>
              </a:spcBef>
              <a:spcAft>
                <a:spcPts val="0"/>
              </a:spcAft>
              <a:buNone/>
              <a:defRPr sz="2400" b="1">
                <a:solidFill>
                  <a:srgbClr val="6C503E"/>
                </a:solidFill>
              </a:defRPr>
            </a:lvl3pPr>
            <a:lvl4pPr lvl="3" rtl="0">
              <a:spcBef>
                <a:spcPts val="2133"/>
              </a:spcBef>
              <a:spcAft>
                <a:spcPts val="0"/>
              </a:spcAft>
              <a:buNone/>
              <a:defRPr sz="2400" b="1">
                <a:solidFill>
                  <a:srgbClr val="6C503E"/>
                </a:solidFill>
              </a:defRPr>
            </a:lvl4pPr>
            <a:lvl5pPr lvl="4" rtl="0">
              <a:spcBef>
                <a:spcPts val="2133"/>
              </a:spcBef>
              <a:spcAft>
                <a:spcPts val="0"/>
              </a:spcAft>
              <a:buNone/>
              <a:defRPr sz="2400" b="1">
                <a:solidFill>
                  <a:srgbClr val="6C503E"/>
                </a:solidFill>
              </a:defRPr>
            </a:lvl5pPr>
            <a:lvl6pPr lvl="5" rtl="0">
              <a:spcBef>
                <a:spcPts val="2133"/>
              </a:spcBef>
              <a:spcAft>
                <a:spcPts val="0"/>
              </a:spcAft>
              <a:buNone/>
              <a:defRPr sz="2400" b="1">
                <a:solidFill>
                  <a:srgbClr val="6C503E"/>
                </a:solidFill>
              </a:defRPr>
            </a:lvl6pPr>
            <a:lvl7pPr lvl="6" rtl="0">
              <a:spcBef>
                <a:spcPts val="2133"/>
              </a:spcBef>
              <a:spcAft>
                <a:spcPts val="0"/>
              </a:spcAft>
              <a:buNone/>
              <a:defRPr sz="2400" b="1">
                <a:solidFill>
                  <a:srgbClr val="6C503E"/>
                </a:solidFill>
              </a:defRPr>
            </a:lvl7pPr>
            <a:lvl8pPr lvl="7" rtl="0">
              <a:spcBef>
                <a:spcPts val="2133"/>
              </a:spcBef>
              <a:spcAft>
                <a:spcPts val="0"/>
              </a:spcAft>
              <a:buNone/>
              <a:defRPr sz="2400" b="1">
                <a:solidFill>
                  <a:srgbClr val="6C503E"/>
                </a:solidFill>
              </a:defRPr>
            </a:lvl8pPr>
            <a:lvl9pPr lvl="8" rtl="0">
              <a:spcBef>
                <a:spcPts val="2133"/>
              </a:spcBef>
              <a:spcAft>
                <a:spcPts val="2133"/>
              </a:spcAft>
              <a:buNone/>
              <a:defRPr sz="2400" b="1">
                <a:solidFill>
                  <a:srgbClr val="6C503E"/>
                </a:solidFill>
              </a:defRPr>
            </a:lvl9pPr>
          </a:lstStyle>
          <a:p>
            <a:endParaRPr/>
          </a:p>
        </p:txBody>
      </p:sp>
      <p:sp>
        <p:nvSpPr>
          <p:cNvPr id="80" name="Google Shape;80;p14"/>
          <p:cNvSpPr txBox="1">
            <a:spLocks noGrp="1"/>
          </p:cNvSpPr>
          <p:nvPr>
            <p:ph type="body" idx="8"/>
          </p:nvPr>
        </p:nvSpPr>
        <p:spPr>
          <a:xfrm>
            <a:off x="7421684" y="5374400"/>
            <a:ext cx="3426000" cy="763600"/>
          </a:xfrm>
          <a:prstGeom prst="rect">
            <a:avLst/>
          </a:prstGeom>
        </p:spPr>
        <p:txBody>
          <a:bodyPr spcFirstLastPara="1" wrap="square" lIns="91425" tIns="91425" rIns="91425" bIns="91425" anchor="t" anchorCtr="0">
            <a:noAutofit/>
          </a:bodyPr>
          <a:lstStyle>
            <a:lvl1pPr marL="609585" lvl="0" indent="-440256" rtl="0">
              <a:lnSpc>
                <a:spcPct val="100000"/>
              </a:lnSpc>
              <a:spcBef>
                <a:spcPts val="0"/>
              </a:spcBef>
              <a:spcAft>
                <a:spcPts val="0"/>
              </a:spcAft>
              <a:buClr>
                <a:srgbClr val="446652"/>
              </a:buClr>
              <a:buSzPts val="1600"/>
              <a:buFont typeface="Chivo Light"/>
              <a:buChar char="●"/>
              <a:defRPr sz="2133">
                <a:solidFill>
                  <a:srgbClr val="446652"/>
                </a:solidFill>
              </a:defRPr>
            </a:lvl1pPr>
            <a:lvl2pPr marL="1219170" lvl="1" indent="-440256" rtl="0">
              <a:lnSpc>
                <a:spcPct val="100000"/>
              </a:lnSpc>
              <a:spcBef>
                <a:spcPts val="2133"/>
              </a:spcBef>
              <a:spcAft>
                <a:spcPts val="0"/>
              </a:spcAft>
              <a:buClr>
                <a:srgbClr val="446652"/>
              </a:buClr>
              <a:buSzPts val="1600"/>
              <a:buChar char="○"/>
              <a:defRPr>
                <a:solidFill>
                  <a:srgbClr val="446652"/>
                </a:solidFill>
              </a:defRPr>
            </a:lvl2pPr>
            <a:lvl3pPr marL="1828754" lvl="2" indent="-440256" rtl="0">
              <a:lnSpc>
                <a:spcPct val="100000"/>
              </a:lnSpc>
              <a:spcBef>
                <a:spcPts val="2133"/>
              </a:spcBef>
              <a:spcAft>
                <a:spcPts val="0"/>
              </a:spcAft>
              <a:buClr>
                <a:srgbClr val="446652"/>
              </a:buClr>
              <a:buSzPts val="1600"/>
              <a:buChar char="■"/>
              <a:defRPr>
                <a:solidFill>
                  <a:srgbClr val="446652"/>
                </a:solidFill>
              </a:defRPr>
            </a:lvl3pPr>
            <a:lvl4pPr marL="2438339" lvl="3" indent="-440256" rtl="0">
              <a:lnSpc>
                <a:spcPct val="100000"/>
              </a:lnSpc>
              <a:spcBef>
                <a:spcPts val="2133"/>
              </a:spcBef>
              <a:spcAft>
                <a:spcPts val="0"/>
              </a:spcAft>
              <a:buClr>
                <a:srgbClr val="446652"/>
              </a:buClr>
              <a:buSzPts val="1600"/>
              <a:buChar char="●"/>
              <a:defRPr>
                <a:solidFill>
                  <a:srgbClr val="446652"/>
                </a:solidFill>
              </a:defRPr>
            </a:lvl4pPr>
            <a:lvl5pPr marL="3047924" lvl="4" indent="-440256" rtl="0">
              <a:lnSpc>
                <a:spcPct val="100000"/>
              </a:lnSpc>
              <a:spcBef>
                <a:spcPts val="2133"/>
              </a:spcBef>
              <a:spcAft>
                <a:spcPts val="0"/>
              </a:spcAft>
              <a:buClr>
                <a:srgbClr val="446652"/>
              </a:buClr>
              <a:buSzPts val="1600"/>
              <a:buChar char="○"/>
              <a:defRPr>
                <a:solidFill>
                  <a:srgbClr val="446652"/>
                </a:solidFill>
              </a:defRPr>
            </a:lvl5pPr>
            <a:lvl6pPr marL="3657509" lvl="5" indent="-440256" rtl="0">
              <a:lnSpc>
                <a:spcPct val="100000"/>
              </a:lnSpc>
              <a:spcBef>
                <a:spcPts val="2133"/>
              </a:spcBef>
              <a:spcAft>
                <a:spcPts val="0"/>
              </a:spcAft>
              <a:buClr>
                <a:srgbClr val="446652"/>
              </a:buClr>
              <a:buSzPts val="1600"/>
              <a:buChar char="■"/>
              <a:defRPr>
                <a:solidFill>
                  <a:srgbClr val="446652"/>
                </a:solidFill>
              </a:defRPr>
            </a:lvl6pPr>
            <a:lvl7pPr marL="4267093" lvl="6" indent="-440256" rtl="0">
              <a:lnSpc>
                <a:spcPct val="100000"/>
              </a:lnSpc>
              <a:spcBef>
                <a:spcPts val="2133"/>
              </a:spcBef>
              <a:spcAft>
                <a:spcPts val="0"/>
              </a:spcAft>
              <a:buClr>
                <a:srgbClr val="446652"/>
              </a:buClr>
              <a:buSzPts val="1600"/>
              <a:buChar char="●"/>
              <a:defRPr>
                <a:solidFill>
                  <a:srgbClr val="446652"/>
                </a:solidFill>
              </a:defRPr>
            </a:lvl7pPr>
            <a:lvl8pPr marL="4876678" lvl="7" indent="-440256" rtl="0">
              <a:lnSpc>
                <a:spcPct val="100000"/>
              </a:lnSpc>
              <a:spcBef>
                <a:spcPts val="2133"/>
              </a:spcBef>
              <a:spcAft>
                <a:spcPts val="0"/>
              </a:spcAft>
              <a:buClr>
                <a:srgbClr val="446652"/>
              </a:buClr>
              <a:buSzPts val="1600"/>
              <a:buChar char="○"/>
              <a:defRPr>
                <a:solidFill>
                  <a:srgbClr val="446652"/>
                </a:solidFill>
              </a:defRPr>
            </a:lvl8pPr>
            <a:lvl9pPr marL="5486263" lvl="8" indent="-440256" rtl="0">
              <a:lnSpc>
                <a:spcPct val="100000"/>
              </a:lnSpc>
              <a:spcBef>
                <a:spcPts val="2133"/>
              </a:spcBef>
              <a:spcAft>
                <a:spcPts val="2133"/>
              </a:spcAft>
              <a:buClr>
                <a:srgbClr val="446652"/>
              </a:buClr>
              <a:buSzPts val="1600"/>
              <a:buChar char="■"/>
              <a:defRPr>
                <a:solidFill>
                  <a:srgbClr val="446652"/>
                </a:solidFill>
              </a:defRPr>
            </a:lvl9pPr>
          </a:lstStyle>
          <a:p>
            <a:endParaRPr/>
          </a:p>
        </p:txBody>
      </p:sp>
      <p:sp>
        <p:nvSpPr>
          <p:cNvPr id="81" name="Google Shape;81;p14"/>
          <p:cNvSpPr txBox="1">
            <a:spLocks noGrp="1"/>
          </p:cNvSpPr>
          <p:nvPr>
            <p:ph type="title" idx="9" hasCustomPrompt="1"/>
          </p:nvPr>
        </p:nvSpPr>
        <p:spPr>
          <a:xfrm>
            <a:off x="2079884" y="1708917"/>
            <a:ext cx="1645200" cy="1079200"/>
          </a:xfrm>
          <a:prstGeom prst="rect">
            <a:avLst/>
          </a:prstGeom>
        </p:spPr>
        <p:txBody>
          <a:bodyPr spcFirstLastPara="1" wrap="square" lIns="91425" tIns="91425" rIns="91425" bIns="91425" anchor="ctr" anchorCtr="0">
            <a:noAutofit/>
          </a:bodyPr>
          <a:lstStyle>
            <a:lvl1pPr lvl="0" algn="l" rtl="0">
              <a:spcBef>
                <a:spcPts val="0"/>
              </a:spcBef>
              <a:spcAft>
                <a:spcPts val="0"/>
              </a:spcAft>
              <a:buClr>
                <a:srgbClr val="446652"/>
              </a:buClr>
              <a:buSzPts val="4000"/>
              <a:buFont typeface="PT Serif"/>
              <a:buNone/>
              <a:defRPr sz="5333">
                <a:solidFill>
                  <a:srgbClr val="446652"/>
                </a:solidFill>
                <a:latin typeface="PT Serif"/>
                <a:ea typeface="PT Serif"/>
                <a:cs typeface="PT Serif"/>
                <a:sym typeface="PT Serif"/>
              </a:defRPr>
            </a:lvl1pPr>
            <a:lvl2pPr lvl="1" rtl="0">
              <a:spcBef>
                <a:spcPts val="0"/>
              </a:spcBef>
              <a:spcAft>
                <a:spcPts val="0"/>
              </a:spcAft>
              <a:buSzPts val="4000"/>
              <a:buNone/>
              <a:defRPr sz="5333"/>
            </a:lvl2pPr>
            <a:lvl3pPr lvl="2" rtl="0">
              <a:spcBef>
                <a:spcPts val="0"/>
              </a:spcBef>
              <a:spcAft>
                <a:spcPts val="0"/>
              </a:spcAft>
              <a:buSzPts val="4000"/>
              <a:buNone/>
              <a:defRPr sz="5333"/>
            </a:lvl3pPr>
            <a:lvl4pPr lvl="3" rtl="0">
              <a:spcBef>
                <a:spcPts val="0"/>
              </a:spcBef>
              <a:spcAft>
                <a:spcPts val="0"/>
              </a:spcAft>
              <a:buSzPts val="4000"/>
              <a:buNone/>
              <a:defRPr sz="5333"/>
            </a:lvl4pPr>
            <a:lvl5pPr lvl="4" rtl="0">
              <a:spcBef>
                <a:spcPts val="0"/>
              </a:spcBef>
              <a:spcAft>
                <a:spcPts val="0"/>
              </a:spcAft>
              <a:buSzPts val="4000"/>
              <a:buNone/>
              <a:defRPr sz="5333"/>
            </a:lvl5pPr>
            <a:lvl6pPr lvl="5" rtl="0">
              <a:spcBef>
                <a:spcPts val="0"/>
              </a:spcBef>
              <a:spcAft>
                <a:spcPts val="0"/>
              </a:spcAft>
              <a:buSzPts val="4000"/>
              <a:buNone/>
              <a:defRPr sz="5333"/>
            </a:lvl6pPr>
            <a:lvl7pPr lvl="6" rtl="0">
              <a:spcBef>
                <a:spcPts val="0"/>
              </a:spcBef>
              <a:spcAft>
                <a:spcPts val="0"/>
              </a:spcAft>
              <a:buSzPts val="4000"/>
              <a:buNone/>
              <a:defRPr sz="5333"/>
            </a:lvl7pPr>
            <a:lvl8pPr lvl="7" rtl="0">
              <a:spcBef>
                <a:spcPts val="0"/>
              </a:spcBef>
              <a:spcAft>
                <a:spcPts val="0"/>
              </a:spcAft>
              <a:buSzPts val="4000"/>
              <a:buNone/>
              <a:defRPr sz="5333"/>
            </a:lvl8pPr>
            <a:lvl9pPr lvl="8" rtl="0">
              <a:spcBef>
                <a:spcPts val="0"/>
              </a:spcBef>
              <a:spcAft>
                <a:spcPts val="0"/>
              </a:spcAft>
              <a:buSzPts val="4000"/>
              <a:buNone/>
              <a:defRPr sz="5333"/>
            </a:lvl9pPr>
          </a:lstStyle>
          <a:p>
            <a:r>
              <a:t>xx%</a:t>
            </a:r>
          </a:p>
        </p:txBody>
      </p:sp>
      <p:sp>
        <p:nvSpPr>
          <p:cNvPr id="82" name="Google Shape;82;p14"/>
          <p:cNvSpPr txBox="1">
            <a:spLocks noGrp="1"/>
          </p:cNvSpPr>
          <p:nvPr>
            <p:ph type="title" idx="13" hasCustomPrompt="1"/>
          </p:nvPr>
        </p:nvSpPr>
        <p:spPr>
          <a:xfrm>
            <a:off x="7421684" y="1708933"/>
            <a:ext cx="1645200" cy="1079200"/>
          </a:xfrm>
          <a:prstGeom prst="rect">
            <a:avLst/>
          </a:prstGeom>
        </p:spPr>
        <p:txBody>
          <a:bodyPr spcFirstLastPara="1" wrap="square" lIns="91425" tIns="91425" rIns="91425" bIns="91425" anchor="ctr" anchorCtr="0">
            <a:noAutofit/>
          </a:bodyPr>
          <a:lstStyle>
            <a:lvl1pPr lvl="0" algn="l" rtl="0">
              <a:spcBef>
                <a:spcPts val="0"/>
              </a:spcBef>
              <a:spcAft>
                <a:spcPts val="0"/>
              </a:spcAft>
              <a:buClr>
                <a:srgbClr val="446652"/>
              </a:buClr>
              <a:buSzPts val="4000"/>
              <a:buFont typeface="PT Serif"/>
              <a:buNone/>
              <a:defRPr sz="5333">
                <a:solidFill>
                  <a:srgbClr val="446652"/>
                </a:solidFill>
                <a:latin typeface="PT Serif"/>
                <a:ea typeface="PT Serif"/>
                <a:cs typeface="PT Serif"/>
                <a:sym typeface="PT Serif"/>
              </a:defRPr>
            </a:lvl1pPr>
            <a:lvl2pPr lvl="1" rtl="0">
              <a:spcBef>
                <a:spcPts val="0"/>
              </a:spcBef>
              <a:spcAft>
                <a:spcPts val="0"/>
              </a:spcAft>
              <a:buSzPts val="4000"/>
              <a:buNone/>
              <a:defRPr sz="5333"/>
            </a:lvl2pPr>
            <a:lvl3pPr lvl="2" rtl="0">
              <a:spcBef>
                <a:spcPts val="0"/>
              </a:spcBef>
              <a:spcAft>
                <a:spcPts val="0"/>
              </a:spcAft>
              <a:buSzPts val="4000"/>
              <a:buNone/>
              <a:defRPr sz="5333"/>
            </a:lvl3pPr>
            <a:lvl4pPr lvl="3" rtl="0">
              <a:spcBef>
                <a:spcPts val="0"/>
              </a:spcBef>
              <a:spcAft>
                <a:spcPts val="0"/>
              </a:spcAft>
              <a:buSzPts val="4000"/>
              <a:buNone/>
              <a:defRPr sz="5333"/>
            </a:lvl4pPr>
            <a:lvl5pPr lvl="4" rtl="0">
              <a:spcBef>
                <a:spcPts val="0"/>
              </a:spcBef>
              <a:spcAft>
                <a:spcPts val="0"/>
              </a:spcAft>
              <a:buSzPts val="4000"/>
              <a:buNone/>
              <a:defRPr sz="5333"/>
            </a:lvl5pPr>
            <a:lvl6pPr lvl="5" rtl="0">
              <a:spcBef>
                <a:spcPts val="0"/>
              </a:spcBef>
              <a:spcAft>
                <a:spcPts val="0"/>
              </a:spcAft>
              <a:buSzPts val="4000"/>
              <a:buNone/>
              <a:defRPr sz="5333"/>
            </a:lvl6pPr>
            <a:lvl7pPr lvl="6" rtl="0">
              <a:spcBef>
                <a:spcPts val="0"/>
              </a:spcBef>
              <a:spcAft>
                <a:spcPts val="0"/>
              </a:spcAft>
              <a:buSzPts val="4000"/>
              <a:buNone/>
              <a:defRPr sz="5333"/>
            </a:lvl7pPr>
            <a:lvl8pPr lvl="7" rtl="0">
              <a:spcBef>
                <a:spcPts val="0"/>
              </a:spcBef>
              <a:spcAft>
                <a:spcPts val="0"/>
              </a:spcAft>
              <a:buSzPts val="4000"/>
              <a:buNone/>
              <a:defRPr sz="5333"/>
            </a:lvl8pPr>
            <a:lvl9pPr lvl="8" rtl="0">
              <a:spcBef>
                <a:spcPts val="0"/>
              </a:spcBef>
              <a:spcAft>
                <a:spcPts val="0"/>
              </a:spcAft>
              <a:buSzPts val="4000"/>
              <a:buNone/>
              <a:defRPr sz="5333"/>
            </a:lvl9pPr>
          </a:lstStyle>
          <a:p>
            <a:r>
              <a:t>xx%</a:t>
            </a:r>
          </a:p>
        </p:txBody>
      </p:sp>
      <p:sp>
        <p:nvSpPr>
          <p:cNvPr id="83" name="Google Shape;83;p14"/>
          <p:cNvSpPr txBox="1">
            <a:spLocks noGrp="1"/>
          </p:cNvSpPr>
          <p:nvPr>
            <p:ph type="title" idx="14" hasCustomPrompt="1"/>
          </p:nvPr>
        </p:nvSpPr>
        <p:spPr>
          <a:xfrm>
            <a:off x="7421684" y="4092000"/>
            <a:ext cx="1645200" cy="1079200"/>
          </a:xfrm>
          <a:prstGeom prst="rect">
            <a:avLst/>
          </a:prstGeom>
        </p:spPr>
        <p:txBody>
          <a:bodyPr spcFirstLastPara="1" wrap="square" lIns="91425" tIns="91425" rIns="91425" bIns="91425" anchor="ctr" anchorCtr="0">
            <a:noAutofit/>
          </a:bodyPr>
          <a:lstStyle>
            <a:lvl1pPr lvl="0" algn="l" rtl="0">
              <a:spcBef>
                <a:spcPts val="0"/>
              </a:spcBef>
              <a:spcAft>
                <a:spcPts val="0"/>
              </a:spcAft>
              <a:buClr>
                <a:srgbClr val="446652"/>
              </a:buClr>
              <a:buSzPts val="4000"/>
              <a:buFont typeface="PT Serif"/>
              <a:buNone/>
              <a:defRPr sz="5333">
                <a:solidFill>
                  <a:srgbClr val="446652"/>
                </a:solidFill>
                <a:latin typeface="PT Serif"/>
                <a:ea typeface="PT Serif"/>
                <a:cs typeface="PT Serif"/>
                <a:sym typeface="PT Serif"/>
              </a:defRPr>
            </a:lvl1pPr>
            <a:lvl2pPr lvl="1" rtl="0">
              <a:spcBef>
                <a:spcPts val="0"/>
              </a:spcBef>
              <a:spcAft>
                <a:spcPts val="0"/>
              </a:spcAft>
              <a:buSzPts val="4000"/>
              <a:buNone/>
              <a:defRPr sz="5333"/>
            </a:lvl2pPr>
            <a:lvl3pPr lvl="2" rtl="0">
              <a:spcBef>
                <a:spcPts val="0"/>
              </a:spcBef>
              <a:spcAft>
                <a:spcPts val="0"/>
              </a:spcAft>
              <a:buSzPts val="4000"/>
              <a:buNone/>
              <a:defRPr sz="5333"/>
            </a:lvl3pPr>
            <a:lvl4pPr lvl="3" rtl="0">
              <a:spcBef>
                <a:spcPts val="0"/>
              </a:spcBef>
              <a:spcAft>
                <a:spcPts val="0"/>
              </a:spcAft>
              <a:buSzPts val="4000"/>
              <a:buNone/>
              <a:defRPr sz="5333"/>
            </a:lvl4pPr>
            <a:lvl5pPr lvl="4" rtl="0">
              <a:spcBef>
                <a:spcPts val="0"/>
              </a:spcBef>
              <a:spcAft>
                <a:spcPts val="0"/>
              </a:spcAft>
              <a:buSzPts val="4000"/>
              <a:buNone/>
              <a:defRPr sz="5333"/>
            </a:lvl5pPr>
            <a:lvl6pPr lvl="5" rtl="0">
              <a:spcBef>
                <a:spcPts val="0"/>
              </a:spcBef>
              <a:spcAft>
                <a:spcPts val="0"/>
              </a:spcAft>
              <a:buSzPts val="4000"/>
              <a:buNone/>
              <a:defRPr sz="5333"/>
            </a:lvl6pPr>
            <a:lvl7pPr lvl="6" rtl="0">
              <a:spcBef>
                <a:spcPts val="0"/>
              </a:spcBef>
              <a:spcAft>
                <a:spcPts val="0"/>
              </a:spcAft>
              <a:buSzPts val="4000"/>
              <a:buNone/>
              <a:defRPr sz="5333"/>
            </a:lvl7pPr>
            <a:lvl8pPr lvl="7" rtl="0">
              <a:spcBef>
                <a:spcPts val="0"/>
              </a:spcBef>
              <a:spcAft>
                <a:spcPts val="0"/>
              </a:spcAft>
              <a:buSzPts val="4000"/>
              <a:buNone/>
              <a:defRPr sz="5333"/>
            </a:lvl8pPr>
            <a:lvl9pPr lvl="8" rtl="0">
              <a:spcBef>
                <a:spcPts val="0"/>
              </a:spcBef>
              <a:spcAft>
                <a:spcPts val="0"/>
              </a:spcAft>
              <a:buSzPts val="4000"/>
              <a:buNone/>
              <a:defRPr sz="5333"/>
            </a:lvl9pPr>
          </a:lstStyle>
          <a:p>
            <a:r>
              <a:t>xx%</a:t>
            </a:r>
          </a:p>
        </p:txBody>
      </p:sp>
      <p:sp>
        <p:nvSpPr>
          <p:cNvPr id="84" name="Google Shape;84;p14"/>
          <p:cNvSpPr txBox="1">
            <a:spLocks noGrp="1"/>
          </p:cNvSpPr>
          <p:nvPr>
            <p:ph type="title" idx="15" hasCustomPrompt="1"/>
          </p:nvPr>
        </p:nvSpPr>
        <p:spPr>
          <a:xfrm>
            <a:off x="2079884" y="4092000"/>
            <a:ext cx="1645200" cy="1079200"/>
          </a:xfrm>
          <a:prstGeom prst="rect">
            <a:avLst/>
          </a:prstGeom>
        </p:spPr>
        <p:txBody>
          <a:bodyPr spcFirstLastPara="1" wrap="square" lIns="91425" tIns="91425" rIns="91425" bIns="91425" anchor="ctr" anchorCtr="0">
            <a:noAutofit/>
          </a:bodyPr>
          <a:lstStyle>
            <a:lvl1pPr lvl="0" algn="l" rtl="0">
              <a:spcBef>
                <a:spcPts val="0"/>
              </a:spcBef>
              <a:spcAft>
                <a:spcPts val="0"/>
              </a:spcAft>
              <a:buClr>
                <a:srgbClr val="446652"/>
              </a:buClr>
              <a:buSzPts val="4000"/>
              <a:buFont typeface="PT Serif"/>
              <a:buNone/>
              <a:defRPr sz="5333">
                <a:solidFill>
                  <a:srgbClr val="446652"/>
                </a:solidFill>
                <a:latin typeface="PT Serif"/>
                <a:ea typeface="PT Serif"/>
                <a:cs typeface="PT Serif"/>
                <a:sym typeface="PT Serif"/>
              </a:defRPr>
            </a:lvl1pPr>
            <a:lvl2pPr lvl="1" rtl="0">
              <a:spcBef>
                <a:spcPts val="0"/>
              </a:spcBef>
              <a:spcAft>
                <a:spcPts val="0"/>
              </a:spcAft>
              <a:buSzPts val="4000"/>
              <a:buNone/>
              <a:defRPr sz="5333"/>
            </a:lvl2pPr>
            <a:lvl3pPr lvl="2" rtl="0">
              <a:spcBef>
                <a:spcPts val="0"/>
              </a:spcBef>
              <a:spcAft>
                <a:spcPts val="0"/>
              </a:spcAft>
              <a:buSzPts val="4000"/>
              <a:buNone/>
              <a:defRPr sz="5333"/>
            </a:lvl3pPr>
            <a:lvl4pPr lvl="3" rtl="0">
              <a:spcBef>
                <a:spcPts val="0"/>
              </a:spcBef>
              <a:spcAft>
                <a:spcPts val="0"/>
              </a:spcAft>
              <a:buSzPts val="4000"/>
              <a:buNone/>
              <a:defRPr sz="5333"/>
            </a:lvl4pPr>
            <a:lvl5pPr lvl="4" rtl="0">
              <a:spcBef>
                <a:spcPts val="0"/>
              </a:spcBef>
              <a:spcAft>
                <a:spcPts val="0"/>
              </a:spcAft>
              <a:buSzPts val="4000"/>
              <a:buNone/>
              <a:defRPr sz="5333"/>
            </a:lvl5pPr>
            <a:lvl6pPr lvl="5" rtl="0">
              <a:spcBef>
                <a:spcPts val="0"/>
              </a:spcBef>
              <a:spcAft>
                <a:spcPts val="0"/>
              </a:spcAft>
              <a:buSzPts val="4000"/>
              <a:buNone/>
              <a:defRPr sz="5333"/>
            </a:lvl6pPr>
            <a:lvl7pPr lvl="6" rtl="0">
              <a:spcBef>
                <a:spcPts val="0"/>
              </a:spcBef>
              <a:spcAft>
                <a:spcPts val="0"/>
              </a:spcAft>
              <a:buSzPts val="4000"/>
              <a:buNone/>
              <a:defRPr sz="5333"/>
            </a:lvl7pPr>
            <a:lvl8pPr lvl="7" rtl="0">
              <a:spcBef>
                <a:spcPts val="0"/>
              </a:spcBef>
              <a:spcAft>
                <a:spcPts val="0"/>
              </a:spcAft>
              <a:buSzPts val="4000"/>
              <a:buNone/>
              <a:defRPr sz="5333"/>
            </a:lvl8pPr>
            <a:lvl9pPr lvl="8" rtl="0">
              <a:spcBef>
                <a:spcPts val="0"/>
              </a:spcBef>
              <a:spcAft>
                <a:spcPts val="0"/>
              </a:spcAft>
              <a:buSzPts val="4000"/>
              <a:buNone/>
              <a:defRPr sz="5333"/>
            </a:lvl9pPr>
          </a:lstStyle>
          <a:p>
            <a:r>
              <a:t>xx%</a:t>
            </a:r>
          </a:p>
        </p:txBody>
      </p:sp>
      <p:pic>
        <p:nvPicPr>
          <p:cNvPr id="85" name="Google Shape;85;p14"/>
          <p:cNvPicPr preferRelativeResize="0"/>
          <p:nvPr/>
        </p:nvPicPr>
        <p:blipFill>
          <a:blip r:embed="rId2">
            <a:alphaModFix/>
          </a:blip>
          <a:stretch>
            <a:fillRect/>
          </a:stretch>
        </p:blipFill>
        <p:spPr>
          <a:xfrm rot="10800000">
            <a:off x="7970901" y="-1828800"/>
            <a:ext cx="6176899" cy="6246267"/>
          </a:xfrm>
          <a:prstGeom prst="rect">
            <a:avLst/>
          </a:prstGeom>
          <a:noFill/>
          <a:ln>
            <a:noFill/>
          </a:ln>
        </p:spPr>
      </p:pic>
    </p:spTree>
    <p:extLst>
      <p:ext uri="{BB962C8B-B14F-4D97-AF65-F5344CB8AC3E}">
        <p14:creationId xmlns:p14="http://schemas.microsoft.com/office/powerpoint/2010/main" val="23355015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pPr>
              <a:defRPr/>
            </a:pPr>
            <a:fld id="{C21220B6-40A0-4057-B26A-CB8D9876A118}" type="datetimeFigureOut">
              <a:rPr lang="vi-VN" smtClean="0"/>
              <a:pPr>
                <a:defRPr/>
              </a:pPr>
              <a:t>20/02/2024</a:t>
            </a:fld>
            <a:endParaRPr lang="vi-VN"/>
          </a:p>
        </p:txBody>
      </p:sp>
      <p:sp>
        <p:nvSpPr>
          <p:cNvPr id="5" name="Footer Placeholder 4"/>
          <p:cNvSpPr>
            <a:spLocks noGrp="1"/>
          </p:cNvSpPr>
          <p:nvPr>
            <p:ph type="ftr" sz="quarter" idx="11"/>
          </p:nvPr>
        </p:nvSpPr>
        <p:spPr/>
        <p:txBody>
          <a:bodyPr/>
          <a:lstStyle/>
          <a:p>
            <a:pPr>
              <a:defRPr/>
            </a:pPr>
            <a:endParaRPr lang="vi-VN"/>
          </a:p>
        </p:txBody>
      </p:sp>
      <p:sp>
        <p:nvSpPr>
          <p:cNvPr id="6" name="Slide Number Placeholder 5"/>
          <p:cNvSpPr>
            <a:spLocks noGrp="1"/>
          </p:cNvSpPr>
          <p:nvPr>
            <p:ph type="sldNum" sz="quarter" idx="12"/>
          </p:nvPr>
        </p:nvSpPr>
        <p:spPr/>
        <p:txBody>
          <a:bodyPr/>
          <a:lstStyle/>
          <a:p>
            <a:fld id="{7B55D71B-0906-463F-BF0D-95BD0EC7B1C6}" type="slidenum">
              <a:rPr lang="vi-VN" smtClean="0"/>
              <a:pPr/>
              <a:t>‹#›</a:t>
            </a:fld>
            <a:endParaRPr lang="vi-VN"/>
          </a:p>
        </p:txBody>
      </p:sp>
    </p:spTree>
    <p:extLst>
      <p:ext uri="{BB962C8B-B14F-4D97-AF65-F5344CB8AC3E}">
        <p14:creationId xmlns:p14="http://schemas.microsoft.com/office/powerpoint/2010/main" val="224853660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a:defRPr/>
            </a:pPr>
            <a:fld id="{FED3E1CF-D2D4-44F2-9E62-66B91387ECF5}" type="datetimeFigureOut">
              <a:rPr lang="vi-VN" smtClean="0"/>
              <a:pPr>
                <a:defRPr/>
              </a:pPr>
              <a:t>20/02/2024</a:t>
            </a:fld>
            <a:endParaRPr lang="vi-VN"/>
          </a:p>
        </p:txBody>
      </p:sp>
      <p:sp>
        <p:nvSpPr>
          <p:cNvPr id="5" name="Footer Placeholder 4"/>
          <p:cNvSpPr>
            <a:spLocks noGrp="1"/>
          </p:cNvSpPr>
          <p:nvPr>
            <p:ph type="ftr" sz="quarter" idx="11"/>
          </p:nvPr>
        </p:nvSpPr>
        <p:spPr/>
        <p:txBody>
          <a:bodyPr/>
          <a:lstStyle/>
          <a:p>
            <a:pPr>
              <a:defRPr/>
            </a:pPr>
            <a:endParaRPr lang="vi-VN"/>
          </a:p>
        </p:txBody>
      </p:sp>
      <p:sp>
        <p:nvSpPr>
          <p:cNvPr id="6" name="Slide Number Placeholder 5"/>
          <p:cNvSpPr>
            <a:spLocks noGrp="1"/>
          </p:cNvSpPr>
          <p:nvPr>
            <p:ph type="sldNum" sz="quarter" idx="12"/>
          </p:nvPr>
        </p:nvSpPr>
        <p:spPr/>
        <p:txBody>
          <a:bodyPr/>
          <a:lstStyle/>
          <a:p>
            <a:fld id="{4E733AFD-CD95-4D97-96B7-C55F3E526850}" type="slidenum">
              <a:rPr lang="vi-VN" smtClean="0"/>
              <a:pPr/>
              <a:t>‹#›</a:t>
            </a:fld>
            <a:endParaRPr lang="vi-VN"/>
          </a:p>
        </p:txBody>
      </p:sp>
    </p:spTree>
    <p:extLst>
      <p:ext uri="{BB962C8B-B14F-4D97-AF65-F5344CB8AC3E}">
        <p14:creationId xmlns:p14="http://schemas.microsoft.com/office/powerpoint/2010/main" val="206624636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pPr>
              <a:defRPr/>
            </a:pPr>
            <a:fld id="{1C3B7DCB-46A8-4A9A-8E0D-84B1D33B2B4D}" type="datetimeFigureOut">
              <a:rPr lang="vi-VN" smtClean="0"/>
              <a:pPr>
                <a:defRPr/>
              </a:pPr>
              <a:t>20/02/2024</a:t>
            </a:fld>
            <a:endParaRPr lang="vi-VN"/>
          </a:p>
        </p:txBody>
      </p:sp>
      <p:sp>
        <p:nvSpPr>
          <p:cNvPr id="5" name="Footer Placeholder 4"/>
          <p:cNvSpPr>
            <a:spLocks noGrp="1"/>
          </p:cNvSpPr>
          <p:nvPr>
            <p:ph type="ftr" sz="quarter" idx="11"/>
          </p:nvPr>
        </p:nvSpPr>
        <p:spPr/>
        <p:txBody>
          <a:bodyPr/>
          <a:lstStyle/>
          <a:p>
            <a:pPr>
              <a:defRPr/>
            </a:pPr>
            <a:endParaRPr lang="vi-VN"/>
          </a:p>
        </p:txBody>
      </p:sp>
      <p:sp>
        <p:nvSpPr>
          <p:cNvPr id="6" name="Slide Number Placeholder 5"/>
          <p:cNvSpPr>
            <a:spLocks noGrp="1"/>
          </p:cNvSpPr>
          <p:nvPr>
            <p:ph type="sldNum" sz="quarter" idx="12"/>
          </p:nvPr>
        </p:nvSpPr>
        <p:spPr/>
        <p:txBody>
          <a:bodyPr/>
          <a:lstStyle/>
          <a:p>
            <a:fld id="{1B697B45-8B21-4386-BE13-020A1A0EAF05}" type="slidenum">
              <a:rPr lang="vi-VN" smtClean="0"/>
              <a:pPr/>
              <a:t>‹#›</a:t>
            </a:fld>
            <a:endParaRPr lang="vi-VN"/>
          </a:p>
        </p:txBody>
      </p:sp>
    </p:spTree>
    <p:extLst>
      <p:ext uri="{BB962C8B-B14F-4D97-AF65-F5344CB8AC3E}">
        <p14:creationId xmlns:p14="http://schemas.microsoft.com/office/powerpoint/2010/main" val="60227648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pPr>
              <a:defRPr/>
            </a:pPr>
            <a:fld id="{10CFBC93-5527-4D84-8E3E-4789A6E9D74F}" type="datetimeFigureOut">
              <a:rPr lang="vi-VN" smtClean="0"/>
              <a:pPr>
                <a:defRPr/>
              </a:pPr>
              <a:t>20/02/2024</a:t>
            </a:fld>
            <a:endParaRPr lang="vi-VN"/>
          </a:p>
        </p:txBody>
      </p:sp>
      <p:sp>
        <p:nvSpPr>
          <p:cNvPr id="6" name="Footer Placeholder 5"/>
          <p:cNvSpPr>
            <a:spLocks noGrp="1"/>
          </p:cNvSpPr>
          <p:nvPr>
            <p:ph type="ftr" sz="quarter" idx="11"/>
          </p:nvPr>
        </p:nvSpPr>
        <p:spPr/>
        <p:txBody>
          <a:bodyPr/>
          <a:lstStyle/>
          <a:p>
            <a:pPr>
              <a:defRPr/>
            </a:pPr>
            <a:endParaRPr lang="vi-VN"/>
          </a:p>
        </p:txBody>
      </p:sp>
      <p:sp>
        <p:nvSpPr>
          <p:cNvPr id="7" name="Slide Number Placeholder 6"/>
          <p:cNvSpPr>
            <a:spLocks noGrp="1"/>
          </p:cNvSpPr>
          <p:nvPr>
            <p:ph type="sldNum" sz="quarter" idx="12"/>
          </p:nvPr>
        </p:nvSpPr>
        <p:spPr/>
        <p:txBody>
          <a:bodyPr/>
          <a:lstStyle/>
          <a:p>
            <a:fld id="{EECBB326-5362-4866-8DC4-DD741BDCB43E}" type="slidenum">
              <a:rPr lang="vi-VN" smtClean="0"/>
              <a:pPr/>
              <a:t>‹#›</a:t>
            </a:fld>
            <a:endParaRPr lang="vi-VN"/>
          </a:p>
        </p:txBody>
      </p:sp>
    </p:spTree>
    <p:extLst>
      <p:ext uri="{BB962C8B-B14F-4D97-AF65-F5344CB8AC3E}">
        <p14:creationId xmlns:p14="http://schemas.microsoft.com/office/powerpoint/2010/main" val="156691304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pPr>
              <a:defRPr/>
            </a:pPr>
            <a:fld id="{480126E4-E1AB-4E6D-8A09-FF6DF2F51839}" type="datetimeFigureOut">
              <a:rPr lang="vi-VN" smtClean="0"/>
              <a:pPr>
                <a:defRPr/>
              </a:pPr>
              <a:t>20/02/2024</a:t>
            </a:fld>
            <a:endParaRPr lang="vi-VN"/>
          </a:p>
        </p:txBody>
      </p:sp>
      <p:sp>
        <p:nvSpPr>
          <p:cNvPr id="8" name="Footer Placeholder 7"/>
          <p:cNvSpPr>
            <a:spLocks noGrp="1"/>
          </p:cNvSpPr>
          <p:nvPr>
            <p:ph type="ftr" sz="quarter" idx="11"/>
          </p:nvPr>
        </p:nvSpPr>
        <p:spPr/>
        <p:txBody>
          <a:bodyPr/>
          <a:lstStyle/>
          <a:p>
            <a:pPr>
              <a:defRPr/>
            </a:pPr>
            <a:endParaRPr lang="vi-VN"/>
          </a:p>
        </p:txBody>
      </p:sp>
      <p:sp>
        <p:nvSpPr>
          <p:cNvPr id="9" name="Slide Number Placeholder 8"/>
          <p:cNvSpPr>
            <a:spLocks noGrp="1"/>
          </p:cNvSpPr>
          <p:nvPr>
            <p:ph type="sldNum" sz="quarter" idx="12"/>
          </p:nvPr>
        </p:nvSpPr>
        <p:spPr/>
        <p:txBody>
          <a:bodyPr/>
          <a:lstStyle/>
          <a:p>
            <a:fld id="{708012F4-3BB7-43F7-9896-B807849E98BD}" type="slidenum">
              <a:rPr lang="vi-VN" smtClean="0"/>
              <a:pPr/>
              <a:t>‹#›</a:t>
            </a:fld>
            <a:endParaRPr lang="vi-VN"/>
          </a:p>
        </p:txBody>
      </p:sp>
    </p:spTree>
    <p:extLst>
      <p:ext uri="{BB962C8B-B14F-4D97-AF65-F5344CB8AC3E}">
        <p14:creationId xmlns:p14="http://schemas.microsoft.com/office/powerpoint/2010/main" val="77217256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pPr>
              <a:defRPr/>
            </a:pPr>
            <a:fld id="{126D81AD-B2D2-4D5A-9C5D-A6D8D168C278}" type="datetimeFigureOut">
              <a:rPr lang="vi-VN" smtClean="0"/>
              <a:pPr>
                <a:defRPr/>
              </a:pPr>
              <a:t>20/02/2024</a:t>
            </a:fld>
            <a:endParaRPr lang="vi-VN"/>
          </a:p>
        </p:txBody>
      </p:sp>
      <p:sp>
        <p:nvSpPr>
          <p:cNvPr id="4" name="Footer Placeholder 3"/>
          <p:cNvSpPr>
            <a:spLocks noGrp="1"/>
          </p:cNvSpPr>
          <p:nvPr>
            <p:ph type="ftr" sz="quarter" idx="11"/>
          </p:nvPr>
        </p:nvSpPr>
        <p:spPr/>
        <p:txBody>
          <a:bodyPr/>
          <a:lstStyle/>
          <a:p>
            <a:pPr>
              <a:defRPr/>
            </a:pPr>
            <a:endParaRPr lang="vi-VN"/>
          </a:p>
        </p:txBody>
      </p:sp>
      <p:sp>
        <p:nvSpPr>
          <p:cNvPr id="5" name="Slide Number Placeholder 4"/>
          <p:cNvSpPr>
            <a:spLocks noGrp="1"/>
          </p:cNvSpPr>
          <p:nvPr>
            <p:ph type="sldNum" sz="quarter" idx="12"/>
          </p:nvPr>
        </p:nvSpPr>
        <p:spPr/>
        <p:txBody>
          <a:bodyPr/>
          <a:lstStyle/>
          <a:p>
            <a:fld id="{AAF849BF-C1BE-49E5-92A5-8505C1E92DBD}" type="slidenum">
              <a:rPr lang="vi-VN" smtClean="0"/>
              <a:pPr/>
              <a:t>‹#›</a:t>
            </a:fld>
            <a:endParaRPr lang="vi-VN"/>
          </a:p>
        </p:txBody>
      </p:sp>
    </p:spTree>
    <p:extLst>
      <p:ext uri="{BB962C8B-B14F-4D97-AF65-F5344CB8AC3E}">
        <p14:creationId xmlns:p14="http://schemas.microsoft.com/office/powerpoint/2010/main" val="20927865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pPr>
              <a:defRPr/>
            </a:pPr>
            <a:fld id="{3B9ECCB5-D347-4488-AE88-1CA9366B924F}" type="datetimeFigureOut">
              <a:rPr lang="vi-VN" smtClean="0"/>
              <a:pPr>
                <a:defRPr/>
              </a:pPr>
              <a:t>20/02/2024</a:t>
            </a:fld>
            <a:endParaRPr lang="vi-VN"/>
          </a:p>
        </p:txBody>
      </p:sp>
      <p:sp>
        <p:nvSpPr>
          <p:cNvPr id="5" name="Footer Placeholder 4"/>
          <p:cNvSpPr>
            <a:spLocks noGrp="1"/>
          </p:cNvSpPr>
          <p:nvPr>
            <p:ph type="ftr" sz="quarter" idx="11"/>
          </p:nvPr>
        </p:nvSpPr>
        <p:spPr/>
        <p:txBody>
          <a:bodyPr/>
          <a:lstStyle/>
          <a:p>
            <a:pPr>
              <a:defRPr/>
            </a:pPr>
            <a:endParaRPr lang="vi-VN"/>
          </a:p>
        </p:txBody>
      </p:sp>
      <p:sp>
        <p:nvSpPr>
          <p:cNvPr id="6" name="Slide Number Placeholder 5"/>
          <p:cNvSpPr>
            <a:spLocks noGrp="1"/>
          </p:cNvSpPr>
          <p:nvPr>
            <p:ph type="sldNum" sz="quarter" idx="12"/>
          </p:nvPr>
        </p:nvSpPr>
        <p:spPr/>
        <p:txBody>
          <a:bodyPr/>
          <a:lstStyle/>
          <a:p>
            <a:fld id="{7B014872-3FC6-4DC9-9BBB-6A9B3F3C2D34}" type="slidenum">
              <a:rPr lang="vi-VN" smtClean="0"/>
              <a:pPr/>
              <a:t>‹#›</a:t>
            </a:fld>
            <a:endParaRPr lang="vi-VN"/>
          </a:p>
        </p:txBody>
      </p:sp>
    </p:spTree>
    <p:extLst>
      <p:ext uri="{BB962C8B-B14F-4D97-AF65-F5344CB8AC3E}">
        <p14:creationId xmlns:p14="http://schemas.microsoft.com/office/powerpoint/2010/main" val="28455831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fld id="{EF775CD5-F225-48D4-A2EF-1511D0045FD4}" type="datetimeFigureOut">
              <a:rPr lang="vi-VN" smtClean="0"/>
              <a:pPr>
                <a:defRPr/>
              </a:pPr>
              <a:t>20/02/2024</a:t>
            </a:fld>
            <a:endParaRPr lang="vi-VN"/>
          </a:p>
        </p:txBody>
      </p:sp>
      <p:sp>
        <p:nvSpPr>
          <p:cNvPr id="3" name="Footer Placeholder 2"/>
          <p:cNvSpPr>
            <a:spLocks noGrp="1"/>
          </p:cNvSpPr>
          <p:nvPr>
            <p:ph type="ftr" sz="quarter" idx="11"/>
          </p:nvPr>
        </p:nvSpPr>
        <p:spPr/>
        <p:txBody>
          <a:bodyPr/>
          <a:lstStyle/>
          <a:p>
            <a:pPr>
              <a:defRPr/>
            </a:pPr>
            <a:endParaRPr lang="vi-VN"/>
          </a:p>
        </p:txBody>
      </p:sp>
      <p:sp>
        <p:nvSpPr>
          <p:cNvPr id="4" name="Slide Number Placeholder 3"/>
          <p:cNvSpPr>
            <a:spLocks noGrp="1"/>
          </p:cNvSpPr>
          <p:nvPr>
            <p:ph type="sldNum" sz="quarter" idx="12"/>
          </p:nvPr>
        </p:nvSpPr>
        <p:spPr/>
        <p:txBody>
          <a:bodyPr/>
          <a:lstStyle/>
          <a:p>
            <a:fld id="{AA5701F9-1094-4F47-B043-C01CFB8B2B40}" type="slidenum">
              <a:rPr lang="vi-VN" smtClean="0"/>
              <a:pPr/>
              <a:t>‹#›</a:t>
            </a:fld>
            <a:endParaRPr lang="vi-VN"/>
          </a:p>
        </p:txBody>
      </p:sp>
    </p:spTree>
    <p:extLst>
      <p:ext uri="{BB962C8B-B14F-4D97-AF65-F5344CB8AC3E}">
        <p14:creationId xmlns:p14="http://schemas.microsoft.com/office/powerpoint/2010/main" val="238482122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pPr>
              <a:defRPr/>
            </a:pPr>
            <a:fld id="{160ACC10-3DBE-40F6-9A99-FB1A19DB31DC}" type="datetimeFigureOut">
              <a:rPr lang="vi-VN" smtClean="0"/>
              <a:pPr>
                <a:defRPr/>
              </a:pPr>
              <a:t>20/02/2024</a:t>
            </a:fld>
            <a:endParaRPr lang="vi-VN"/>
          </a:p>
        </p:txBody>
      </p:sp>
      <p:sp>
        <p:nvSpPr>
          <p:cNvPr id="6" name="Footer Placeholder 5"/>
          <p:cNvSpPr>
            <a:spLocks noGrp="1"/>
          </p:cNvSpPr>
          <p:nvPr>
            <p:ph type="ftr" sz="quarter" idx="11"/>
          </p:nvPr>
        </p:nvSpPr>
        <p:spPr/>
        <p:txBody>
          <a:bodyPr/>
          <a:lstStyle/>
          <a:p>
            <a:pPr>
              <a:defRPr/>
            </a:pPr>
            <a:endParaRPr lang="vi-VN"/>
          </a:p>
        </p:txBody>
      </p:sp>
      <p:sp>
        <p:nvSpPr>
          <p:cNvPr id="7" name="Slide Number Placeholder 6"/>
          <p:cNvSpPr>
            <a:spLocks noGrp="1"/>
          </p:cNvSpPr>
          <p:nvPr>
            <p:ph type="sldNum" sz="quarter" idx="12"/>
          </p:nvPr>
        </p:nvSpPr>
        <p:spPr/>
        <p:txBody>
          <a:bodyPr/>
          <a:lstStyle/>
          <a:p>
            <a:fld id="{EAA01BDF-E9DE-4A54-88CC-415DF2A89D1B}" type="slidenum">
              <a:rPr lang="vi-VN" smtClean="0"/>
              <a:pPr/>
              <a:t>‹#›</a:t>
            </a:fld>
            <a:endParaRPr lang="vi-VN"/>
          </a:p>
        </p:txBody>
      </p:sp>
    </p:spTree>
    <p:extLst>
      <p:ext uri="{BB962C8B-B14F-4D97-AF65-F5344CB8AC3E}">
        <p14:creationId xmlns:p14="http://schemas.microsoft.com/office/powerpoint/2010/main" val="40930164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pPr>
              <a:defRPr/>
            </a:pPr>
            <a:fld id="{7FD2CCF2-6C4B-49F4-8E6C-F8BCCC1C1446}" type="datetimeFigureOut">
              <a:rPr lang="vi-VN" smtClean="0"/>
              <a:pPr>
                <a:defRPr/>
              </a:pPr>
              <a:t>20/02/2024</a:t>
            </a:fld>
            <a:endParaRPr lang="vi-VN"/>
          </a:p>
        </p:txBody>
      </p:sp>
      <p:sp>
        <p:nvSpPr>
          <p:cNvPr id="6" name="Footer Placeholder 5"/>
          <p:cNvSpPr>
            <a:spLocks noGrp="1"/>
          </p:cNvSpPr>
          <p:nvPr>
            <p:ph type="ftr" sz="quarter" idx="11"/>
          </p:nvPr>
        </p:nvSpPr>
        <p:spPr/>
        <p:txBody>
          <a:bodyPr/>
          <a:lstStyle/>
          <a:p>
            <a:pPr>
              <a:defRPr/>
            </a:pPr>
            <a:endParaRPr lang="vi-VN"/>
          </a:p>
        </p:txBody>
      </p:sp>
      <p:sp>
        <p:nvSpPr>
          <p:cNvPr id="7" name="Slide Number Placeholder 6"/>
          <p:cNvSpPr>
            <a:spLocks noGrp="1"/>
          </p:cNvSpPr>
          <p:nvPr>
            <p:ph type="sldNum" sz="quarter" idx="12"/>
          </p:nvPr>
        </p:nvSpPr>
        <p:spPr/>
        <p:txBody>
          <a:bodyPr/>
          <a:lstStyle/>
          <a:p>
            <a:fld id="{CE6E8538-4BE5-4ABF-84A4-B7FC0695934C}" type="slidenum">
              <a:rPr lang="vi-VN" smtClean="0"/>
              <a:pPr/>
              <a:t>‹#›</a:t>
            </a:fld>
            <a:endParaRPr lang="vi-VN"/>
          </a:p>
        </p:txBody>
      </p:sp>
    </p:spTree>
    <p:extLst>
      <p:ext uri="{BB962C8B-B14F-4D97-AF65-F5344CB8AC3E}">
        <p14:creationId xmlns:p14="http://schemas.microsoft.com/office/powerpoint/2010/main" val="28067687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a:defRPr/>
            </a:pPr>
            <a:fld id="{7F0E6D50-9EC3-4D9D-9669-CE8B9EA092D6}" type="datetimeFigureOut">
              <a:rPr lang="vi-VN" smtClean="0"/>
              <a:pPr>
                <a:defRPr/>
              </a:pPr>
              <a:t>20/02/2024</a:t>
            </a:fld>
            <a:endParaRPr lang="vi-VN"/>
          </a:p>
        </p:txBody>
      </p:sp>
      <p:sp>
        <p:nvSpPr>
          <p:cNvPr id="5" name="Footer Placeholder 4"/>
          <p:cNvSpPr>
            <a:spLocks noGrp="1"/>
          </p:cNvSpPr>
          <p:nvPr>
            <p:ph type="ftr" sz="quarter" idx="11"/>
          </p:nvPr>
        </p:nvSpPr>
        <p:spPr/>
        <p:txBody>
          <a:bodyPr/>
          <a:lstStyle/>
          <a:p>
            <a:pPr>
              <a:defRPr/>
            </a:pPr>
            <a:endParaRPr lang="vi-VN"/>
          </a:p>
        </p:txBody>
      </p:sp>
      <p:sp>
        <p:nvSpPr>
          <p:cNvPr id="6" name="Slide Number Placeholder 5"/>
          <p:cNvSpPr>
            <a:spLocks noGrp="1"/>
          </p:cNvSpPr>
          <p:nvPr>
            <p:ph type="sldNum" sz="quarter" idx="12"/>
          </p:nvPr>
        </p:nvSpPr>
        <p:spPr/>
        <p:txBody>
          <a:bodyPr/>
          <a:lstStyle/>
          <a:p>
            <a:fld id="{C5421C21-3D45-4C5A-AB20-CC14A1E000B1}" type="slidenum">
              <a:rPr lang="vi-VN" smtClean="0"/>
              <a:pPr/>
              <a:t>‹#›</a:t>
            </a:fld>
            <a:endParaRPr lang="vi-VN"/>
          </a:p>
        </p:txBody>
      </p:sp>
    </p:spTree>
    <p:extLst>
      <p:ext uri="{BB962C8B-B14F-4D97-AF65-F5344CB8AC3E}">
        <p14:creationId xmlns:p14="http://schemas.microsoft.com/office/powerpoint/2010/main" val="4224876153"/>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a:defRPr/>
            </a:pPr>
            <a:fld id="{3884A850-E279-4368-89F8-B8182E92A1B1}" type="datetimeFigureOut">
              <a:rPr lang="vi-VN" smtClean="0"/>
              <a:pPr>
                <a:defRPr/>
              </a:pPr>
              <a:t>20/02/2024</a:t>
            </a:fld>
            <a:endParaRPr lang="vi-VN"/>
          </a:p>
        </p:txBody>
      </p:sp>
      <p:sp>
        <p:nvSpPr>
          <p:cNvPr id="5" name="Footer Placeholder 4"/>
          <p:cNvSpPr>
            <a:spLocks noGrp="1"/>
          </p:cNvSpPr>
          <p:nvPr>
            <p:ph type="ftr" sz="quarter" idx="11"/>
          </p:nvPr>
        </p:nvSpPr>
        <p:spPr/>
        <p:txBody>
          <a:bodyPr/>
          <a:lstStyle/>
          <a:p>
            <a:pPr>
              <a:defRPr/>
            </a:pPr>
            <a:endParaRPr lang="vi-VN"/>
          </a:p>
        </p:txBody>
      </p:sp>
      <p:sp>
        <p:nvSpPr>
          <p:cNvPr id="6" name="Slide Number Placeholder 5"/>
          <p:cNvSpPr>
            <a:spLocks noGrp="1"/>
          </p:cNvSpPr>
          <p:nvPr>
            <p:ph type="sldNum" sz="quarter" idx="12"/>
          </p:nvPr>
        </p:nvSpPr>
        <p:spPr/>
        <p:txBody>
          <a:bodyPr/>
          <a:lstStyle/>
          <a:p>
            <a:fld id="{31CF4B4C-9AAE-4D7C-AFC0-CFEBAC05E75D}" type="slidenum">
              <a:rPr lang="vi-VN" smtClean="0"/>
              <a:pPr/>
              <a:t>‹#›</a:t>
            </a:fld>
            <a:endParaRPr lang="vi-VN"/>
          </a:p>
        </p:txBody>
      </p:sp>
    </p:spTree>
    <p:extLst>
      <p:ext uri="{BB962C8B-B14F-4D97-AF65-F5344CB8AC3E}">
        <p14:creationId xmlns:p14="http://schemas.microsoft.com/office/powerpoint/2010/main" val="32086063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pPr>
              <a:defRPr/>
            </a:pPr>
            <a:fld id="{C21220B6-40A0-4057-B26A-CB8D9876A118}" type="datetimeFigureOut">
              <a:rPr lang="vi-VN" smtClean="0"/>
              <a:pPr>
                <a:defRPr/>
              </a:pPr>
              <a:t>20/02/2024</a:t>
            </a:fld>
            <a:endParaRPr lang="vi-VN"/>
          </a:p>
        </p:txBody>
      </p:sp>
      <p:sp>
        <p:nvSpPr>
          <p:cNvPr id="5" name="Footer Placeholder 4"/>
          <p:cNvSpPr>
            <a:spLocks noGrp="1"/>
          </p:cNvSpPr>
          <p:nvPr>
            <p:ph type="ftr" sz="quarter" idx="11"/>
          </p:nvPr>
        </p:nvSpPr>
        <p:spPr/>
        <p:txBody>
          <a:bodyPr/>
          <a:lstStyle/>
          <a:p>
            <a:pPr>
              <a:defRPr/>
            </a:pPr>
            <a:endParaRPr lang="vi-VN"/>
          </a:p>
        </p:txBody>
      </p:sp>
      <p:sp>
        <p:nvSpPr>
          <p:cNvPr id="6" name="Slide Number Placeholder 5"/>
          <p:cNvSpPr>
            <a:spLocks noGrp="1"/>
          </p:cNvSpPr>
          <p:nvPr>
            <p:ph type="sldNum" sz="quarter" idx="12"/>
          </p:nvPr>
        </p:nvSpPr>
        <p:spPr/>
        <p:txBody>
          <a:bodyPr/>
          <a:lstStyle/>
          <a:p>
            <a:fld id="{7B55D71B-0906-463F-BF0D-95BD0EC7B1C6}" type="slidenum">
              <a:rPr lang="vi-VN" smtClean="0"/>
              <a:pPr/>
              <a:t>‹#›</a:t>
            </a:fld>
            <a:endParaRPr lang="vi-VN"/>
          </a:p>
        </p:txBody>
      </p:sp>
    </p:spTree>
    <p:extLst>
      <p:ext uri="{BB962C8B-B14F-4D97-AF65-F5344CB8AC3E}">
        <p14:creationId xmlns:p14="http://schemas.microsoft.com/office/powerpoint/2010/main" val="4002557069"/>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a:defRPr/>
            </a:pPr>
            <a:fld id="{FED3E1CF-D2D4-44F2-9E62-66B91387ECF5}" type="datetimeFigureOut">
              <a:rPr lang="vi-VN" smtClean="0"/>
              <a:pPr>
                <a:defRPr/>
              </a:pPr>
              <a:t>20/02/2024</a:t>
            </a:fld>
            <a:endParaRPr lang="vi-VN"/>
          </a:p>
        </p:txBody>
      </p:sp>
      <p:sp>
        <p:nvSpPr>
          <p:cNvPr id="5" name="Footer Placeholder 4"/>
          <p:cNvSpPr>
            <a:spLocks noGrp="1"/>
          </p:cNvSpPr>
          <p:nvPr>
            <p:ph type="ftr" sz="quarter" idx="11"/>
          </p:nvPr>
        </p:nvSpPr>
        <p:spPr/>
        <p:txBody>
          <a:bodyPr/>
          <a:lstStyle/>
          <a:p>
            <a:pPr>
              <a:defRPr/>
            </a:pPr>
            <a:endParaRPr lang="vi-VN"/>
          </a:p>
        </p:txBody>
      </p:sp>
      <p:sp>
        <p:nvSpPr>
          <p:cNvPr id="6" name="Slide Number Placeholder 5"/>
          <p:cNvSpPr>
            <a:spLocks noGrp="1"/>
          </p:cNvSpPr>
          <p:nvPr>
            <p:ph type="sldNum" sz="quarter" idx="12"/>
          </p:nvPr>
        </p:nvSpPr>
        <p:spPr/>
        <p:txBody>
          <a:bodyPr/>
          <a:lstStyle/>
          <a:p>
            <a:fld id="{4E733AFD-CD95-4D97-96B7-C55F3E526850}" type="slidenum">
              <a:rPr lang="vi-VN" smtClean="0"/>
              <a:pPr/>
              <a:t>‹#›</a:t>
            </a:fld>
            <a:endParaRPr lang="vi-VN"/>
          </a:p>
        </p:txBody>
      </p:sp>
    </p:spTree>
    <p:extLst>
      <p:ext uri="{BB962C8B-B14F-4D97-AF65-F5344CB8AC3E}">
        <p14:creationId xmlns:p14="http://schemas.microsoft.com/office/powerpoint/2010/main" val="675071252"/>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pPr>
              <a:defRPr/>
            </a:pPr>
            <a:fld id="{1C3B7DCB-46A8-4A9A-8E0D-84B1D33B2B4D}" type="datetimeFigureOut">
              <a:rPr lang="vi-VN" smtClean="0"/>
              <a:pPr>
                <a:defRPr/>
              </a:pPr>
              <a:t>20/02/2024</a:t>
            </a:fld>
            <a:endParaRPr lang="vi-VN"/>
          </a:p>
        </p:txBody>
      </p:sp>
      <p:sp>
        <p:nvSpPr>
          <p:cNvPr id="5" name="Footer Placeholder 4"/>
          <p:cNvSpPr>
            <a:spLocks noGrp="1"/>
          </p:cNvSpPr>
          <p:nvPr>
            <p:ph type="ftr" sz="quarter" idx="11"/>
          </p:nvPr>
        </p:nvSpPr>
        <p:spPr/>
        <p:txBody>
          <a:bodyPr/>
          <a:lstStyle/>
          <a:p>
            <a:pPr>
              <a:defRPr/>
            </a:pPr>
            <a:endParaRPr lang="vi-VN"/>
          </a:p>
        </p:txBody>
      </p:sp>
      <p:sp>
        <p:nvSpPr>
          <p:cNvPr id="6" name="Slide Number Placeholder 5"/>
          <p:cNvSpPr>
            <a:spLocks noGrp="1"/>
          </p:cNvSpPr>
          <p:nvPr>
            <p:ph type="sldNum" sz="quarter" idx="12"/>
          </p:nvPr>
        </p:nvSpPr>
        <p:spPr/>
        <p:txBody>
          <a:bodyPr/>
          <a:lstStyle/>
          <a:p>
            <a:fld id="{1B697B45-8B21-4386-BE13-020A1A0EAF05}" type="slidenum">
              <a:rPr lang="vi-VN" smtClean="0"/>
              <a:pPr/>
              <a:t>‹#›</a:t>
            </a:fld>
            <a:endParaRPr lang="vi-VN"/>
          </a:p>
        </p:txBody>
      </p:sp>
    </p:spTree>
    <p:extLst>
      <p:ext uri="{BB962C8B-B14F-4D97-AF65-F5344CB8AC3E}">
        <p14:creationId xmlns:p14="http://schemas.microsoft.com/office/powerpoint/2010/main" val="4018780559"/>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pPr>
              <a:defRPr/>
            </a:pPr>
            <a:fld id="{10CFBC93-5527-4D84-8E3E-4789A6E9D74F}" type="datetimeFigureOut">
              <a:rPr lang="vi-VN" smtClean="0"/>
              <a:pPr>
                <a:defRPr/>
              </a:pPr>
              <a:t>20/02/2024</a:t>
            </a:fld>
            <a:endParaRPr lang="vi-VN"/>
          </a:p>
        </p:txBody>
      </p:sp>
      <p:sp>
        <p:nvSpPr>
          <p:cNvPr id="6" name="Footer Placeholder 5"/>
          <p:cNvSpPr>
            <a:spLocks noGrp="1"/>
          </p:cNvSpPr>
          <p:nvPr>
            <p:ph type="ftr" sz="quarter" idx="11"/>
          </p:nvPr>
        </p:nvSpPr>
        <p:spPr/>
        <p:txBody>
          <a:bodyPr/>
          <a:lstStyle/>
          <a:p>
            <a:pPr>
              <a:defRPr/>
            </a:pPr>
            <a:endParaRPr lang="vi-VN"/>
          </a:p>
        </p:txBody>
      </p:sp>
      <p:sp>
        <p:nvSpPr>
          <p:cNvPr id="7" name="Slide Number Placeholder 6"/>
          <p:cNvSpPr>
            <a:spLocks noGrp="1"/>
          </p:cNvSpPr>
          <p:nvPr>
            <p:ph type="sldNum" sz="quarter" idx="12"/>
          </p:nvPr>
        </p:nvSpPr>
        <p:spPr/>
        <p:txBody>
          <a:bodyPr/>
          <a:lstStyle/>
          <a:p>
            <a:fld id="{EECBB326-5362-4866-8DC4-DD741BDCB43E}" type="slidenum">
              <a:rPr lang="vi-VN" smtClean="0"/>
              <a:pPr/>
              <a:t>‹#›</a:t>
            </a:fld>
            <a:endParaRPr lang="vi-VN"/>
          </a:p>
        </p:txBody>
      </p:sp>
    </p:spTree>
    <p:extLst>
      <p:ext uri="{BB962C8B-B14F-4D97-AF65-F5344CB8AC3E}">
        <p14:creationId xmlns:p14="http://schemas.microsoft.com/office/powerpoint/2010/main" val="3283298804"/>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pPr>
              <a:defRPr/>
            </a:pPr>
            <a:fld id="{480126E4-E1AB-4E6D-8A09-FF6DF2F51839}" type="datetimeFigureOut">
              <a:rPr lang="vi-VN" smtClean="0"/>
              <a:pPr>
                <a:defRPr/>
              </a:pPr>
              <a:t>20/02/2024</a:t>
            </a:fld>
            <a:endParaRPr lang="vi-VN"/>
          </a:p>
        </p:txBody>
      </p:sp>
      <p:sp>
        <p:nvSpPr>
          <p:cNvPr id="8" name="Footer Placeholder 7"/>
          <p:cNvSpPr>
            <a:spLocks noGrp="1"/>
          </p:cNvSpPr>
          <p:nvPr>
            <p:ph type="ftr" sz="quarter" idx="11"/>
          </p:nvPr>
        </p:nvSpPr>
        <p:spPr/>
        <p:txBody>
          <a:bodyPr/>
          <a:lstStyle/>
          <a:p>
            <a:pPr>
              <a:defRPr/>
            </a:pPr>
            <a:endParaRPr lang="vi-VN"/>
          </a:p>
        </p:txBody>
      </p:sp>
      <p:sp>
        <p:nvSpPr>
          <p:cNvPr id="9" name="Slide Number Placeholder 8"/>
          <p:cNvSpPr>
            <a:spLocks noGrp="1"/>
          </p:cNvSpPr>
          <p:nvPr>
            <p:ph type="sldNum" sz="quarter" idx="12"/>
          </p:nvPr>
        </p:nvSpPr>
        <p:spPr/>
        <p:txBody>
          <a:bodyPr/>
          <a:lstStyle/>
          <a:p>
            <a:fld id="{708012F4-3BB7-43F7-9896-B807849E98BD}" type="slidenum">
              <a:rPr lang="vi-VN" smtClean="0"/>
              <a:pPr/>
              <a:t>‹#›</a:t>
            </a:fld>
            <a:endParaRPr lang="vi-VN"/>
          </a:p>
        </p:txBody>
      </p:sp>
    </p:spTree>
    <p:extLst>
      <p:ext uri="{BB962C8B-B14F-4D97-AF65-F5344CB8AC3E}">
        <p14:creationId xmlns:p14="http://schemas.microsoft.com/office/powerpoint/2010/main" val="15452036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pPr>
              <a:defRPr/>
            </a:pPr>
            <a:fld id="{393BAB2B-A367-439D-97C4-E42DDBE03695}" type="datetimeFigureOut">
              <a:rPr lang="vi-VN" smtClean="0"/>
              <a:pPr>
                <a:defRPr/>
              </a:pPr>
              <a:t>20/02/2024</a:t>
            </a:fld>
            <a:endParaRPr lang="vi-VN"/>
          </a:p>
        </p:txBody>
      </p:sp>
      <p:sp>
        <p:nvSpPr>
          <p:cNvPr id="6" name="Footer Placeholder 5"/>
          <p:cNvSpPr>
            <a:spLocks noGrp="1"/>
          </p:cNvSpPr>
          <p:nvPr>
            <p:ph type="ftr" sz="quarter" idx="11"/>
          </p:nvPr>
        </p:nvSpPr>
        <p:spPr/>
        <p:txBody>
          <a:bodyPr/>
          <a:lstStyle/>
          <a:p>
            <a:pPr>
              <a:defRPr/>
            </a:pPr>
            <a:endParaRPr lang="vi-VN"/>
          </a:p>
        </p:txBody>
      </p:sp>
      <p:sp>
        <p:nvSpPr>
          <p:cNvPr id="7" name="Slide Number Placeholder 6"/>
          <p:cNvSpPr>
            <a:spLocks noGrp="1"/>
          </p:cNvSpPr>
          <p:nvPr>
            <p:ph type="sldNum" sz="quarter" idx="12"/>
          </p:nvPr>
        </p:nvSpPr>
        <p:spPr/>
        <p:txBody>
          <a:bodyPr/>
          <a:lstStyle/>
          <a:p>
            <a:fld id="{362D030B-FB84-4CF3-A1FC-468FE26B0EFA}" type="slidenum">
              <a:rPr lang="vi-VN" smtClean="0"/>
              <a:pPr/>
              <a:t>‹#›</a:t>
            </a:fld>
            <a:endParaRPr lang="vi-VN"/>
          </a:p>
        </p:txBody>
      </p:sp>
    </p:spTree>
    <p:extLst>
      <p:ext uri="{BB962C8B-B14F-4D97-AF65-F5344CB8AC3E}">
        <p14:creationId xmlns:p14="http://schemas.microsoft.com/office/powerpoint/2010/main" val="2622171194"/>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pPr>
              <a:defRPr/>
            </a:pPr>
            <a:fld id="{126D81AD-B2D2-4D5A-9C5D-A6D8D168C278}" type="datetimeFigureOut">
              <a:rPr lang="vi-VN" smtClean="0"/>
              <a:pPr>
                <a:defRPr/>
              </a:pPr>
              <a:t>20/02/2024</a:t>
            </a:fld>
            <a:endParaRPr lang="vi-VN"/>
          </a:p>
        </p:txBody>
      </p:sp>
      <p:sp>
        <p:nvSpPr>
          <p:cNvPr id="4" name="Footer Placeholder 3"/>
          <p:cNvSpPr>
            <a:spLocks noGrp="1"/>
          </p:cNvSpPr>
          <p:nvPr>
            <p:ph type="ftr" sz="quarter" idx="11"/>
          </p:nvPr>
        </p:nvSpPr>
        <p:spPr/>
        <p:txBody>
          <a:bodyPr/>
          <a:lstStyle/>
          <a:p>
            <a:pPr>
              <a:defRPr/>
            </a:pPr>
            <a:endParaRPr lang="vi-VN"/>
          </a:p>
        </p:txBody>
      </p:sp>
      <p:sp>
        <p:nvSpPr>
          <p:cNvPr id="5" name="Slide Number Placeholder 4"/>
          <p:cNvSpPr>
            <a:spLocks noGrp="1"/>
          </p:cNvSpPr>
          <p:nvPr>
            <p:ph type="sldNum" sz="quarter" idx="12"/>
          </p:nvPr>
        </p:nvSpPr>
        <p:spPr/>
        <p:txBody>
          <a:bodyPr/>
          <a:lstStyle/>
          <a:p>
            <a:fld id="{AAF849BF-C1BE-49E5-92A5-8505C1E92DBD}" type="slidenum">
              <a:rPr lang="vi-VN" smtClean="0"/>
              <a:pPr/>
              <a:t>‹#›</a:t>
            </a:fld>
            <a:endParaRPr lang="vi-VN"/>
          </a:p>
        </p:txBody>
      </p:sp>
    </p:spTree>
    <p:extLst>
      <p:ext uri="{BB962C8B-B14F-4D97-AF65-F5344CB8AC3E}">
        <p14:creationId xmlns:p14="http://schemas.microsoft.com/office/powerpoint/2010/main" val="2164043193"/>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fld id="{EF775CD5-F225-48D4-A2EF-1511D0045FD4}" type="datetimeFigureOut">
              <a:rPr lang="vi-VN" smtClean="0"/>
              <a:pPr>
                <a:defRPr/>
              </a:pPr>
              <a:t>20/02/2024</a:t>
            </a:fld>
            <a:endParaRPr lang="vi-VN"/>
          </a:p>
        </p:txBody>
      </p:sp>
      <p:sp>
        <p:nvSpPr>
          <p:cNvPr id="3" name="Footer Placeholder 2"/>
          <p:cNvSpPr>
            <a:spLocks noGrp="1"/>
          </p:cNvSpPr>
          <p:nvPr>
            <p:ph type="ftr" sz="quarter" idx="11"/>
          </p:nvPr>
        </p:nvSpPr>
        <p:spPr/>
        <p:txBody>
          <a:bodyPr/>
          <a:lstStyle/>
          <a:p>
            <a:pPr>
              <a:defRPr/>
            </a:pPr>
            <a:endParaRPr lang="vi-VN"/>
          </a:p>
        </p:txBody>
      </p:sp>
      <p:sp>
        <p:nvSpPr>
          <p:cNvPr id="4" name="Slide Number Placeholder 3"/>
          <p:cNvSpPr>
            <a:spLocks noGrp="1"/>
          </p:cNvSpPr>
          <p:nvPr>
            <p:ph type="sldNum" sz="quarter" idx="12"/>
          </p:nvPr>
        </p:nvSpPr>
        <p:spPr/>
        <p:txBody>
          <a:bodyPr/>
          <a:lstStyle/>
          <a:p>
            <a:fld id="{AA5701F9-1094-4F47-B043-C01CFB8B2B40}" type="slidenum">
              <a:rPr lang="vi-VN" smtClean="0"/>
              <a:pPr/>
              <a:t>‹#›</a:t>
            </a:fld>
            <a:endParaRPr lang="vi-VN"/>
          </a:p>
        </p:txBody>
      </p:sp>
    </p:spTree>
    <p:extLst>
      <p:ext uri="{BB962C8B-B14F-4D97-AF65-F5344CB8AC3E}">
        <p14:creationId xmlns:p14="http://schemas.microsoft.com/office/powerpoint/2010/main" val="3390226433"/>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pPr>
              <a:defRPr/>
            </a:pPr>
            <a:fld id="{160ACC10-3DBE-40F6-9A99-FB1A19DB31DC}" type="datetimeFigureOut">
              <a:rPr lang="vi-VN" smtClean="0"/>
              <a:pPr>
                <a:defRPr/>
              </a:pPr>
              <a:t>20/02/2024</a:t>
            </a:fld>
            <a:endParaRPr lang="vi-VN"/>
          </a:p>
        </p:txBody>
      </p:sp>
      <p:sp>
        <p:nvSpPr>
          <p:cNvPr id="6" name="Footer Placeholder 5"/>
          <p:cNvSpPr>
            <a:spLocks noGrp="1"/>
          </p:cNvSpPr>
          <p:nvPr>
            <p:ph type="ftr" sz="quarter" idx="11"/>
          </p:nvPr>
        </p:nvSpPr>
        <p:spPr/>
        <p:txBody>
          <a:bodyPr/>
          <a:lstStyle/>
          <a:p>
            <a:pPr>
              <a:defRPr/>
            </a:pPr>
            <a:endParaRPr lang="vi-VN"/>
          </a:p>
        </p:txBody>
      </p:sp>
      <p:sp>
        <p:nvSpPr>
          <p:cNvPr id="7" name="Slide Number Placeholder 6"/>
          <p:cNvSpPr>
            <a:spLocks noGrp="1"/>
          </p:cNvSpPr>
          <p:nvPr>
            <p:ph type="sldNum" sz="quarter" idx="12"/>
          </p:nvPr>
        </p:nvSpPr>
        <p:spPr/>
        <p:txBody>
          <a:bodyPr/>
          <a:lstStyle/>
          <a:p>
            <a:fld id="{EAA01BDF-E9DE-4A54-88CC-415DF2A89D1B}" type="slidenum">
              <a:rPr lang="vi-VN" smtClean="0"/>
              <a:pPr/>
              <a:t>‹#›</a:t>
            </a:fld>
            <a:endParaRPr lang="vi-VN"/>
          </a:p>
        </p:txBody>
      </p:sp>
    </p:spTree>
    <p:extLst>
      <p:ext uri="{BB962C8B-B14F-4D97-AF65-F5344CB8AC3E}">
        <p14:creationId xmlns:p14="http://schemas.microsoft.com/office/powerpoint/2010/main" val="1562824375"/>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pPr>
              <a:defRPr/>
            </a:pPr>
            <a:fld id="{7FD2CCF2-6C4B-49F4-8E6C-F8BCCC1C1446}" type="datetimeFigureOut">
              <a:rPr lang="vi-VN" smtClean="0"/>
              <a:pPr>
                <a:defRPr/>
              </a:pPr>
              <a:t>20/02/2024</a:t>
            </a:fld>
            <a:endParaRPr lang="vi-VN"/>
          </a:p>
        </p:txBody>
      </p:sp>
      <p:sp>
        <p:nvSpPr>
          <p:cNvPr id="6" name="Footer Placeholder 5"/>
          <p:cNvSpPr>
            <a:spLocks noGrp="1"/>
          </p:cNvSpPr>
          <p:nvPr>
            <p:ph type="ftr" sz="quarter" idx="11"/>
          </p:nvPr>
        </p:nvSpPr>
        <p:spPr/>
        <p:txBody>
          <a:bodyPr/>
          <a:lstStyle/>
          <a:p>
            <a:pPr>
              <a:defRPr/>
            </a:pPr>
            <a:endParaRPr lang="vi-VN"/>
          </a:p>
        </p:txBody>
      </p:sp>
      <p:sp>
        <p:nvSpPr>
          <p:cNvPr id="7" name="Slide Number Placeholder 6"/>
          <p:cNvSpPr>
            <a:spLocks noGrp="1"/>
          </p:cNvSpPr>
          <p:nvPr>
            <p:ph type="sldNum" sz="quarter" idx="12"/>
          </p:nvPr>
        </p:nvSpPr>
        <p:spPr/>
        <p:txBody>
          <a:bodyPr/>
          <a:lstStyle/>
          <a:p>
            <a:fld id="{CE6E8538-4BE5-4ABF-84A4-B7FC0695934C}" type="slidenum">
              <a:rPr lang="vi-VN" smtClean="0"/>
              <a:pPr/>
              <a:t>‹#›</a:t>
            </a:fld>
            <a:endParaRPr lang="vi-VN"/>
          </a:p>
        </p:txBody>
      </p:sp>
    </p:spTree>
    <p:extLst>
      <p:ext uri="{BB962C8B-B14F-4D97-AF65-F5344CB8AC3E}">
        <p14:creationId xmlns:p14="http://schemas.microsoft.com/office/powerpoint/2010/main" val="3660392046"/>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a:defRPr/>
            </a:pPr>
            <a:fld id="{7F0E6D50-9EC3-4D9D-9669-CE8B9EA092D6}" type="datetimeFigureOut">
              <a:rPr lang="vi-VN" smtClean="0"/>
              <a:pPr>
                <a:defRPr/>
              </a:pPr>
              <a:t>20/02/2024</a:t>
            </a:fld>
            <a:endParaRPr lang="vi-VN"/>
          </a:p>
        </p:txBody>
      </p:sp>
      <p:sp>
        <p:nvSpPr>
          <p:cNvPr id="5" name="Footer Placeholder 4"/>
          <p:cNvSpPr>
            <a:spLocks noGrp="1"/>
          </p:cNvSpPr>
          <p:nvPr>
            <p:ph type="ftr" sz="quarter" idx="11"/>
          </p:nvPr>
        </p:nvSpPr>
        <p:spPr/>
        <p:txBody>
          <a:bodyPr/>
          <a:lstStyle/>
          <a:p>
            <a:pPr>
              <a:defRPr/>
            </a:pPr>
            <a:endParaRPr lang="vi-VN"/>
          </a:p>
        </p:txBody>
      </p:sp>
      <p:sp>
        <p:nvSpPr>
          <p:cNvPr id="6" name="Slide Number Placeholder 5"/>
          <p:cNvSpPr>
            <a:spLocks noGrp="1"/>
          </p:cNvSpPr>
          <p:nvPr>
            <p:ph type="sldNum" sz="quarter" idx="12"/>
          </p:nvPr>
        </p:nvSpPr>
        <p:spPr/>
        <p:txBody>
          <a:bodyPr/>
          <a:lstStyle/>
          <a:p>
            <a:fld id="{C5421C21-3D45-4C5A-AB20-CC14A1E000B1}" type="slidenum">
              <a:rPr lang="vi-VN" smtClean="0"/>
              <a:pPr/>
              <a:t>‹#›</a:t>
            </a:fld>
            <a:endParaRPr lang="vi-VN"/>
          </a:p>
        </p:txBody>
      </p:sp>
    </p:spTree>
    <p:extLst>
      <p:ext uri="{BB962C8B-B14F-4D97-AF65-F5344CB8AC3E}">
        <p14:creationId xmlns:p14="http://schemas.microsoft.com/office/powerpoint/2010/main" val="369375020"/>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a:defRPr/>
            </a:pPr>
            <a:fld id="{3884A850-E279-4368-89F8-B8182E92A1B1}" type="datetimeFigureOut">
              <a:rPr lang="vi-VN" smtClean="0"/>
              <a:pPr>
                <a:defRPr/>
              </a:pPr>
              <a:t>20/02/2024</a:t>
            </a:fld>
            <a:endParaRPr lang="vi-VN"/>
          </a:p>
        </p:txBody>
      </p:sp>
      <p:sp>
        <p:nvSpPr>
          <p:cNvPr id="5" name="Footer Placeholder 4"/>
          <p:cNvSpPr>
            <a:spLocks noGrp="1"/>
          </p:cNvSpPr>
          <p:nvPr>
            <p:ph type="ftr" sz="quarter" idx="11"/>
          </p:nvPr>
        </p:nvSpPr>
        <p:spPr/>
        <p:txBody>
          <a:bodyPr/>
          <a:lstStyle/>
          <a:p>
            <a:pPr>
              <a:defRPr/>
            </a:pPr>
            <a:endParaRPr lang="vi-VN"/>
          </a:p>
        </p:txBody>
      </p:sp>
      <p:sp>
        <p:nvSpPr>
          <p:cNvPr id="6" name="Slide Number Placeholder 5"/>
          <p:cNvSpPr>
            <a:spLocks noGrp="1"/>
          </p:cNvSpPr>
          <p:nvPr>
            <p:ph type="sldNum" sz="quarter" idx="12"/>
          </p:nvPr>
        </p:nvSpPr>
        <p:spPr/>
        <p:txBody>
          <a:bodyPr/>
          <a:lstStyle/>
          <a:p>
            <a:fld id="{31CF4B4C-9AAE-4D7C-AFC0-CFEBAC05E75D}" type="slidenum">
              <a:rPr lang="vi-VN" smtClean="0"/>
              <a:pPr/>
              <a:t>‹#›</a:t>
            </a:fld>
            <a:endParaRPr lang="vi-VN"/>
          </a:p>
        </p:txBody>
      </p:sp>
    </p:spTree>
    <p:extLst>
      <p:ext uri="{BB962C8B-B14F-4D97-AF65-F5344CB8AC3E}">
        <p14:creationId xmlns:p14="http://schemas.microsoft.com/office/powerpoint/2010/main" val="4148909139"/>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pPr>
              <a:defRPr/>
            </a:pPr>
            <a:fld id="{C21220B6-40A0-4057-B26A-CB8D9876A118}" type="datetimeFigureOut">
              <a:rPr lang="vi-VN" smtClean="0"/>
              <a:pPr>
                <a:defRPr/>
              </a:pPr>
              <a:t>20/02/2024</a:t>
            </a:fld>
            <a:endParaRPr lang="vi-VN"/>
          </a:p>
        </p:txBody>
      </p:sp>
      <p:sp>
        <p:nvSpPr>
          <p:cNvPr id="5" name="Footer Placeholder 4"/>
          <p:cNvSpPr>
            <a:spLocks noGrp="1"/>
          </p:cNvSpPr>
          <p:nvPr>
            <p:ph type="ftr" sz="quarter" idx="11"/>
          </p:nvPr>
        </p:nvSpPr>
        <p:spPr/>
        <p:txBody>
          <a:bodyPr/>
          <a:lstStyle/>
          <a:p>
            <a:pPr>
              <a:defRPr/>
            </a:pPr>
            <a:endParaRPr lang="vi-VN"/>
          </a:p>
        </p:txBody>
      </p:sp>
      <p:sp>
        <p:nvSpPr>
          <p:cNvPr id="6" name="Slide Number Placeholder 5"/>
          <p:cNvSpPr>
            <a:spLocks noGrp="1"/>
          </p:cNvSpPr>
          <p:nvPr>
            <p:ph type="sldNum" sz="quarter" idx="12"/>
          </p:nvPr>
        </p:nvSpPr>
        <p:spPr/>
        <p:txBody>
          <a:bodyPr/>
          <a:lstStyle/>
          <a:p>
            <a:fld id="{7B55D71B-0906-463F-BF0D-95BD0EC7B1C6}" type="slidenum">
              <a:rPr lang="vi-VN" smtClean="0"/>
              <a:pPr/>
              <a:t>‹#›</a:t>
            </a:fld>
            <a:endParaRPr lang="vi-VN"/>
          </a:p>
        </p:txBody>
      </p:sp>
    </p:spTree>
    <p:extLst>
      <p:ext uri="{BB962C8B-B14F-4D97-AF65-F5344CB8AC3E}">
        <p14:creationId xmlns:p14="http://schemas.microsoft.com/office/powerpoint/2010/main" val="3068629153"/>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a:defRPr/>
            </a:pPr>
            <a:fld id="{FED3E1CF-D2D4-44F2-9E62-66B91387ECF5}" type="datetimeFigureOut">
              <a:rPr lang="vi-VN" smtClean="0"/>
              <a:pPr>
                <a:defRPr/>
              </a:pPr>
              <a:t>20/02/2024</a:t>
            </a:fld>
            <a:endParaRPr lang="vi-VN"/>
          </a:p>
        </p:txBody>
      </p:sp>
      <p:sp>
        <p:nvSpPr>
          <p:cNvPr id="5" name="Footer Placeholder 4"/>
          <p:cNvSpPr>
            <a:spLocks noGrp="1"/>
          </p:cNvSpPr>
          <p:nvPr>
            <p:ph type="ftr" sz="quarter" idx="11"/>
          </p:nvPr>
        </p:nvSpPr>
        <p:spPr/>
        <p:txBody>
          <a:bodyPr/>
          <a:lstStyle/>
          <a:p>
            <a:pPr>
              <a:defRPr/>
            </a:pPr>
            <a:endParaRPr lang="vi-VN"/>
          </a:p>
        </p:txBody>
      </p:sp>
      <p:sp>
        <p:nvSpPr>
          <p:cNvPr id="6" name="Slide Number Placeholder 5"/>
          <p:cNvSpPr>
            <a:spLocks noGrp="1"/>
          </p:cNvSpPr>
          <p:nvPr>
            <p:ph type="sldNum" sz="quarter" idx="12"/>
          </p:nvPr>
        </p:nvSpPr>
        <p:spPr/>
        <p:txBody>
          <a:bodyPr/>
          <a:lstStyle/>
          <a:p>
            <a:fld id="{4E733AFD-CD95-4D97-96B7-C55F3E526850}" type="slidenum">
              <a:rPr lang="vi-VN" smtClean="0"/>
              <a:pPr/>
              <a:t>‹#›</a:t>
            </a:fld>
            <a:endParaRPr lang="vi-VN"/>
          </a:p>
        </p:txBody>
      </p:sp>
    </p:spTree>
    <p:extLst>
      <p:ext uri="{BB962C8B-B14F-4D97-AF65-F5344CB8AC3E}">
        <p14:creationId xmlns:p14="http://schemas.microsoft.com/office/powerpoint/2010/main" val="712052600"/>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pPr>
              <a:defRPr/>
            </a:pPr>
            <a:fld id="{1C3B7DCB-46A8-4A9A-8E0D-84B1D33B2B4D}" type="datetimeFigureOut">
              <a:rPr lang="vi-VN" smtClean="0"/>
              <a:pPr>
                <a:defRPr/>
              </a:pPr>
              <a:t>20/02/2024</a:t>
            </a:fld>
            <a:endParaRPr lang="vi-VN"/>
          </a:p>
        </p:txBody>
      </p:sp>
      <p:sp>
        <p:nvSpPr>
          <p:cNvPr id="5" name="Footer Placeholder 4"/>
          <p:cNvSpPr>
            <a:spLocks noGrp="1"/>
          </p:cNvSpPr>
          <p:nvPr>
            <p:ph type="ftr" sz="quarter" idx="11"/>
          </p:nvPr>
        </p:nvSpPr>
        <p:spPr/>
        <p:txBody>
          <a:bodyPr/>
          <a:lstStyle/>
          <a:p>
            <a:pPr>
              <a:defRPr/>
            </a:pPr>
            <a:endParaRPr lang="vi-VN"/>
          </a:p>
        </p:txBody>
      </p:sp>
      <p:sp>
        <p:nvSpPr>
          <p:cNvPr id="6" name="Slide Number Placeholder 5"/>
          <p:cNvSpPr>
            <a:spLocks noGrp="1"/>
          </p:cNvSpPr>
          <p:nvPr>
            <p:ph type="sldNum" sz="quarter" idx="12"/>
          </p:nvPr>
        </p:nvSpPr>
        <p:spPr/>
        <p:txBody>
          <a:bodyPr/>
          <a:lstStyle/>
          <a:p>
            <a:fld id="{1B697B45-8B21-4386-BE13-020A1A0EAF05}" type="slidenum">
              <a:rPr lang="vi-VN" smtClean="0"/>
              <a:pPr/>
              <a:t>‹#›</a:t>
            </a:fld>
            <a:endParaRPr lang="vi-VN"/>
          </a:p>
        </p:txBody>
      </p:sp>
    </p:spTree>
    <p:extLst>
      <p:ext uri="{BB962C8B-B14F-4D97-AF65-F5344CB8AC3E}">
        <p14:creationId xmlns:p14="http://schemas.microsoft.com/office/powerpoint/2010/main" val="1880577283"/>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pPr>
              <a:defRPr/>
            </a:pPr>
            <a:fld id="{10CFBC93-5527-4D84-8E3E-4789A6E9D74F}" type="datetimeFigureOut">
              <a:rPr lang="vi-VN" smtClean="0"/>
              <a:pPr>
                <a:defRPr/>
              </a:pPr>
              <a:t>20/02/2024</a:t>
            </a:fld>
            <a:endParaRPr lang="vi-VN"/>
          </a:p>
        </p:txBody>
      </p:sp>
      <p:sp>
        <p:nvSpPr>
          <p:cNvPr id="6" name="Footer Placeholder 5"/>
          <p:cNvSpPr>
            <a:spLocks noGrp="1"/>
          </p:cNvSpPr>
          <p:nvPr>
            <p:ph type="ftr" sz="quarter" idx="11"/>
          </p:nvPr>
        </p:nvSpPr>
        <p:spPr/>
        <p:txBody>
          <a:bodyPr/>
          <a:lstStyle/>
          <a:p>
            <a:pPr>
              <a:defRPr/>
            </a:pPr>
            <a:endParaRPr lang="vi-VN"/>
          </a:p>
        </p:txBody>
      </p:sp>
      <p:sp>
        <p:nvSpPr>
          <p:cNvPr id="7" name="Slide Number Placeholder 6"/>
          <p:cNvSpPr>
            <a:spLocks noGrp="1"/>
          </p:cNvSpPr>
          <p:nvPr>
            <p:ph type="sldNum" sz="quarter" idx="12"/>
          </p:nvPr>
        </p:nvSpPr>
        <p:spPr/>
        <p:txBody>
          <a:bodyPr/>
          <a:lstStyle/>
          <a:p>
            <a:fld id="{EECBB326-5362-4866-8DC4-DD741BDCB43E}" type="slidenum">
              <a:rPr lang="vi-VN" smtClean="0"/>
              <a:pPr/>
              <a:t>‹#›</a:t>
            </a:fld>
            <a:endParaRPr lang="vi-VN"/>
          </a:p>
        </p:txBody>
      </p:sp>
    </p:spTree>
    <p:extLst>
      <p:ext uri="{BB962C8B-B14F-4D97-AF65-F5344CB8AC3E}">
        <p14:creationId xmlns:p14="http://schemas.microsoft.com/office/powerpoint/2010/main" val="33768754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pPr>
              <a:defRPr/>
            </a:pPr>
            <a:fld id="{0ED5ECF5-9D94-48BE-B237-90057AEB6E65}" type="datetimeFigureOut">
              <a:rPr lang="vi-VN" smtClean="0"/>
              <a:pPr>
                <a:defRPr/>
              </a:pPr>
              <a:t>20/02/2024</a:t>
            </a:fld>
            <a:endParaRPr lang="vi-VN"/>
          </a:p>
        </p:txBody>
      </p:sp>
      <p:sp>
        <p:nvSpPr>
          <p:cNvPr id="8" name="Footer Placeholder 7"/>
          <p:cNvSpPr>
            <a:spLocks noGrp="1"/>
          </p:cNvSpPr>
          <p:nvPr>
            <p:ph type="ftr" sz="quarter" idx="11"/>
          </p:nvPr>
        </p:nvSpPr>
        <p:spPr/>
        <p:txBody>
          <a:bodyPr/>
          <a:lstStyle/>
          <a:p>
            <a:pPr>
              <a:defRPr/>
            </a:pPr>
            <a:endParaRPr lang="vi-VN"/>
          </a:p>
        </p:txBody>
      </p:sp>
      <p:sp>
        <p:nvSpPr>
          <p:cNvPr id="9" name="Slide Number Placeholder 8"/>
          <p:cNvSpPr>
            <a:spLocks noGrp="1"/>
          </p:cNvSpPr>
          <p:nvPr>
            <p:ph type="sldNum" sz="quarter" idx="12"/>
          </p:nvPr>
        </p:nvSpPr>
        <p:spPr/>
        <p:txBody>
          <a:bodyPr/>
          <a:lstStyle/>
          <a:p>
            <a:fld id="{9498A176-E16D-4AB7-AC7E-FD5A95B58629}" type="slidenum">
              <a:rPr lang="vi-VN" smtClean="0"/>
              <a:pPr/>
              <a:t>‹#›</a:t>
            </a:fld>
            <a:endParaRPr lang="vi-VN"/>
          </a:p>
        </p:txBody>
      </p:sp>
    </p:spTree>
    <p:extLst>
      <p:ext uri="{BB962C8B-B14F-4D97-AF65-F5344CB8AC3E}">
        <p14:creationId xmlns:p14="http://schemas.microsoft.com/office/powerpoint/2010/main" val="914575278"/>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pPr>
              <a:defRPr/>
            </a:pPr>
            <a:fld id="{480126E4-E1AB-4E6D-8A09-FF6DF2F51839}" type="datetimeFigureOut">
              <a:rPr lang="vi-VN" smtClean="0"/>
              <a:pPr>
                <a:defRPr/>
              </a:pPr>
              <a:t>20/02/2024</a:t>
            </a:fld>
            <a:endParaRPr lang="vi-VN"/>
          </a:p>
        </p:txBody>
      </p:sp>
      <p:sp>
        <p:nvSpPr>
          <p:cNvPr id="8" name="Footer Placeholder 7"/>
          <p:cNvSpPr>
            <a:spLocks noGrp="1"/>
          </p:cNvSpPr>
          <p:nvPr>
            <p:ph type="ftr" sz="quarter" idx="11"/>
          </p:nvPr>
        </p:nvSpPr>
        <p:spPr/>
        <p:txBody>
          <a:bodyPr/>
          <a:lstStyle/>
          <a:p>
            <a:pPr>
              <a:defRPr/>
            </a:pPr>
            <a:endParaRPr lang="vi-VN"/>
          </a:p>
        </p:txBody>
      </p:sp>
      <p:sp>
        <p:nvSpPr>
          <p:cNvPr id="9" name="Slide Number Placeholder 8"/>
          <p:cNvSpPr>
            <a:spLocks noGrp="1"/>
          </p:cNvSpPr>
          <p:nvPr>
            <p:ph type="sldNum" sz="quarter" idx="12"/>
          </p:nvPr>
        </p:nvSpPr>
        <p:spPr/>
        <p:txBody>
          <a:bodyPr/>
          <a:lstStyle/>
          <a:p>
            <a:fld id="{708012F4-3BB7-43F7-9896-B807849E98BD}" type="slidenum">
              <a:rPr lang="vi-VN" smtClean="0"/>
              <a:pPr/>
              <a:t>‹#›</a:t>
            </a:fld>
            <a:endParaRPr lang="vi-VN"/>
          </a:p>
        </p:txBody>
      </p:sp>
    </p:spTree>
    <p:extLst>
      <p:ext uri="{BB962C8B-B14F-4D97-AF65-F5344CB8AC3E}">
        <p14:creationId xmlns:p14="http://schemas.microsoft.com/office/powerpoint/2010/main" val="3276367022"/>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pPr>
              <a:defRPr/>
            </a:pPr>
            <a:fld id="{126D81AD-B2D2-4D5A-9C5D-A6D8D168C278}" type="datetimeFigureOut">
              <a:rPr lang="vi-VN" smtClean="0"/>
              <a:pPr>
                <a:defRPr/>
              </a:pPr>
              <a:t>20/02/2024</a:t>
            </a:fld>
            <a:endParaRPr lang="vi-VN"/>
          </a:p>
        </p:txBody>
      </p:sp>
      <p:sp>
        <p:nvSpPr>
          <p:cNvPr id="4" name="Footer Placeholder 3"/>
          <p:cNvSpPr>
            <a:spLocks noGrp="1"/>
          </p:cNvSpPr>
          <p:nvPr>
            <p:ph type="ftr" sz="quarter" idx="11"/>
          </p:nvPr>
        </p:nvSpPr>
        <p:spPr/>
        <p:txBody>
          <a:bodyPr/>
          <a:lstStyle/>
          <a:p>
            <a:pPr>
              <a:defRPr/>
            </a:pPr>
            <a:endParaRPr lang="vi-VN"/>
          </a:p>
        </p:txBody>
      </p:sp>
      <p:sp>
        <p:nvSpPr>
          <p:cNvPr id="5" name="Slide Number Placeholder 4"/>
          <p:cNvSpPr>
            <a:spLocks noGrp="1"/>
          </p:cNvSpPr>
          <p:nvPr>
            <p:ph type="sldNum" sz="quarter" idx="12"/>
          </p:nvPr>
        </p:nvSpPr>
        <p:spPr/>
        <p:txBody>
          <a:bodyPr/>
          <a:lstStyle/>
          <a:p>
            <a:fld id="{AAF849BF-C1BE-49E5-92A5-8505C1E92DBD}" type="slidenum">
              <a:rPr lang="vi-VN" smtClean="0"/>
              <a:pPr/>
              <a:t>‹#›</a:t>
            </a:fld>
            <a:endParaRPr lang="vi-VN"/>
          </a:p>
        </p:txBody>
      </p:sp>
    </p:spTree>
    <p:extLst>
      <p:ext uri="{BB962C8B-B14F-4D97-AF65-F5344CB8AC3E}">
        <p14:creationId xmlns:p14="http://schemas.microsoft.com/office/powerpoint/2010/main" val="2260945192"/>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fld id="{EF775CD5-F225-48D4-A2EF-1511D0045FD4}" type="datetimeFigureOut">
              <a:rPr lang="vi-VN" smtClean="0"/>
              <a:pPr>
                <a:defRPr/>
              </a:pPr>
              <a:t>20/02/2024</a:t>
            </a:fld>
            <a:endParaRPr lang="vi-VN"/>
          </a:p>
        </p:txBody>
      </p:sp>
      <p:sp>
        <p:nvSpPr>
          <p:cNvPr id="3" name="Footer Placeholder 2"/>
          <p:cNvSpPr>
            <a:spLocks noGrp="1"/>
          </p:cNvSpPr>
          <p:nvPr>
            <p:ph type="ftr" sz="quarter" idx="11"/>
          </p:nvPr>
        </p:nvSpPr>
        <p:spPr/>
        <p:txBody>
          <a:bodyPr/>
          <a:lstStyle/>
          <a:p>
            <a:pPr>
              <a:defRPr/>
            </a:pPr>
            <a:endParaRPr lang="vi-VN"/>
          </a:p>
        </p:txBody>
      </p:sp>
      <p:sp>
        <p:nvSpPr>
          <p:cNvPr id="4" name="Slide Number Placeholder 3"/>
          <p:cNvSpPr>
            <a:spLocks noGrp="1"/>
          </p:cNvSpPr>
          <p:nvPr>
            <p:ph type="sldNum" sz="quarter" idx="12"/>
          </p:nvPr>
        </p:nvSpPr>
        <p:spPr/>
        <p:txBody>
          <a:bodyPr/>
          <a:lstStyle/>
          <a:p>
            <a:fld id="{AA5701F9-1094-4F47-B043-C01CFB8B2B40}" type="slidenum">
              <a:rPr lang="vi-VN" smtClean="0"/>
              <a:pPr/>
              <a:t>‹#›</a:t>
            </a:fld>
            <a:endParaRPr lang="vi-VN"/>
          </a:p>
        </p:txBody>
      </p:sp>
    </p:spTree>
    <p:extLst>
      <p:ext uri="{BB962C8B-B14F-4D97-AF65-F5344CB8AC3E}">
        <p14:creationId xmlns:p14="http://schemas.microsoft.com/office/powerpoint/2010/main" val="519805187"/>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pPr>
              <a:defRPr/>
            </a:pPr>
            <a:fld id="{160ACC10-3DBE-40F6-9A99-FB1A19DB31DC}" type="datetimeFigureOut">
              <a:rPr lang="vi-VN" smtClean="0"/>
              <a:pPr>
                <a:defRPr/>
              </a:pPr>
              <a:t>20/02/2024</a:t>
            </a:fld>
            <a:endParaRPr lang="vi-VN"/>
          </a:p>
        </p:txBody>
      </p:sp>
      <p:sp>
        <p:nvSpPr>
          <p:cNvPr id="6" name="Footer Placeholder 5"/>
          <p:cNvSpPr>
            <a:spLocks noGrp="1"/>
          </p:cNvSpPr>
          <p:nvPr>
            <p:ph type="ftr" sz="quarter" idx="11"/>
          </p:nvPr>
        </p:nvSpPr>
        <p:spPr/>
        <p:txBody>
          <a:bodyPr/>
          <a:lstStyle/>
          <a:p>
            <a:pPr>
              <a:defRPr/>
            </a:pPr>
            <a:endParaRPr lang="vi-VN"/>
          </a:p>
        </p:txBody>
      </p:sp>
      <p:sp>
        <p:nvSpPr>
          <p:cNvPr id="7" name="Slide Number Placeholder 6"/>
          <p:cNvSpPr>
            <a:spLocks noGrp="1"/>
          </p:cNvSpPr>
          <p:nvPr>
            <p:ph type="sldNum" sz="quarter" idx="12"/>
          </p:nvPr>
        </p:nvSpPr>
        <p:spPr/>
        <p:txBody>
          <a:bodyPr/>
          <a:lstStyle/>
          <a:p>
            <a:fld id="{EAA01BDF-E9DE-4A54-88CC-415DF2A89D1B}" type="slidenum">
              <a:rPr lang="vi-VN" smtClean="0"/>
              <a:pPr/>
              <a:t>‹#›</a:t>
            </a:fld>
            <a:endParaRPr lang="vi-VN"/>
          </a:p>
        </p:txBody>
      </p:sp>
    </p:spTree>
    <p:extLst>
      <p:ext uri="{BB962C8B-B14F-4D97-AF65-F5344CB8AC3E}">
        <p14:creationId xmlns:p14="http://schemas.microsoft.com/office/powerpoint/2010/main" val="112617430"/>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pPr>
              <a:defRPr/>
            </a:pPr>
            <a:fld id="{7FD2CCF2-6C4B-49F4-8E6C-F8BCCC1C1446}" type="datetimeFigureOut">
              <a:rPr lang="vi-VN" smtClean="0"/>
              <a:pPr>
                <a:defRPr/>
              </a:pPr>
              <a:t>20/02/2024</a:t>
            </a:fld>
            <a:endParaRPr lang="vi-VN"/>
          </a:p>
        </p:txBody>
      </p:sp>
      <p:sp>
        <p:nvSpPr>
          <p:cNvPr id="6" name="Footer Placeholder 5"/>
          <p:cNvSpPr>
            <a:spLocks noGrp="1"/>
          </p:cNvSpPr>
          <p:nvPr>
            <p:ph type="ftr" sz="quarter" idx="11"/>
          </p:nvPr>
        </p:nvSpPr>
        <p:spPr/>
        <p:txBody>
          <a:bodyPr/>
          <a:lstStyle/>
          <a:p>
            <a:pPr>
              <a:defRPr/>
            </a:pPr>
            <a:endParaRPr lang="vi-VN"/>
          </a:p>
        </p:txBody>
      </p:sp>
      <p:sp>
        <p:nvSpPr>
          <p:cNvPr id="7" name="Slide Number Placeholder 6"/>
          <p:cNvSpPr>
            <a:spLocks noGrp="1"/>
          </p:cNvSpPr>
          <p:nvPr>
            <p:ph type="sldNum" sz="quarter" idx="12"/>
          </p:nvPr>
        </p:nvSpPr>
        <p:spPr/>
        <p:txBody>
          <a:bodyPr/>
          <a:lstStyle/>
          <a:p>
            <a:fld id="{CE6E8538-4BE5-4ABF-84A4-B7FC0695934C}" type="slidenum">
              <a:rPr lang="vi-VN" smtClean="0"/>
              <a:pPr/>
              <a:t>‹#›</a:t>
            </a:fld>
            <a:endParaRPr lang="vi-VN"/>
          </a:p>
        </p:txBody>
      </p:sp>
    </p:spTree>
    <p:extLst>
      <p:ext uri="{BB962C8B-B14F-4D97-AF65-F5344CB8AC3E}">
        <p14:creationId xmlns:p14="http://schemas.microsoft.com/office/powerpoint/2010/main" val="1873225334"/>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a:defRPr/>
            </a:pPr>
            <a:fld id="{7F0E6D50-9EC3-4D9D-9669-CE8B9EA092D6}" type="datetimeFigureOut">
              <a:rPr lang="vi-VN" smtClean="0"/>
              <a:pPr>
                <a:defRPr/>
              </a:pPr>
              <a:t>20/02/2024</a:t>
            </a:fld>
            <a:endParaRPr lang="vi-VN"/>
          </a:p>
        </p:txBody>
      </p:sp>
      <p:sp>
        <p:nvSpPr>
          <p:cNvPr id="5" name="Footer Placeholder 4"/>
          <p:cNvSpPr>
            <a:spLocks noGrp="1"/>
          </p:cNvSpPr>
          <p:nvPr>
            <p:ph type="ftr" sz="quarter" idx="11"/>
          </p:nvPr>
        </p:nvSpPr>
        <p:spPr/>
        <p:txBody>
          <a:bodyPr/>
          <a:lstStyle/>
          <a:p>
            <a:pPr>
              <a:defRPr/>
            </a:pPr>
            <a:endParaRPr lang="vi-VN"/>
          </a:p>
        </p:txBody>
      </p:sp>
      <p:sp>
        <p:nvSpPr>
          <p:cNvPr id="6" name="Slide Number Placeholder 5"/>
          <p:cNvSpPr>
            <a:spLocks noGrp="1"/>
          </p:cNvSpPr>
          <p:nvPr>
            <p:ph type="sldNum" sz="quarter" idx="12"/>
          </p:nvPr>
        </p:nvSpPr>
        <p:spPr/>
        <p:txBody>
          <a:bodyPr/>
          <a:lstStyle/>
          <a:p>
            <a:fld id="{C5421C21-3D45-4C5A-AB20-CC14A1E000B1}" type="slidenum">
              <a:rPr lang="vi-VN" smtClean="0"/>
              <a:pPr/>
              <a:t>‹#›</a:t>
            </a:fld>
            <a:endParaRPr lang="vi-VN"/>
          </a:p>
        </p:txBody>
      </p:sp>
    </p:spTree>
    <p:extLst>
      <p:ext uri="{BB962C8B-B14F-4D97-AF65-F5344CB8AC3E}">
        <p14:creationId xmlns:p14="http://schemas.microsoft.com/office/powerpoint/2010/main" val="3823312249"/>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a:defRPr/>
            </a:pPr>
            <a:fld id="{3884A850-E279-4368-89F8-B8182E92A1B1}" type="datetimeFigureOut">
              <a:rPr lang="vi-VN" smtClean="0"/>
              <a:pPr>
                <a:defRPr/>
              </a:pPr>
              <a:t>20/02/2024</a:t>
            </a:fld>
            <a:endParaRPr lang="vi-VN"/>
          </a:p>
        </p:txBody>
      </p:sp>
      <p:sp>
        <p:nvSpPr>
          <p:cNvPr id="5" name="Footer Placeholder 4"/>
          <p:cNvSpPr>
            <a:spLocks noGrp="1"/>
          </p:cNvSpPr>
          <p:nvPr>
            <p:ph type="ftr" sz="quarter" idx="11"/>
          </p:nvPr>
        </p:nvSpPr>
        <p:spPr/>
        <p:txBody>
          <a:bodyPr/>
          <a:lstStyle/>
          <a:p>
            <a:pPr>
              <a:defRPr/>
            </a:pPr>
            <a:endParaRPr lang="vi-VN"/>
          </a:p>
        </p:txBody>
      </p:sp>
      <p:sp>
        <p:nvSpPr>
          <p:cNvPr id="6" name="Slide Number Placeholder 5"/>
          <p:cNvSpPr>
            <a:spLocks noGrp="1"/>
          </p:cNvSpPr>
          <p:nvPr>
            <p:ph type="sldNum" sz="quarter" idx="12"/>
          </p:nvPr>
        </p:nvSpPr>
        <p:spPr/>
        <p:txBody>
          <a:bodyPr/>
          <a:lstStyle/>
          <a:p>
            <a:fld id="{31CF4B4C-9AAE-4D7C-AFC0-CFEBAC05E75D}" type="slidenum">
              <a:rPr lang="vi-VN" smtClean="0"/>
              <a:pPr/>
              <a:t>‹#›</a:t>
            </a:fld>
            <a:endParaRPr lang="vi-VN"/>
          </a:p>
        </p:txBody>
      </p:sp>
    </p:spTree>
    <p:extLst>
      <p:ext uri="{BB962C8B-B14F-4D97-AF65-F5344CB8AC3E}">
        <p14:creationId xmlns:p14="http://schemas.microsoft.com/office/powerpoint/2010/main" val="2713154356"/>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matchingName="Title + three columns">
  <p:cSld name="Title + three columns">
    <p:bg>
      <p:bgPr>
        <a:solidFill>
          <a:srgbClr val="FCFCF7"/>
        </a:solidFill>
        <a:effectLst/>
      </p:bgPr>
    </p:bg>
    <p:spTree>
      <p:nvGrpSpPr>
        <p:cNvPr id="1" name="Shape 63"/>
        <p:cNvGrpSpPr/>
        <p:nvPr/>
      </p:nvGrpSpPr>
      <p:grpSpPr>
        <a:xfrm>
          <a:off x="0" y="0"/>
          <a:ext cx="0" cy="0"/>
          <a:chOff x="0" y="0"/>
          <a:chExt cx="0" cy="0"/>
        </a:xfrm>
      </p:grpSpPr>
      <p:sp>
        <p:nvSpPr>
          <p:cNvPr id="64" name="Google Shape;64;p13"/>
          <p:cNvSpPr txBox="1">
            <a:spLocks noGrp="1"/>
          </p:cNvSpPr>
          <p:nvPr>
            <p:ph type="title"/>
          </p:nvPr>
        </p:nvSpPr>
        <p:spPr>
          <a:xfrm>
            <a:off x="960000" y="720000"/>
            <a:ext cx="10272000" cy="763600"/>
          </a:xfrm>
          <a:prstGeom prst="rect">
            <a:avLst/>
          </a:prstGeom>
        </p:spPr>
        <p:txBody>
          <a:bodyPr spcFirstLastPara="1" wrap="square" lIns="91425" tIns="91425" rIns="91425" bIns="91425" anchor="t" anchorCtr="0">
            <a:noAutofit/>
          </a:bodyPr>
          <a:lstStyle>
            <a:lvl1pPr lvl="0" algn="ctr" rtl="0">
              <a:spcBef>
                <a:spcPts val="0"/>
              </a:spcBef>
              <a:spcAft>
                <a:spcPts val="0"/>
              </a:spcAft>
              <a:buClr>
                <a:srgbClr val="6C503E"/>
              </a:buClr>
              <a:buSzPts val="2800"/>
              <a:buFont typeface="PT Serif"/>
              <a:buNone/>
              <a:defRPr>
                <a:solidFill>
                  <a:srgbClr val="6C503E"/>
                </a:solidFill>
                <a:latin typeface="PT Serif"/>
                <a:ea typeface="PT Serif"/>
                <a:cs typeface="PT Serif"/>
                <a:sym typeface="PT Serif"/>
              </a:defRPr>
            </a:lvl1pPr>
            <a:lvl2pPr lvl="1" algn="ctr" rtl="0">
              <a:spcBef>
                <a:spcPts val="0"/>
              </a:spcBef>
              <a:spcAft>
                <a:spcPts val="0"/>
              </a:spcAft>
              <a:buClr>
                <a:srgbClr val="6C503E"/>
              </a:buClr>
              <a:buSzPts val="2800"/>
              <a:buFont typeface="PT Serif"/>
              <a:buNone/>
              <a:defRPr>
                <a:solidFill>
                  <a:srgbClr val="6C503E"/>
                </a:solidFill>
                <a:latin typeface="PT Serif"/>
                <a:ea typeface="PT Serif"/>
                <a:cs typeface="PT Serif"/>
                <a:sym typeface="PT Serif"/>
              </a:defRPr>
            </a:lvl2pPr>
            <a:lvl3pPr lvl="2" algn="ctr" rtl="0">
              <a:spcBef>
                <a:spcPts val="0"/>
              </a:spcBef>
              <a:spcAft>
                <a:spcPts val="0"/>
              </a:spcAft>
              <a:buClr>
                <a:srgbClr val="6C503E"/>
              </a:buClr>
              <a:buSzPts val="2800"/>
              <a:buFont typeface="PT Serif"/>
              <a:buNone/>
              <a:defRPr>
                <a:solidFill>
                  <a:srgbClr val="6C503E"/>
                </a:solidFill>
                <a:latin typeface="PT Serif"/>
                <a:ea typeface="PT Serif"/>
                <a:cs typeface="PT Serif"/>
                <a:sym typeface="PT Serif"/>
              </a:defRPr>
            </a:lvl3pPr>
            <a:lvl4pPr lvl="3" algn="ctr" rtl="0">
              <a:spcBef>
                <a:spcPts val="0"/>
              </a:spcBef>
              <a:spcAft>
                <a:spcPts val="0"/>
              </a:spcAft>
              <a:buClr>
                <a:srgbClr val="6C503E"/>
              </a:buClr>
              <a:buSzPts val="2800"/>
              <a:buFont typeface="PT Serif"/>
              <a:buNone/>
              <a:defRPr>
                <a:solidFill>
                  <a:srgbClr val="6C503E"/>
                </a:solidFill>
                <a:latin typeface="PT Serif"/>
                <a:ea typeface="PT Serif"/>
                <a:cs typeface="PT Serif"/>
                <a:sym typeface="PT Serif"/>
              </a:defRPr>
            </a:lvl4pPr>
            <a:lvl5pPr lvl="4" algn="ctr" rtl="0">
              <a:spcBef>
                <a:spcPts val="0"/>
              </a:spcBef>
              <a:spcAft>
                <a:spcPts val="0"/>
              </a:spcAft>
              <a:buClr>
                <a:srgbClr val="6C503E"/>
              </a:buClr>
              <a:buSzPts val="2800"/>
              <a:buFont typeface="PT Serif"/>
              <a:buNone/>
              <a:defRPr>
                <a:solidFill>
                  <a:srgbClr val="6C503E"/>
                </a:solidFill>
                <a:latin typeface="PT Serif"/>
                <a:ea typeface="PT Serif"/>
                <a:cs typeface="PT Serif"/>
                <a:sym typeface="PT Serif"/>
              </a:defRPr>
            </a:lvl5pPr>
            <a:lvl6pPr lvl="5" algn="ctr" rtl="0">
              <a:spcBef>
                <a:spcPts val="0"/>
              </a:spcBef>
              <a:spcAft>
                <a:spcPts val="0"/>
              </a:spcAft>
              <a:buClr>
                <a:srgbClr val="6C503E"/>
              </a:buClr>
              <a:buSzPts val="2800"/>
              <a:buFont typeface="PT Serif"/>
              <a:buNone/>
              <a:defRPr>
                <a:solidFill>
                  <a:srgbClr val="6C503E"/>
                </a:solidFill>
                <a:latin typeface="PT Serif"/>
                <a:ea typeface="PT Serif"/>
                <a:cs typeface="PT Serif"/>
                <a:sym typeface="PT Serif"/>
              </a:defRPr>
            </a:lvl6pPr>
            <a:lvl7pPr lvl="6" algn="ctr" rtl="0">
              <a:spcBef>
                <a:spcPts val="0"/>
              </a:spcBef>
              <a:spcAft>
                <a:spcPts val="0"/>
              </a:spcAft>
              <a:buClr>
                <a:srgbClr val="6C503E"/>
              </a:buClr>
              <a:buSzPts val="2800"/>
              <a:buFont typeface="PT Serif"/>
              <a:buNone/>
              <a:defRPr>
                <a:solidFill>
                  <a:srgbClr val="6C503E"/>
                </a:solidFill>
                <a:latin typeface="PT Serif"/>
                <a:ea typeface="PT Serif"/>
                <a:cs typeface="PT Serif"/>
                <a:sym typeface="PT Serif"/>
              </a:defRPr>
            </a:lvl7pPr>
            <a:lvl8pPr lvl="7" algn="ctr" rtl="0">
              <a:spcBef>
                <a:spcPts val="0"/>
              </a:spcBef>
              <a:spcAft>
                <a:spcPts val="0"/>
              </a:spcAft>
              <a:buClr>
                <a:srgbClr val="6C503E"/>
              </a:buClr>
              <a:buSzPts val="2800"/>
              <a:buFont typeface="PT Serif"/>
              <a:buNone/>
              <a:defRPr>
                <a:solidFill>
                  <a:srgbClr val="6C503E"/>
                </a:solidFill>
                <a:latin typeface="PT Serif"/>
                <a:ea typeface="PT Serif"/>
                <a:cs typeface="PT Serif"/>
                <a:sym typeface="PT Serif"/>
              </a:defRPr>
            </a:lvl8pPr>
            <a:lvl9pPr lvl="8" algn="ctr" rtl="0">
              <a:spcBef>
                <a:spcPts val="0"/>
              </a:spcBef>
              <a:spcAft>
                <a:spcPts val="0"/>
              </a:spcAft>
              <a:buClr>
                <a:srgbClr val="6C503E"/>
              </a:buClr>
              <a:buSzPts val="2800"/>
              <a:buFont typeface="PT Serif"/>
              <a:buNone/>
              <a:defRPr>
                <a:solidFill>
                  <a:srgbClr val="6C503E"/>
                </a:solidFill>
                <a:latin typeface="PT Serif"/>
                <a:ea typeface="PT Serif"/>
                <a:cs typeface="PT Serif"/>
                <a:sym typeface="PT Serif"/>
              </a:defRPr>
            </a:lvl9pPr>
          </a:lstStyle>
          <a:p>
            <a:endParaRPr/>
          </a:p>
        </p:txBody>
      </p:sp>
      <p:sp>
        <p:nvSpPr>
          <p:cNvPr id="65" name="Google Shape;65;p13"/>
          <p:cNvSpPr txBox="1">
            <a:spLocks noGrp="1"/>
          </p:cNvSpPr>
          <p:nvPr>
            <p:ph type="subTitle" idx="1"/>
          </p:nvPr>
        </p:nvSpPr>
        <p:spPr>
          <a:xfrm>
            <a:off x="1468500" y="3959300"/>
            <a:ext cx="2843200" cy="524800"/>
          </a:xfrm>
          <a:prstGeom prst="rect">
            <a:avLst/>
          </a:prstGeom>
        </p:spPr>
        <p:txBody>
          <a:bodyPr spcFirstLastPara="1" wrap="square" lIns="91425" tIns="91425" rIns="91425" bIns="91425" anchor="t" anchorCtr="0">
            <a:noAutofit/>
          </a:bodyPr>
          <a:lstStyle>
            <a:lvl1pPr lvl="0" algn="ctr" rtl="0">
              <a:spcBef>
                <a:spcPts val="0"/>
              </a:spcBef>
              <a:spcAft>
                <a:spcPts val="0"/>
              </a:spcAft>
              <a:buNone/>
              <a:defRPr sz="2400" b="1">
                <a:solidFill>
                  <a:srgbClr val="6C503E"/>
                </a:solidFill>
              </a:defRPr>
            </a:lvl1pPr>
            <a:lvl2pPr lvl="1" algn="ctr" rtl="0">
              <a:spcBef>
                <a:spcPts val="2133"/>
              </a:spcBef>
              <a:spcAft>
                <a:spcPts val="0"/>
              </a:spcAft>
              <a:buNone/>
              <a:defRPr sz="2400" b="1">
                <a:solidFill>
                  <a:srgbClr val="6C503E"/>
                </a:solidFill>
              </a:defRPr>
            </a:lvl2pPr>
            <a:lvl3pPr lvl="2" algn="ctr" rtl="0">
              <a:spcBef>
                <a:spcPts val="2133"/>
              </a:spcBef>
              <a:spcAft>
                <a:spcPts val="0"/>
              </a:spcAft>
              <a:buNone/>
              <a:defRPr sz="2400" b="1">
                <a:solidFill>
                  <a:srgbClr val="6C503E"/>
                </a:solidFill>
              </a:defRPr>
            </a:lvl3pPr>
            <a:lvl4pPr lvl="3" algn="ctr" rtl="0">
              <a:spcBef>
                <a:spcPts val="2133"/>
              </a:spcBef>
              <a:spcAft>
                <a:spcPts val="0"/>
              </a:spcAft>
              <a:buNone/>
              <a:defRPr sz="2400" b="1">
                <a:solidFill>
                  <a:srgbClr val="6C503E"/>
                </a:solidFill>
              </a:defRPr>
            </a:lvl4pPr>
            <a:lvl5pPr lvl="4" algn="ctr" rtl="0">
              <a:spcBef>
                <a:spcPts val="2133"/>
              </a:spcBef>
              <a:spcAft>
                <a:spcPts val="0"/>
              </a:spcAft>
              <a:buNone/>
              <a:defRPr sz="2400" b="1">
                <a:solidFill>
                  <a:srgbClr val="6C503E"/>
                </a:solidFill>
              </a:defRPr>
            </a:lvl5pPr>
            <a:lvl6pPr lvl="5" algn="ctr" rtl="0">
              <a:spcBef>
                <a:spcPts val="2133"/>
              </a:spcBef>
              <a:spcAft>
                <a:spcPts val="0"/>
              </a:spcAft>
              <a:buNone/>
              <a:defRPr sz="2400" b="1">
                <a:solidFill>
                  <a:srgbClr val="6C503E"/>
                </a:solidFill>
              </a:defRPr>
            </a:lvl6pPr>
            <a:lvl7pPr lvl="6" algn="ctr" rtl="0">
              <a:spcBef>
                <a:spcPts val="2133"/>
              </a:spcBef>
              <a:spcAft>
                <a:spcPts val="0"/>
              </a:spcAft>
              <a:buNone/>
              <a:defRPr sz="2400" b="1">
                <a:solidFill>
                  <a:srgbClr val="6C503E"/>
                </a:solidFill>
              </a:defRPr>
            </a:lvl7pPr>
            <a:lvl8pPr lvl="7" algn="ctr" rtl="0">
              <a:spcBef>
                <a:spcPts val="2133"/>
              </a:spcBef>
              <a:spcAft>
                <a:spcPts val="0"/>
              </a:spcAft>
              <a:buNone/>
              <a:defRPr sz="2400" b="1">
                <a:solidFill>
                  <a:srgbClr val="6C503E"/>
                </a:solidFill>
              </a:defRPr>
            </a:lvl8pPr>
            <a:lvl9pPr lvl="8" algn="ctr" rtl="0">
              <a:spcBef>
                <a:spcPts val="2133"/>
              </a:spcBef>
              <a:spcAft>
                <a:spcPts val="2133"/>
              </a:spcAft>
              <a:buNone/>
              <a:defRPr sz="2400" b="1">
                <a:solidFill>
                  <a:srgbClr val="6C503E"/>
                </a:solidFill>
              </a:defRPr>
            </a:lvl9pPr>
          </a:lstStyle>
          <a:p>
            <a:endParaRPr/>
          </a:p>
        </p:txBody>
      </p:sp>
      <p:sp>
        <p:nvSpPr>
          <p:cNvPr id="66" name="Google Shape;66;p13"/>
          <p:cNvSpPr txBox="1">
            <a:spLocks noGrp="1"/>
          </p:cNvSpPr>
          <p:nvPr>
            <p:ph type="subTitle" idx="2"/>
          </p:nvPr>
        </p:nvSpPr>
        <p:spPr>
          <a:xfrm>
            <a:off x="4674400" y="3959300"/>
            <a:ext cx="2843200" cy="524800"/>
          </a:xfrm>
          <a:prstGeom prst="rect">
            <a:avLst/>
          </a:prstGeom>
        </p:spPr>
        <p:txBody>
          <a:bodyPr spcFirstLastPara="1" wrap="square" lIns="91425" tIns="91425" rIns="91425" bIns="91425" anchor="t" anchorCtr="0">
            <a:noAutofit/>
          </a:bodyPr>
          <a:lstStyle>
            <a:lvl1pPr lvl="0" algn="ctr" rtl="0">
              <a:spcBef>
                <a:spcPts val="0"/>
              </a:spcBef>
              <a:spcAft>
                <a:spcPts val="0"/>
              </a:spcAft>
              <a:buNone/>
              <a:defRPr sz="2400" b="1">
                <a:solidFill>
                  <a:srgbClr val="6C503E"/>
                </a:solidFill>
              </a:defRPr>
            </a:lvl1pPr>
            <a:lvl2pPr lvl="1" algn="ctr" rtl="0">
              <a:spcBef>
                <a:spcPts val="2133"/>
              </a:spcBef>
              <a:spcAft>
                <a:spcPts val="0"/>
              </a:spcAft>
              <a:buNone/>
              <a:defRPr sz="2400" b="1">
                <a:solidFill>
                  <a:srgbClr val="6C503E"/>
                </a:solidFill>
              </a:defRPr>
            </a:lvl2pPr>
            <a:lvl3pPr lvl="2" algn="ctr" rtl="0">
              <a:spcBef>
                <a:spcPts val="2133"/>
              </a:spcBef>
              <a:spcAft>
                <a:spcPts val="0"/>
              </a:spcAft>
              <a:buNone/>
              <a:defRPr sz="2400" b="1">
                <a:solidFill>
                  <a:srgbClr val="6C503E"/>
                </a:solidFill>
              </a:defRPr>
            </a:lvl3pPr>
            <a:lvl4pPr lvl="3" algn="ctr" rtl="0">
              <a:spcBef>
                <a:spcPts val="2133"/>
              </a:spcBef>
              <a:spcAft>
                <a:spcPts val="0"/>
              </a:spcAft>
              <a:buNone/>
              <a:defRPr sz="2400" b="1">
                <a:solidFill>
                  <a:srgbClr val="6C503E"/>
                </a:solidFill>
              </a:defRPr>
            </a:lvl4pPr>
            <a:lvl5pPr lvl="4" algn="ctr" rtl="0">
              <a:spcBef>
                <a:spcPts val="2133"/>
              </a:spcBef>
              <a:spcAft>
                <a:spcPts val="0"/>
              </a:spcAft>
              <a:buNone/>
              <a:defRPr sz="2400" b="1">
                <a:solidFill>
                  <a:srgbClr val="6C503E"/>
                </a:solidFill>
              </a:defRPr>
            </a:lvl5pPr>
            <a:lvl6pPr lvl="5" algn="ctr" rtl="0">
              <a:spcBef>
                <a:spcPts val="2133"/>
              </a:spcBef>
              <a:spcAft>
                <a:spcPts val="0"/>
              </a:spcAft>
              <a:buNone/>
              <a:defRPr sz="2400" b="1">
                <a:solidFill>
                  <a:srgbClr val="6C503E"/>
                </a:solidFill>
              </a:defRPr>
            </a:lvl6pPr>
            <a:lvl7pPr lvl="6" algn="ctr" rtl="0">
              <a:spcBef>
                <a:spcPts val="2133"/>
              </a:spcBef>
              <a:spcAft>
                <a:spcPts val="0"/>
              </a:spcAft>
              <a:buNone/>
              <a:defRPr sz="2400" b="1">
                <a:solidFill>
                  <a:srgbClr val="6C503E"/>
                </a:solidFill>
              </a:defRPr>
            </a:lvl7pPr>
            <a:lvl8pPr lvl="7" algn="ctr" rtl="0">
              <a:spcBef>
                <a:spcPts val="2133"/>
              </a:spcBef>
              <a:spcAft>
                <a:spcPts val="0"/>
              </a:spcAft>
              <a:buNone/>
              <a:defRPr sz="2400" b="1">
                <a:solidFill>
                  <a:srgbClr val="6C503E"/>
                </a:solidFill>
              </a:defRPr>
            </a:lvl8pPr>
            <a:lvl9pPr lvl="8" algn="ctr" rtl="0">
              <a:spcBef>
                <a:spcPts val="2133"/>
              </a:spcBef>
              <a:spcAft>
                <a:spcPts val="2133"/>
              </a:spcAft>
              <a:buNone/>
              <a:defRPr sz="2400" b="1">
                <a:solidFill>
                  <a:srgbClr val="6C503E"/>
                </a:solidFill>
              </a:defRPr>
            </a:lvl9pPr>
          </a:lstStyle>
          <a:p>
            <a:endParaRPr/>
          </a:p>
        </p:txBody>
      </p:sp>
      <p:sp>
        <p:nvSpPr>
          <p:cNvPr id="67" name="Google Shape;67;p13"/>
          <p:cNvSpPr txBox="1">
            <a:spLocks noGrp="1"/>
          </p:cNvSpPr>
          <p:nvPr>
            <p:ph type="subTitle" idx="3"/>
          </p:nvPr>
        </p:nvSpPr>
        <p:spPr>
          <a:xfrm>
            <a:off x="7880300" y="3959300"/>
            <a:ext cx="2843200" cy="524800"/>
          </a:xfrm>
          <a:prstGeom prst="rect">
            <a:avLst/>
          </a:prstGeom>
        </p:spPr>
        <p:txBody>
          <a:bodyPr spcFirstLastPara="1" wrap="square" lIns="91425" tIns="91425" rIns="91425" bIns="91425" anchor="t" anchorCtr="0">
            <a:noAutofit/>
          </a:bodyPr>
          <a:lstStyle>
            <a:lvl1pPr lvl="0" algn="ctr" rtl="0">
              <a:spcBef>
                <a:spcPts val="0"/>
              </a:spcBef>
              <a:spcAft>
                <a:spcPts val="0"/>
              </a:spcAft>
              <a:buNone/>
              <a:defRPr sz="2400" b="1">
                <a:solidFill>
                  <a:srgbClr val="6C503E"/>
                </a:solidFill>
              </a:defRPr>
            </a:lvl1pPr>
            <a:lvl2pPr lvl="1" algn="ctr" rtl="0">
              <a:spcBef>
                <a:spcPts val="2133"/>
              </a:spcBef>
              <a:spcAft>
                <a:spcPts val="0"/>
              </a:spcAft>
              <a:buNone/>
              <a:defRPr sz="2400" b="1">
                <a:solidFill>
                  <a:srgbClr val="6C503E"/>
                </a:solidFill>
              </a:defRPr>
            </a:lvl2pPr>
            <a:lvl3pPr lvl="2" algn="ctr" rtl="0">
              <a:spcBef>
                <a:spcPts val="2133"/>
              </a:spcBef>
              <a:spcAft>
                <a:spcPts val="0"/>
              </a:spcAft>
              <a:buNone/>
              <a:defRPr sz="2400" b="1">
                <a:solidFill>
                  <a:srgbClr val="6C503E"/>
                </a:solidFill>
              </a:defRPr>
            </a:lvl3pPr>
            <a:lvl4pPr lvl="3" algn="ctr" rtl="0">
              <a:spcBef>
                <a:spcPts val="2133"/>
              </a:spcBef>
              <a:spcAft>
                <a:spcPts val="0"/>
              </a:spcAft>
              <a:buNone/>
              <a:defRPr sz="2400" b="1">
                <a:solidFill>
                  <a:srgbClr val="6C503E"/>
                </a:solidFill>
              </a:defRPr>
            </a:lvl4pPr>
            <a:lvl5pPr lvl="4" algn="ctr" rtl="0">
              <a:spcBef>
                <a:spcPts val="2133"/>
              </a:spcBef>
              <a:spcAft>
                <a:spcPts val="0"/>
              </a:spcAft>
              <a:buNone/>
              <a:defRPr sz="2400" b="1">
                <a:solidFill>
                  <a:srgbClr val="6C503E"/>
                </a:solidFill>
              </a:defRPr>
            </a:lvl5pPr>
            <a:lvl6pPr lvl="5" algn="ctr" rtl="0">
              <a:spcBef>
                <a:spcPts val="2133"/>
              </a:spcBef>
              <a:spcAft>
                <a:spcPts val="0"/>
              </a:spcAft>
              <a:buNone/>
              <a:defRPr sz="2400" b="1">
                <a:solidFill>
                  <a:srgbClr val="6C503E"/>
                </a:solidFill>
              </a:defRPr>
            </a:lvl6pPr>
            <a:lvl7pPr lvl="6" algn="ctr" rtl="0">
              <a:spcBef>
                <a:spcPts val="2133"/>
              </a:spcBef>
              <a:spcAft>
                <a:spcPts val="0"/>
              </a:spcAft>
              <a:buNone/>
              <a:defRPr sz="2400" b="1">
                <a:solidFill>
                  <a:srgbClr val="6C503E"/>
                </a:solidFill>
              </a:defRPr>
            </a:lvl7pPr>
            <a:lvl8pPr lvl="7" algn="ctr" rtl="0">
              <a:spcBef>
                <a:spcPts val="2133"/>
              </a:spcBef>
              <a:spcAft>
                <a:spcPts val="0"/>
              </a:spcAft>
              <a:buNone/>
              <a:defRPr sz="2400" b="1">
                <a:solidFill>
                  <a:srgbClr val="6C503E"/>
                </a:solidFill>
              </a:defRPr>
            </a:lvl8pPr>
            <a:lvl9pPr lvl="8" algn="ctr" rtl="0">
              <a:spcBef>
                <a:spcPts val="2133"/>
              </a:spcBef>
              <a:spcAft>
                <a:spcPts val="2133"/>
              </a:spcAft>
              <a:buNone/>
              <a:defRPr sz="2400" b="1">
                <a:solidFill>
                  <a:srgbClr val="6C503E"/>
                </a:solidFill>
              </a:defRPr>
            </a:lvl9pPr>
          </a:lstStyle>
          <a:p>
            <a:endParaRPr/>
          </a:p>
        </p:txBody>
      </p:sp>
      <p:sp>
        <p:nvSpPr>
          <p:cNvPr id="68" name="Google Shape;68;p13"/>
          <p:cNvSpPr txBox="1">
            <a:spLocks noGrp="1"/>
          </p:cNvSpPr>
          <p:nvPr>
            <p:ph type="body" idx="4"/>
          </p:nvPr>
        </p:nvSpPr>
        <p:spPr>
          <a:xfrm>
            <a:off x="1468500" y="4592500"/>
            <a:ext cx="2843200" cy="970000"/>
          </a:xfrm>
          <a:prstGeom prst="rect">
            <a:avLst/>
          </a:prstGeom>
        </p:spPr>
        <p:txBody>
          <a:bodyPr spcFirstLastPara="1" wrap="square" lIns="91425" tIns="91425" rIns="91425" bIns="91425" anchor="t" anchorCtr="0">
            <a:noAutofit/>
          </a:bodyPr>
          <a:lstStyle>
            <a:lvl1pPr marL="609585" lvl="0" indent="-440256" algn="ctr" rtl="0">
              <a:lnSpc>
                <a:spcPct val="100000"/>
              </a:lnSpc>
              <a:spcBef>
                <a:spcPts val="0"/>
              </a:spcBef>
              <a:spcAft>
                <a:spcPts val="0"/>
              </a:spcAft>
              <a:buClr>
                <a:srgbClr val="446652"/>
              </a:buClr>
              <a:buSzPts val="1600"/>
              <a:buFont typeface="Chivo Light"/>
              <a:buChar char="●"/>
              <a:defRPr sz="2133">
                <a:solidFill>
                  <a:srgbClr val="446652"/>
                </a:solidFill>
              </a:defRPr>
            </a:lvl1pPr>
            <a:lvl2pPr marL="1219170" lvl="1" indent="-440256" algn="ctr" rtl="0">
              <a:lnSpc>
                <a:spcPct val="100000"/>
              </a:lnSpc>
              <a:spcBef>
                <a:spcPts val="2133"/>
              </a:spcBef>
              <a:spcAft>
                <a:spcPts val="0"/>
              </a:spcAft>
              <a:buClr>
                <a:srgbClr val="446652"/>
              </a:buClr>
              <a:buSzPts val="1600"/>
              <a:buChar char="○"/>
              <a:defRPr>
                <a:solidFill>
                  <a:srgbClr val="446652"/>
                </a:solidFill>
              </a:defRPr>
            </a:lvl2pPr>
            <a:lvl3pPr marL="1828754" lvl="2" indent="-440256" algn="ctr" rtl="0">
              <a:lnSpc>
                <a:spcPct val="100000"/>
              </a:lnSpc>
              <a:spcBef>
                <a:spcPts val="2133"/>
              </a:spcBef>
              <a:spcAft>
                <a:spcPts val="0"/>
              </a:spcAft>
              <a:buClr>
                <a:srgbClr val="446652"/>
              </a:buClr>
              <a:buSzPts val="1600"/>
              <a:buChar char="■"/>
              <a:defRPr>
                <a:solidFill>
                  <a:srgbClr val="446652"/>
                </a:solidFill>
              </a:defRPr>
            </a:lvl3pPr>
            <a:lvl4pPr marL="2438339" lvl="3" indent="-440256" algn="ctr" rtl="0">
              <a:lnSpc>
                <a:spcPct val="100000"/>
              </a:lnSpc>
              <a:spcBef>
                <a:spcPts val="2133"/>
              </a:spcBef>
              <a:spcAft>
                <a:spcPts val="0"/>
              </a:spcAft>
              <a:buClr>
                <a:srgbClr val="446652"/>
              </a:buClr>
              <a:buSzPts val="1600"/>
              <a:buChar char="●"/>
              <a:defRPr>
                <a:solidFill>
                  <a:srgbClr val="446652"/>
                </a:solidFill>
              </a:defRPr>
            </a:lvl4pPr>
            <a:lvl5pPr marL="3047924" lvl="4" indent="-440256" algn="ctr" rtl="0">
              <a:lnSpc>
                <a:spcPct val="100000"/>
              </a:lnSpc>
              <a:spcBef>
                <a:spcPts val="2133"/>
              </a:spcBef>
              <a:spcAft>
                <a:spcPts val="0"/>
              </a:spcAft>
              <a:buClr>
                <a:srgbClr val="446652"/>
              </a:buClr>
              <a:buSzPts val="1600"/>
              <a:buChar char="○"/>
              <a:defRPr>
                <a:solidFill>
                  <a:srgbClr val="446652"/>
                </a:solidFill>
              </a:defRPr>
            </a:lvl5pPr>
            <a:lvl6pPr marL="3657509" lvl="5" indent="-440256" algn="ctr" rtl="0">
              <a:lnSpc>
                <a:spcPct val="100000"/>
              </a:lnSpc>
              <a:spcBef>
                <a:spcPts val="2133"/>
              </a:spcBef>
              <a:spcAft>
                <a:spcPts val="0"/>
              </a:spcAft>
              <a:buClr>
                <a:srgbClr val="446652"/>
              </a:buClr>
              <a:buSzPts val="1600"/>
              <a:buChar char="■"/>
              <a:defRPr>
                <a:solidFill>
                  <a:srgbClr val="446652"/>
                </a:solidFill>
              </a:defRPr>
            </a:lvl6pPr>
            <a:lvl7pPr marL="4267093" lvl="6" indent="-440256" algn="ctr" rtl="0">
              <a:lnSpc>
                <a:spcPct val="100000"/>
              </a:lnSpc>
              <a:spcBef>
                <a:spcPts val="2133"/>
              </a:spcBef>
              <a:spcAft>
                <a:spcPts val="0"/>
              </a:spcAft>
              <a:buClr>
                <a:srgbClr val="446652"/>
              </a:buClr>
              <a:buSzPts val="1600"/>
              <a:buChar char="●"/>
              <a:defRPr>
                <a:solidFill>
                  <a:srgbClr val="446652"/>
                </a:solidFill>
              </a:defRPr>
            </a:lvl7pPr>
            <a:lvl8pPr marL="4876678" lvl="7" indent="-440256" algn="ctr" rtl="0">
              <a:lnSpc>
                <a:spcPct val="100000"/>
              </a:lnSpc>
              <a:spcBef>
                <a:spcPts val="2133"/>
              </a:spcBef>
              <a:spcAft>
                <a:spcPts val="0"/>
              </a:spcAft>
              <a:buClr>
                <a:srgbClr val="446652"/>
              </a:buClr>
              <a:buSzPts val="1600"/>
              <a:buChar char="○"/>
              <a:defRPr>
                <a:solidFill>
                  <a:srgbClr val="446652"/>
                </a:solidFill>
              </a:defRPr>
            </a:lvl8pPr>
            <a:lvl9pPr marL="5486263" lvl="8" indent="-440256" algn="ctr" rtl="0">
              <a:lnSpc>
                <a:spcPct val="100000"/>
              </a:lnSpc>
              <a:spcBef>
                <a:spcPts val="2133"/>
              </a:spcBef>
              <a:spcAft>
                <a:spcPts val="2133"/>
              </a:spcAft>
              <a:buClr>
                <a:srgbClr val="446652"/>
              </a:buClr>
              <a:buSzPts val="1600"/>
              <a:buChar char="■"/>
              <a:defRPr>
                <a:solidFill>
                  <a:srgbClr val="446652"/>
                </a:solidFill>
              </a:defRPr>
            </a:lvl9pPr>
          </a:lstStyle>
          <a:p>
            <a:endParaRPr/>
          </a:p>
        </p:txBody>
      </p:sp>
      <p:sp>
        <p:nvSpPr>
          <p:cNvPr id="69" name="Google Shape;69;p13"/>
          <p:cNvSpPr txBox="1">
            <a:spLocks noGrp="1"/>
          </p:cNvSpPr>
          <p:nvPr>
            <p:ph type="body" idx="5"/>
          </p:nvPr>
        </p:nvSpPr>
        <p:spPr>
          <a:xfrm>
            <a:off x="4674400" y="4592500"/>
            <a:ext cx="2843200" cy="970000"/>
          </a:xfrm>
          <a:prstGeom prst="rect">
            <a:avLst/>
          </a:prstGeom>
        </p:spPr>
        <p:txBody>
          <a:bodyPr spcFirstLastPara="1" wrap="square" lIns="91425" tIns="91425" rIns="91425" bIns="91425" anchor="t" anchorCtr="0">
            <a:noAutofit/>
          </a:bodyPr>
          <a:lstStyle>
            <a:lvl1pPr marL="609585" lvl="0" indent="-440256" algn="ctr" rtl="0">
              <a:lnSpc>
                <a:spcPct val="100000"/>
              </a:lnSpc>
              <a:spcBef>
                <a:spcPts val="0"/>
              </a:spcBef>
              <a:spcAft>
                <a:spcPts val="0"/>
              </a:spcAft>
              <a:buClr>
                <a:srgbClr val="446652"/>
              </a:buClr>
              <a:buSzPts val="1600"/>
              <a:buFont typeface="Chivo Light"/>
              <a:buChar char="●"/>
              <a:defRPr sz="2133">
                <a:solidFill>
                  <a:srgbClr val="446652"/>
                </a:solidFill>
              </a:defRPr>
            </a:lvl1pPr>
            <a:lvl2pPr marL="1219170" lvl="1" indent="-440256" algn="ctr" rtl="0">
              <a:lnSpc>
                <a:spcPct val="100000"/>
              </a:lnSpc>
              <a:spcBef>
                <a:spcPts val="2133"/>
              </a:spcBef>
              <a:spcAft>
                <a:spcPts val="0"/>
              </a:spcAft>
              <a:buClr>
                <a:srgbClr val="446652"/>
              </a:buClr>
              <a:buSzPts val="1600"/>
              <a:buChar char="○"/>
              <a:defRPr>
                <a:solidFill>
                  <a:srgbClr val="446652"/>
                </a:solidFill>
              </a:defRPr>
            </a:lvl2pPr>
            <a:lvl3pPr marL="1828754" lvl="2" indent="-440256" algn="ctr" rtl="0">
              <a:lnSpc>
                <a:spcPct val="100000"/>
              </a:lnSpc>
              <a:spcBef>
                <a:spcPts val="2133"/>
              </a:spcBef>
              <a:spcAft>
                <a:spcPts val="0"/>
              </a:spcAft>
              <a:buClr>
                <a:srgbClr val="446652"/>
              </a:buClr>
              <a:buSzPts val="1600"/>
              <a:buChar char="■"/>
              <a:defRPr>
                <a:solidFill>
                  <a:srgbClr val="446652"/>
                </a:solidFill>
              </a:defRPr>
            </a:lvl3pPr>
            <a:lvl4pPr marL="2438339" lvl="3" indent="-440256" algn="ctr" rtl="0">
              <a:lnSpc>
                <a:spcPct val="100000"/>
              </a:lnSpc>
              <a:spcBef>
                <a:spcPts val="2133"/>
              </a:spcBef>
              <a:spcAft>
                <a:spcPts val="0"/>
              </a:spcAft>
              <a:buClr>
                <a:srgbClr val="446652"/>
              </a:buClr>
              <a:buSzPts val="1600"/>
              <a:buChar char="●"/>
              <a:defRPr>
                <a:solidFill>
                  <a:srgbClr val="446652"/>
                </a:solidFill>
              </a:defRPr>
            </a:lvl4pPr>
            <a:lvl5pPr marL="3047924" lvl="4" indent="-440256" algn="ctr" rtl="0">
              <a:lnSpc>
                <a:spcPct val="100000"/>
              </a:lnSpc>
              <a:spcBef>
                <a:spcPts val="2133"/>
              </a:spcBef>
              <a:spcAft>
                <a:spcPts val="0"/>
              </a:spcAft>
              <a:buClr>
                <a:srgbClr val="446652"/>
              </a:buClr>
              <a:buSzPts val="1600"/>
              <a:buChar char="○"/>
              <a:defRPr>
                <a:solidFill>
                  <a:srgbClr val="446652"/>
                </a:solidFill>
              </a:defRPr>
            </a:lvl5pPr>
            <a:lvl6pPr marL="3657509" lvl="5" indent="-440256" algn="ctr" rtl="0">
              <a:lnSpc>
                <a:spcPct val="100000"/>
              </a:lnSpc>
              <a:spcBef>
                <a:spcPts val="2133"/>
              </a:spcBef>
              <a:spcAft>
                <a:spcPts val="0"/>
              </a:spcAft>
              <a:buClr>
                <a:srgbClr val="446652"/>
              </a:buClr>
              <a:buSzPts val="1600"/>
              <a:buChar char="■"/>
              <a:defRPr>
                <a:solidFill>
                  <a:srgbClr val="446652"/>
                </a:solidFill>
              </a:defRPr>
            </a:lvl6pPr>
            <a:lvl7pPr marL="4267093" lvl="6" indent="-440256" algn="ctr" rtl="0">
              <a:lnSpc>
                <a:spcPct val="100000"/>
              </a:lnSpc>
              <a:spcBef>
                <a:spcPts val="2133"/>
              </a:spcBef>
              <a:spcAft>
                <a:spcPts val="0"/>
              </a:spcAft>
              <a:buClr>
                <a:srgbClr val="446652"/>
              </a:buClr>
              <a:buSzPts val="1600"/>
              <a:buChar char="●"/>
              <a:defRPr>
                <a:solidFill>
                  <a:srgbClr val="446652"/>
                </a:solidFill>
              </a:defRPr>
            </a:lvl7pPr>
            <a:lvl8pPr marL="4876678" lvl="7" indent="-440256" algn="ctr" rtl="0">
              <a:lnSpc>
                <a:spcPct val="100000"/>
              </a:lnSpc>
              <a:spcBef>
                <a:spcPts val="2133"/>
              </a:spcBef>
              <a:spcAft>
                <a:spcPts val="0"/>
              </a:spcAft>
              <a:buClr>
                <a:srgbClr val="446652"/>
              </a:buClr>
              <a:buSzPts val="1600"/>
              <a:buChar char="○"/>
              <a:defRPr>
                <a:solidFill>
                  <a:srgbClr val="446652"/>
                </a:solidFill>
              </a:defRPr>
            </a:lvl8pPr>
            <a:lvl9pPr marL="5486263" lvl="8" indent="-440256" algn="ctr" rtl="0">
              <a:lnSpc>
                <a:spcPct val="100000"/>
              </a:lnSpc>
              <a:spcBef>
                <a:spcPts val="2133"/>
              </a:spcBef>
              <a:spcAft>
                <a:spcPts val="2133"/>
              </a:spcAft>
              <a:buClr>
                <a:srgbClr val="446652"/>
              </a:buClr>
              <a:buSzPts val="1600"/>
              <a:buChar char="■"/>
              <a:defRPr>
                <a:solidFill>
                  <a:srgbClr val="446652"/>
                </a:solidFill>
              </a:defRPr>
            </a:lvl9pPr>
          </a:lstStyle>
          <a:p>
            <a:endParaRPr/>
          </a:p>
        </p:txBody>
      </p:sp>
      <p:sp>
        <p:nvSpPr>
          <p:cNvPr id="70" name="Google Shape;70;p13"/>
          <p:cNvSpPr txBox="1">
            <a:spLocks noGrp="1"/>
          </p:cNvSpPr>
          <p:nvPr>
            <p:ph type="body" idx="6"/>
          </p:nvPr>
        </p:nvSpPr>
        <p:spPr>
          <a:xfrm>
            <a:off x="7880300" y="4592500"/>
            <a:ext cx="2843200" cy="970000"/>
          </a:xfrm>
          <a:prstGeom prst="rect">
            <a:avLst/>
          </a:prstGeom>
        </p:spPr>
        <p:txBody>
          <a:bodyPr spcFirstLastPara="1" wrap="square" lIns="91425" tIns="91425" rIns="91425" bIns="91425" anchor="t" anchorCtr="0">
            <a:noAutofit/>
          </a:bodyPr>
          <a:lstStyle>
            <a:lvl1pPr marL="609585" lvl="0" indent="-440256" algn="ctr" rtl="0">
              <a:lnSpc>
                <a:spcPct val="100000"/>
              </a:lnSpc>
              <a:spcBef>
                <a:spcPts val="0"/>
              </a:spcBef>
              <a:spcAft>
                <a:spcPts val="0"/>
              </a:spcAft>
              <a:buClr>
                <a:srgbClr val="446652"/>
              </a:buClr>
              <a:buSzPts val="1600"/>
              <a:buFont typeface="Chivo Light"/>
              <a:buChar char="●"/>
              <a:defRPr sz="2133">
                <a:solidFill>
                  <a:srgbClr val="446652"/>
                </a:solidFill>
              </a:defRPr>
            </a:lvl1pPr>
            <a:lvl2pPr marL="1219170" lvl="1" indent="-440256" algn="ctr" rtl="0">
              <a:lnSpc>
                <a:spcPct val="100000"/>
              </a:lnSpc>
              <a:spcBef>
                <a:spcPts val="2133"/>
              </a:spcBef>
              <a:spcAft>
                <a:spcPts val="0"/>
              </a:spcAft>
              <a:buClr>
                <a:srgbClr val="446652"/>
              </a:buClr>
              <a:buSzPts val="1600"/>
              <a:buChar char="○"/>
              <a:defRPr>
                <a:solidFill>
                  <a:srgbClr val="446652"/>
                </a:solidFill>
              </a:defRPr>
            </a:lvl2pPr>
            <a:lvl3pPr marL="1828754" lvl="2" indent="-440256" algn="ctr" rtl="0">
              <a:lnSpc>
                <a:spcPct val="100000"/>
              </a:lnSpc>
              <a:spcBef>
                <a:spcPts val="2133"/>
              </a:spcBef>
              <a:spcAft>
                <a:spcPts val="0"/>
              </a:spcAft>
              <a:buClr>
                <a:srgbClr val="446652"/>
              </a:buClr>
              <a:buSzPts val="1600"/>
              <a:buChar char="■"/>
              <a:defRPr>
                <a:solidFill>
                  <a:srgbClr val="446652"/>
                </a:solidFill>
              </a:defRPr>
            </a:lvl3pPr>
            <a:lvl4pPr marL="2438339" lvl="3" indent="-440256" algn="ctr" rtl="0">
              <a:lnSpc>
                <a:spcPct val="100000"/>
              </a:lnSpc>
              <a:spcBef>
                <a:spcPts val="2133"/>
              </a:spcBef>
              <a:spcAft>
                <a:spcPts val="0"/>
              </a:spcAft>
              <a:buClr>
                <a:srgbClr val="446652"/>
              </a:buClr>
              <a:buSzPts val="1600"/>
              <a:buChar char="●"/>
              <a:defRPr>
                <a:solidFill>
                  <a:srgbClr val="446652"/>
                </a:solidFill>
              </a:defRPr>
            </a:lvl4pPr>
            <a:lvl5pPr marL="3047924" lvl="4" indent="-440256" algn="ctr" rtl="0">
              <a:lnSpc>
                <a:spcPct val="100000"/>
              </a:lnSpc>
              <a:spcBef>
                <a:spcPts val="2133"/>
              </a:spcBef>
              <a:spcAft>
                <a:spcPts val="0"/>
              </a:spcAft>
              <a:buClr>
                <a:srgbClr val="446652"/>
              </a:buClr>
              <a:buSzPts val="1600"/>
              <a:buChar char="○"/>
              <a:defRPr>
                <a:solidFill>
                  <a:srgbClr val="446652"/>
                </a:solidFill>
              </a:defRPr>
            </a:lvl5pPr>
            <a:lvl6pPr marL="3657509" lvl="5" indent="-440256" algn="ctr" rtl="0">
              <a:lnSpc>
                <a:spcPct val="100000"/>
              </a:lnSpc>
              <a:spcBef>
                <a:spcPts val="2133"/>
              </a:spcBef>
              <a:spcAft>
                <a:spcPts val="0"/>
              </a:spcAft>
              <a:buClr>
                <a:srgbClr val="446652"/>
              </a:buClr>
              <a:buSzPts val="1600"/>
              <a:buChar char="■"/>
              <a:defRPr>
                <a:solidFill>
                  <a:srgbClr val="446652"/>
                </a:solidFill>
              </a:defRPr>
            </a:lvl6pPr>
            <a:lvl7pPr marL="4267093" lvl="6" indent="-440256" algn="ctr" rtl="0">
              <a:lnSpc>
                <a:spcPct val="100000"/>
              </a:lnSpc>
              <a:spcBef>
                <a:spcPts val="2133"/>
              </a:spcBef>
              <a:spcAft>
                <a:spcPts val="0"/>
              </a:spcAft>
              <a:buClr>
                <a:srgbClr val="446652"/>
              </a:buClr>
              <a:buSzPts val="1600"/>
              <a:buChar char="●"/>
              <a:defRPr>
                <a:solidFill>
                  <a:srgbClr val="446652"/>
                </a:solidFill>
              </a:defRPr>
            </a:lvl7pPr>
            <a:lvl8pPr marL="4876678" lvl="7" indent="-440256" algn="ctr" rtl="0">
              <a:lnSpc>
                <a:spcPct val="100000"/>
              </a:lnSpc>
              <a:spcBef>
                <a:spcPts val="2133"/>
              </a:spcBef>
              <a:spcAft>
                <a:spcPts val="0"/>
              </a:spcAft>
              <a:buClr>
                <a:srgbClr val="446652"/>
              </a:buClr>
              <a:buSzPts val="1600"/>
              <a:buChar char="○"/>
              <a:defRPr>
                <a:solidFill>
                  <a:srgbClr val="446652"/>
                </a:solidFill>
              </a:defRPr>
            </a:lvl8pPr>
            <a:lvl9pPr marL="5486263" lvl="8" indent="-440256" algn="ctr" rtl="0">
              <a:lnSpc>
                <a:spcPct val="100000"/>
              </a:lnSpc>
              <a:spcBef>
                <a:spcPts val="2133"/>
              </a:spcBef>
              <a:spcAft>
                <a:spcPts val="2133"/>
              </a:spcAft>
              <a:buClr>
                <a:srgbClr val="446652"/>
              </a:buClr>
              <a:buSzPts val="1600"/>
              <a:buChar char="■"/>
              <a:defRPr>
                <a:solidFill>
                  <a:srgbClr val="446652"/>
                </a:solidFill>
              </a:defRPr>
            </a:lvl9pPr>
          </a:lstStyle>
          <a:p>
            <a:endParaRPr/>
          </a:p>
        </p:txBody>
      </p:sp>
    </p:spTree>
    <p:extLst>
      <p:ext uri="{BB962C8B-B14F-4D97-AF65-F5344CB8AC3E}">
        <p14:creationId xmlns:p14="http://schemas.microsoft.com/office/powerpoint/2010/main" val="4024423538"/>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pPr>
              <a:defRPr/>
            </a:pPr>
            <a:fld id="{C21220B6-40A0-4057-B26A-CB8D9876A118}" type="datetimeFigureOut">
              <a:rPr lang="vi-VN" smtClean="0"/>
              <a:pPr>
                <a:defRPr/>
              </a:pPr>
              <a:t>20/02/2024</a:t>
            </a:fld>
            <a:endParaRPr lang="vi-VN"/>
          </a:p>
        </p:txBody>
      </p:sp>
      <p:sp>
        <p:nvSpPr>
          <p:cNvPr id="5" name="Footer Placeholder 4"/>
          <p:cNvSpPr>
            <a:spLocks noGrp="1"/>
          </p:cNvSpPr>
          <p:nvPr>
            <p:ph type="ftr" sz="quarter" idx="11"/>
          </p:nvPr>
        </p:nvSpPr>
        <p:spPr/>
        <p:txBody>
          <a:bodyPr/>
          <a:lstStyle/>
          <a:p>
            <a:pPr>
              <a:defRPr/>
            </a:pPr>
            <a:endParaRPr lang="vi-VN"/>
          </a:p>
        </p:txBody>
      </p:sp>
      <p:sp>
        <p:nvSpPr>
          <p:cNvPr id="6" name="Slide Number Placeholder 5"/>
          <p:cNvSpPr>
            <a:spLocks noGrp="1"/>
          </p:cNvSpPr>
          <p:nvPr>
            <p:ph type="sldNum" sz="quarter" idx="12"/>
          </p:nvPr>
        </p:nvSpPr>
        <p:spPr/>
        <p:txBody>
          <a:bodyPr/>
          <a:lstStyle/>
          <a:p>
            <a:fld id="{7B55D71B-0906-463F-BF0D-95BD0EC7B1C6}" type="slidenum">
              <a:rPr lang="vi-VN" smtClean="0"/>
              <a:pPr/>
              <a:t>‹#›</a:t>
            </a:fld>
            <a:endParaRPr lang="vi-VN"/>
          </a:p>
        </p:txBody>
      </p:sp>
    </p:spTree>
    <p:extLst>
      <p:ext uri="{BB962C8B-B14F-4D97-AF65-F5344CB8AC3E}">
        <p14:creationId xmlns:p14="http://schemas.microsoft.com/office/powerpoint/2010/main" val="3759490482"/>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a:defRPr/>
            </a:pPr>
            <a:fld id="{FED3E1CF-D2D4-44F2-9E62-66B91387ECF5}" type="datetimeFigureOut">
              <a:rPr lang="vi-VN" smtClean="0"/>
              <a:pPr>
                <a:defRPr/>
              </a:pPr>
              <a:t>20/02/2024</a:t>
            </a:fld>
            <a:endParaRPr lang="vi-VN"/>
          </a:p>
        </p:txBody>
      </p:sp>
      <p:sp>
        <p:nvSpPr>
          <p:cNvPr id="5" name="Footer Placeholder 4"/>
          <p:cNvSpPr>
            <a:spLocks noGrp="1"/>
          </p:cNvSpPr>
          <p:nvPr>
            <p:ph type="ftr" sz="quarter" idx="11"/>
          </p:nvPr>
        </p:nvSpPr>
        <p:spPr/>
        <p:txBody>
          <a:bodyPr/>
          <a:lstStyle/>
          <a:p>
            <a:pPr>
              <a:defRPr/>
            </a:pPr>
            <a:endParaRPr lang="vi-VN"/>
          </a:p>
        </p:txBody>
      </p:sp>
      <p:sp>
        <p:nvSpPr>
          <p:cNvPr id="6" name="Slide Number Placeholder 5"/>
          <p:cNvSpPr>
            <a:spLocks noGrp="1"/>
          </p:cNvSpPr>
          <p:nvPr>
            <p:ph type="sldNum" sz="quarter" idx="12"/>
          </p:nvPr>
        </p:nvSpPr>
        <p:spPr/>
        <p:txBody>
          <a:bodyPr/>
          <a:lstStyle/>
          <a:p>
            <a:fld id="{4E733AFD-CD95-4D97-96B7-C55F3E526850}" type="slidenum">
              <a:rPr lang="vi-VN" smtClean="0"/>
              <a:pPr/>
              <a:t>‹#›</a:t>
            </a:fld>
            <a:endParaRPr lang="vi-VN"/>
          </a:p>
        </p:txBody>
      </p:sp>
    </p:spTree>
    <p:extLst>
      <p:ext uri="{BB962C8B-B14F-4D97-AF65-F5344CB8AC3E}">
        <p14:creationId xmlns:p14="http://schemas.microsoft.com/office/powerpoint/2010/main" val="122730460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pPr>
              <a:defRPr/>
            </a:pPr>
            <a:fld id="{1AB1BEAB-C6A4-4930-AB0C-6CB1FE414492}" type="datetimeFigureOut">
              <a:rPr lang="vi-VN" smtClean="0"/>
              <a:pPr>
                <a:defRPr/>
              </a:pPr>
              <a:t>20/02/2024</a:t>
            </a:fld>
            <a:endParaRPr lang="vi-VN"/>
          </a:p>
        </p:txBody>
      </p:sp>
      <p:sp>
        <p:nvSpPr>
          <p:cNvPr id="4" name="Footer Placeholder 3"/>
          <p:cNvSpPr>
            <a:spLocks noGrp="1"/>
          </p:cNvSpPr>
          <p:nvPr>
            <p:ph type="ftr" sz="quarter" idx="11"/>
          </p:nvPr>
        </p:nvSpPr>
        <p:spPr/>
        <p:txBody>
          <a:bodyPr/>
          <a:lstStyle/>
          <a:p>
            <a:pPr>
              <a:defRPr/>
            </a:pPr>
            <a:endParaRPr lang="vi-VN"/>
          </a:p>
        </p:txBody>
      </p:sp>
      <p:sp>
        <p:nvSpPr>
          <p:cNvPr id="5" name="Slide Number Placeholder 4"/>
          <p:cNvSpPr>
            <a:spLocks noGrp="1"/>
          </p:cNvSpPr>
          <p:nvPr>
            <p:ph type="sldNum" sz="quarter" idx="12"/>
          </p:nvPr>
        </p:nvSpPr>
        <p:spPr/>
        <p:txBody>
          <a:bodyPr/>
          <a:lstStyle/>
          <a:p>
            <a:fld id="{AE41B392-2B53-47D1-933E-C7D95E1141F8}" type="slidenum">
              <a:rPr lang="vi-VN" smtClean="0"/>
              <a:pPr/>
              <a:t>‹#›</a:t>
            </a:fld>
            <a:endParaRPr lang="vi-VN"/>
          </a:p>
        </p:txBody>
      </p:sp>
    </p:spTree>
    <p:extLst>
      <p:ext uri="{BB962C8B-B14F-4D97-AF65-F5344CB8AC3E}">
        <p14:creationId xmlns:p14="http://schemas.microsoft.com/office/powerpoint/2010/main" val="1403801616"/>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pPr>
              <a:defRPr/>
            </a:pPr>
            <a:fld id="{1C3B7DCB-46A8-4A9A-8E0D-84B1D33B2B4D}" type="datetimeFigureOut">
              <a:rPr lang="vi-VN" smtClean="0"/>
              <a:pPr>
                <a:defRPr/>
              </a:pPr>
              <a:t>20/02/2024</a:t>
            </a:fld>
            <a:endParaRPr lang="vi-VN"/>
          </a:p>
        </p:txBody>
      </p:sp>
      <p:sp>
        <p:nvSpPr>
          <p:cNvPr id="5" name="Footer Placeholder 4"/>
          <p:cNvSpPr>
            <a:spLocks noGrp="1"/>
          </p:cNvSpPr>
          <p:nvPr>
            <p:ph type="ftr" sz="quarter" idx="11"/>
          </p:nvPr>
        </p:nvSpPr>
        <p:spPr/>
        <p:txBody>
          <a:bodyPr/>
          <a:lstStyle/>
          <a:p>
            <a:pPr>
              <a:defRPr/>
            </a:pPr>
            <a:endParaRPr lang="vi-VN"/>
          </a:p>
        </p:txBody>
      </p:sp>
      <p:sp>
        <p:nvSpPr>
          <p:cNvPr id="6" name="Slide Number Placeholder 5"/>
          <p:cNvSpPr>
            <a:spLocks noGrp="1"/>
          </p:cNvSpPr>
          <p:nvPr>
            <p:ph type="sldNum" sz="quarter" idx="12"/>
          </p:nvPr>
        </p:nvSpPr>
        <p:spPr/>
        <p:txBody>
          <a:bodyPr/>
          <a:lstStyle/>
          <a:p>
            <a:fld id="{1B697B45-8B21-4386-BE13-020A1A0EAF05}" type="slidenum">
              <a:rPr lang="vi-VN" smtClean="0"/>
              <a:pPr/>
              <a:t>‹#›</a:t>
            </a:fld>
            <a:endParaRPr lang="vi-VN"/>
          </a:p>
        </p:txBody>
      </p:sp>
    </p:spTree>
    <p:extLst>
      <p:ext uri="{BB962C8B-B14F-4D97-AF65-F5344CB8AC3E}">
        <p14:creationId xmlns:p14="http://schemas.microsoft.com/office/powerpoint/2010/main" val="507164471"/>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pPr>
              <a:defRPr/>
            </a:pPr>
            <a:fld id="{10CFBC93-5527-4D84-8E3E-4789A6E9D74F}" type="datetimeFigureOut">
              <a:rPr lang="vi-VN" smtClean="0"/>
              <a:pPr>
                <a:defRPr/>
              </a:pPr>
              <a:t>20/02/2024</a:t>
            </a:fld>
            <a:endParaRPr lang="vi-VN"/>
          </a:p>
        </p:txBody>
      </p:sp>
      <p:sp>
        <p:nvSpPr>
          <p:cNvPr id="6" name="Footer Placeholder 5"/>
          <p:cNvSpPr>
            <a:spLocks noGrp="1"/>
          </p:cNvSpPr>
          <p:nvPr>
            <p:ph type="ftr" sz="quarter" idx="11"/>
          </p:nvPr>
        </p:nvSpPr>
        <p:spPr/>
        <p:txBody>
          <a:bodyPr/>
          <a:lstStyle/>
          <a:p>
            <a:pPr>
              <a:defRPr/>
            </a:pPr>
            <a:endParaRPr lang="vi-VN"/>
          </a:p>
        </p:txBody>
      </p:sp>
      <p:sp>
        <p:nvSpPr>
          <p:cNvPr id="7" name="Slide Number Placeholder 6"/>
          <p:cNvSpPr>
            <a:spLocks noGrp="1"/>
          </p:cNvSpPr>
          <p:nvPr>
            <p:ph type="sldNum" sz="quarter" idx="12"/>
          </p:nvPr>
        </p:nvSpPr>
        <p:spPr/>
        <p:txBody>
          <a:bodyPr/>
          <a:lstStyle/>
          <a:p>
            <a:fld id="{EECBB326-5362-4866-8DC4-DD741BDCB43E}" type="slidenum">
              <a:rPr lang="vi-VN" smtClean="0"/>
              <a:pPr/>
              <a:t>‹#›</a:t>
            </a:fld>
            <a:endParaRPr lang="vi-VN"/>
          </a:p>
        </p:txBody>
      </p:sp>
    </p:spTree>
    <p:extLst>
      <p:ext uri="{BB962C8B-B14F-4D97-AF65-F5344CB8AC3E}">
        <p14:creationId xmlns:p14="http://schemas.microsoft.com/office/powerpoint/2010/main" val="250917763"/>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pPr>
              <a:defRPr/>
            </a:pPr>
            <a:fld id="{480126E4-E1AB-4E6D-8A09-FF6DF2F51839}" type="datetimeFigureOut">
              <a:rPr lang="vi-VN" smtClean="0"/>
              <a:pPr>
                <a:defRPr/>
              </a:pPr>
              <a:t>20/02/2024</a:t>
            </a:fld>
            <a:endParaRPr lang="vi-VN"/>
          </a:p>
        </p:txBody>
      </p:sp>
      <p:sp>
        <p:nvSpPr>
          <p:cNvPr id="8" name="Footer Placeholder 7"/>
          <p:cNvSpPr>
            <a:spLocks noGrp="1"/>
          </p:cNvSpPr>
          <p:nvPr>
            <p:ph type="ftr" sz="quarter" idx="11"/>
          </p:nvPr>
        </p:nvSpPr>
        <p:spPr/>
        <p:txBody>
          <a:bodyPr/>
          <a:lstStyle/>
          <a:p>
            <a:pPr>
              <a:defRPr/>
            </a:pPr>
            <a:endParaRPr lang="vi-VN"/>
          </a:p>
        </p:txBody>
      </p:sp>
      <p:sp>
        <p:nvSpPr>
          <p:cNvPr id="9" name="Slide Number Placeholder 8"/>
          <p:cNvSpPr>
            <a:spLocks noGrp="1"/>
          </p:cNvSpPr>
          <p:nvPr>
            <p:ph type="sldNum" sz="quarter" idx="12"/>
          </p:nvPr>
        </p:nvSpPr>
        <p:spPr/>
        <p:txBody>
          <a:bodyPr/>
          <a:lstStyle/>
          <a:p>
            <a:fld id="{708012F4-3BB7-43F7-9896-B807849E98BD}" type="slidenum">
              <a:rPr lang="vi-VN" smtClean="0"/>
              <a:pPr/>
              <a:t>‹#›</a:t>
            </a:fld>
            <a:endParaRPr lang="vi-VN"/>
          </a:p>
        </p:txBody>
      </p:sp>
    </p:spTree>
    <p:extLst>
      <p:ext uri="{BB962C8B-B14F-4D97-AF65-F5344CB8AC3E}">
        <p14:creationId xmlns:p14="http://schemas.microsoft.com/office/powerpoint/2010/main" val="844444378"/>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pPr>
              <a:defRPr/>
            </a:pPr>
            <a:fld id="{126D81AD-B2D2-4D5A-9C5D-A6D8D168C278}" type="datetimeFigureOut">
              <a:rPr lang="vi-VN" smtClean="0"/>
              <a:pPr>
                <a:defRPr/>
              </a:pPr>
              <a:t>20/02/2024</a:t>
            </a:fld>
            <a:endParaRPr lang="vi-VN"/>
          </a:p>
        </p:txBody>
      </p:sp>
      <p:sp>
        <p:nvSpPr>
          <p:cNvPr id="4" name="Footer Placeholder 3"/>
          <p:cNvSpPr>
            <a:spLocks noGrp="1"/>
          </p:cNvSpPr>
          <p:nvPr>
            <p:ph type="ftr" sz="quarter" idx="11"/>
          </p:nvPr>
        </p:nvSpPr>
        <p:spPr/>
        <p:txBody>
          <a:bodyPr/>
          <a:lstStyle/>
          <a:p>
            <a:pPr>
              <a:defRPr/>
            </a:pPr>
            <a:endParaRPr lang="vi-VN"/>
          </a:p>
        </p:txBody>
      </p:sp>
      <p:sp>
        <p:nvSpPr>
          <p:cNvPr id="5" name="Slide Number Placeholder 4"/>
          <p:cNvSpPr>
            <a:spLocks noGrp="1"/>
          </p:cNvSpPr>
          <p:nvPr>
            <p:ph type="sldNum" sz="quarter" idx="12"/>
          </p:nvPr>
        </p:nvSpPr>
        <p:spPr/>
        <p:txBody>
          <a:bodyPr/>
          <a:lstStyle/>
          <a:p>
            <a:fld id="{AAF849BF-C1BE-49E5-92A5-8505C1E92DBD}" type="slidenum">
              <a:rPr lang="vi-VN" smtClean="0"/>
              <a:pPr/>
              <a:t>‹#›</a:t>
            </a:fld>
            <a:endParaRPr lang="vi-VN"/>
          </a:p>
        </p:txBody>
      </p:sp>
    </p:spTree>
    <p:extLst>
      <p:ext uri="{BB962C8B-B14F-4D97-AF65-F5344CB8AC3E}">
        <p14:creationId xmlns:p14="http://schemas.microsoft.com/office/powerpoint/2010/main" val="3774288917"/>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fld id="{EF775CD5-F225-48D4-A2EF-1511D0045FD4}" type="datetimeFigureOut">
              <a:rPr lang="vi-VN" smtClean="0"/>
              <a:pPr>
                <a:defRPr/>
              </a:pPr>
              <a:t>20/02/2024</a:t>
            </a:fld>
            <a:endParaRPr lang="vi-VN"/>
          </a:p>
        </p:txBody>
      </p:sp>
      <p:sp>
        <p:nvSpPr>
          <p:cNvPr id="3" name="Footer Placeholder 2"/>
          <p:cNvSpPr>
            <a:spLocks noGrp="1"/>
          </p:cNvSpPr>
          <p:nvPr>
            <p:ph type="ftr" sz="quarter" idx="11"/>
          </p:nvPr>
        </p:nvSpPr>
        <p:spPr/>
        <p:txBody>
          <a:bodyPr/>
          <a:lstStyle/>
          <a:p>
            <a:pPr>
              <a:defRPr/>
            </a:pPr>
            <a:endParaRPr lang="vi-VN"/>
          </a:p>
        </p:txBody>
      </p:sp>
      <p:sp>
        <p:nvSpPr>
          <p:cNvPr id="4" name="Slide Number Placeholder 3"/>
          <p:cNvSpPr>
            <a:spLocks noGrp="1"/>
          </p:cNvSpPr>
          <p:nvPr>
            <p:ph type="sldNum" sz="quarter" idx="12"/>
          </p:nvPr>
        </p:nvSpPr>
        <p:spPr/>
        <p:txBody>
          <a:bodyPr/>
          <a:lstStyle/>
          <a:p>
            <a:fld id="{AA5701F9-1094-4F47-B043-C01CFB8B2B40}" type="slidenum">
              <a:rPr lang="vi-VN" smtClean="0"/>
              <a:pPr/>
              <a:t>‹#›</a:t>
            </a:fld>
            <a:endParaRPr lang="vi-VN"/>
          </a:p>
        </p:txBody>
      </p:sp>
    </p:spTree>
    <p:extLst>
      <p:ext uri="{BB962C8B-B14F-4D97-AF65-F5344CB8AC3E}">
        <p14:creationId xmlns:p14="http://schemas.microsoft.com/office/powerpoint/2010/main" val="583306442"/>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pPr>
              <a:defRPr/>
            </a:pPr>
            <a:fld id="{160ACC10-3DBE-40F6-9A99-FB1A19DB31DC}" type="datetimeFigureOut">
              <a:rPr lang="vi-VN" smtClean="0"/>
              <a:pPr>
                <a:defRPr/>
              </a:pPr>
              <a:t>20/02/2024</a:t>
            </a:fld>
            <a:endParaRPr lang="vi-VN"/>
          </a:p>
        </p:txBody>
      </p:sp>
      <p:sp>
        <p:nvSpPr>
          <p:cNvPr id="6" name="Footer Placeholder 5"/>
          <p:cNvSpPr>
            <a:spLocks noGrp="1"/>
          </p:cNvSpPr>
          <p:nvPr>
            <p:ph type="ftr" sz="quarter" idx="11"/>
          </p:nvPr>
        </p:nvSpPr>
        <p:spPr/>
        <p:txBody>
          <a:bodyPr/>
          <a:lstStyle/>
          <a:p>
            <a:pPr>
              <a:defRPr/>
            </a:pPr>
            <a:endParaRPr lang="vi-VN"/>
          </a:p>
        </p:txBody>
      </p:sp>
      <p:sp>
        <p:nvSpPr>
          <p:cNvPr id="7" name="Slide Number Placeholder 6"/>
          <p:cNvSpPr>
            <a:spLocks noGrp="1"/>
          </p:cNvSpPr>
          <p:nvPr>
            <p:ph type="sldNum" sz="quarter" idx="12"/>
          </p:nvPr>
        </p:nvSpPr>
        <p:spPr/>
        <p:txBody>
          <a:bodyPr/>
          <a:lstStyle/>
          <a:p>
            <a:fld id="{EAA01BDF-E9DE-4A54-88CC-415DF2A89D1B}" type="slidenum">
              <a:rPr lang="vi-VN" smtClean="0"/>
              <a:pPr/>
              <a:t>‹#›</a:t>
            </a:fld>
            <a:endParaRPr lang="vi-VN"/>
          </a:p>
        </p:txBody>
      </p:sp>
    </p:spTree>
    <p:extLst>
      <p:ext uri="{BB962C8B-B14F-4D97-AF65-F5344CB8AC3E}">
        <p14:creationId xmlns:p14="http://schemas.microsoft.com/office/powerpoint/2010/main" val="1809526704"/>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pPr>
              <a:defRPr/>
            </a:pPr>
            <a:fld id="{7FD2CCF2-6C4B-49F4-8E6C-F8BCCC1C1446}" type="datetimeFigureOut">
              <a:rPr lang="vi-VN" smtClean="0"/>
              <a:pPr>
                <a:defRPr/>
              </a:pPr>
              <a:t>20/02/2024</a:t>
            </a:fld>
            <a:endParaRPr lang="vi-VN"/>
          </a:p>
        </p:txBody>
      </p:sp>
      <p:sp>
        <p:nvSpPr>
          <p:cNvPr id="6" name="Footer Placeholder 5"/>
          <p:cNvSpPr>
            <a:spLocks noGrp="1"/>
          </p:cNvSpPr>
          <p:nvPr>
            <p:ph type="ftr" sz="quarter" idx="11"/>
          </p:nvPr>
        </p:nvSpPr>
        <p:spPr/>
        <p:txBody>
          <a:bodyPr/>
          <a:lstStyle/>
          <a:p>
            <a:pPr>
              <a:defRPr/>
            </a:pPr>
            <a:endParaRPr lang="vi-VN"/>
          </a:p>
        </p:txBody>
      </p:sp>
      <p:sp>
        <p:nvSpPr>
          <p:cNvPr id="7" name="Slide Number Placeholder 6"/>
          <p:cNvSpPr>
            <a:spLocks noGrp="1"/>
          </p:cNvSpPr>
          <p:nvPr>
            <p:ph type="sldNum" sz="quarter" idx="12"/>
          </p:nvPr>
        </p:nvSpPr>
        <p:spPr/>
        <p:txBody>
          <a:bodyPr/>
          <a:lstStyle/>
          <a:p>
            <a:fld id="{CE6E8538-4BE5-4ABF-84A4-B7FC0695934C}" type="slidenum">
              <a:rPr lang="vi-VN" smtClean="0"/>
              <a:pPr/>
              <a:t>‹#›</a:t>
            </a:fld>
            <a:endParaRPr lang="vi-VN"/>
          </a:p>
        </p:txBody>
      </p:sp>
    </p:spTree>
    <p:extLst>
      <p:ext uri="{BB962C8B-B14F-4D97-AF65-F5344CB8AC3E}">
        <p14:creationId xmlns:p14="http://schemas.microsoft.com/office/powerpoint/2010/main" val="977923010"/>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a:defRPr/>
            </a:pPr>
            <a:fld id="{7F0E6D50-9EC3-4D9D-9669-CE8B9EA092D6}" type="datetimeFigureOut">
              <a:rPr lang="vi-VN" smtClean="0"/>
              <a:pPr>
                <a:defRPr/>
              </a:pPr>
              <a:t>20/02/2024</a:t>
            </a:fld>
            <a:endParaRPr lang="vi-VN"/>
          </a:p>
        </p:txBody>
      </p:sp>
      <p:sp>
        <p:nvSpPr>
          <p:cNvPr id="5" name="Footer Placeholder 4"/>
          <p:cNvSpPr>
            <a:spLocks noGrp="1"/>
          </p:cNvSpPr>
          <p:nvPr>
            <p:ph type="ftr" sz="quarter" idx="11"/>
          </p:nvPr>
        </p:nvSpPr>
        <p:spPr/>
        <p:txBody>
          <a:bodyPr/>
          <a:lstStyle/>
          <a:p>
            <a:pPr>
              <a:defRPr/>
            </a:pPr>
            <a:endParaRPr lang="vi-VN"/>
          </a:p>
        </p:txBody>
      </p:sp>
      <p:sp>
        <p:nvSpPr>
          <p:cNvPr id="6" name="Slide Number Placeholder 5"/>
          <p:cNvSpPr>
            <a:spLocks noGrp="1"/>
          </p:cNvSpPr>
          <p:nvPr>
            <p:ph type="sldNum" sz="quarter" idx="12"/>
          </p:nvPr>
        </p:nvSpPr>
        <p:spPr/>
        <p:txBody>
          <a:bodyPr/>
          <a:lstStyle/>
          <a:p>
            <a:fld id="{C5421C21-3D45-4C5A-AB20-CC14A1E000B1}" type="slidenum">
              <a:rPr lang="vi-VN" smtClean="0"/>
              <a:pPr/>
              <a:t>‹#›</a:t>
            </a:fld>
            <a:endParaRPr lang="vi-VN"/>
          </a:p>
        </p:txBody>
      </p:sp>
    </p:spTree>
    <p:extLst>
      <p:ext uri="{BB962C8B-B14F-4D97-AF65-F5344CB8AC3E}">
        <p14:creationId xmlns:p14="http://schemas.microsoft.com/office/powerpoint/2010/main" val="3520611566"/>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a:defRPr/>
            </a:pPr>
            <a:fld id="{3884A850-E279-4368-89F8-B8182E92A1B1}" type="datetimeFigureOut">
              <a:rPr lang="vi-VN" smtClean="0"/>
              <a:pPr>
                <a:defRPr/>
              </a:pPr>
              <a:t>20/02/2024</a:t>
            </a:fld>
            <a:endParaRPr lang="vi-VN"/>
          </a:p>
        </p:txBody>
      </p:sp>
      <p:sp>
        <p:nvSpPr>
          <p:cNvPr id="5" name="Footer Placeholder 4"/>
          <p:cNvSpPr>
            <a:spLocks noGrp="1"/>
          </p:cNvSpPr>
          <p:nvPr>
            <p:ph type="ftr" sz="quarter" idx="11"/>
          </p:nvPr>
        </p:nvSpPr>
        <p:spPr/>
        <p:txBody>
          <a:bodyPr/>
          <a:lstStyle/>
          <a:p>
            <a:pPr>
              <a:defRPr/>
            </a:pPr>
            <a:endParaRPr lang="vi-VN"/>
          </a:p>
        </p:txBody>
      </p:sp>
      <p:sp>
        <p:nvSpPr>
          <p:cNvPr id="6" name="Slide Number Placeholder 5"/>
          <p:cNvSpPr>
            <a:spLocks noGrp="1"/>
          </p:cNvSpPr>
          <p:nvPr>
            <p:ph type="sldNum" sz="quarter" idx="12"/>
          </p:nvPr>
        </p:nvSpPr>
        <p:spPr/>
        <p:txBody>
          <a:bodyPr/>
          <a:lstStyle/>
          <a:p>
            <a:fld id="{31CF4B4C-9AAE-4D7C-AFC0-CFEBAC05E75D}" type="slidenum">
              <a:rPr lang="vi-VN" smtClean="0"/>
              <a:pPr/>
              <a:t>‹#›</a:t>
            </a:fld>
            <a:endParaRPr lang="vi-VN"/>
          </a:p>
        </p:txBody>
      </p:sp>
    </p:spTree>
    <p:extLst>
      <p:ext uri="{BB962C8B-B14F-4D97-AF65-F5344CB8AC3E}">
        <p14:creationId xmlns:p14="http://schemas.microsoft.com/office/powerpoint/2010/main" val="2118769520"/>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pPr>
              <a:defRPr/>
            </a:pPr>
            <a:fld id="{C21220B6-40A0-4057-B26A-CB8D9876A118}" type="datetimeFigureOut">
              <a:rPr lang="vi-VN" smtClean="0"/>
              <a:pPr>
                <a:defRPr/>
              </a:pPr>
              <a:t>20/02/2024</a:t>
            </a:fld>
            <a:endParaRPr lang="vi-VN"/>
          </a:p>
        </p:txBody>
      </p:sp>
      <p:sp>
        <p:nvSpPr>
          <p:cNvPr id="5" name="Footer Placeholder 4"/>
          <p:cNvSpPr>
            <a:spLocks noGrp="1"/>
          </p:cNvSpPr>
          <p:nvPr>
            <p:ph type="ftr" sz="quarter" idx="11"/>
          </p:nvPr>
        </p:nvSpPr>
        <p:spPr/>
        <p:txBody>
          <a:bodyPr/>
          <a:lstStyle/>
          <a:p>
            <a:pPr>
              <a:defRPr/>
            </a:pPr>
            <a:endParaRPr lang="vi-VN"/>
          </a:p>
        </p:txBody>
      </p:sp>
      <p:sp>
        <p:nvSpPr>
          <p:cNvPr id="6" name="Slide Number Placeholder 5"/>
          <p:cNvSpPr>
            <a:spLocks noGrp="1"/>
          </p:cNvSpPr>
          <p:nvPr>
            <p:ph type="sldNum" sz="quarter" idx="12"/>
          </p:nvPr>
        </p:nvSpPr>
        <p:spPr/>
        <p:txBody>
          <a:bodyPr/>
          <a:lstStyle/>
          <a:p>
            <a:fld id="{7B55D71B-0906-463F-BF0D-95BD0EC7B1C6}" type="slidenum">
              <a:rPr lang="vi-VN" smtClean="0"/>
              <a:pPr/>
              <a:t>‹#›</a:t>
            </a:fld>
            <a:endParaRPr lang="vi-VN"/>
          </a:p>
        </p:txBody>
      </p:sp>
    </p:spTree>
    <p:extLst>
      <p:ext uri="{BB962C8B-B14F-4D97-AF65-F5344CB8AC3E}">
        <p14:creationId xmlns:p14="http://schemas.microsoft.com/office/powerpoint/2010/main" val="303853882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fld id="{ACA6D0C0-3315-4619-AF5D-1E30C0D13F21}" type="datetimeFigureOut">
              <a:rPr lang="vi-VN" smtClean="0"/>
              <a:pPr>
                <a:defRPr/>
              </a:pPr>
              <a:t>20/02/2024</a:t>
            </a:fld>
            <a:endParaRPr lang="vi-VN"/>
          </a:p>
        </p:txBody>
      </p:sp>
      <p:sp>
        <p:nvSpPr>
          <p:cNvPr id="3" name="Footer Placeholder 2"/>
          <p:cNvSpPr>
            <a:spLocks noGrp="1"/>
          </p:cNvSpPr>
          <p:nvPr>
            <p:ph type="ftr" sz="quarter" idx="11"/>
          </p:nvPr>
        </p:nvSpPr>
        <p:spPr/>
        <p:txBody>
          <a:bodyPr/>
          <a:lstStyle/>
          <a:p>
            <a:pPr>
              <a:defRPr/>
            </a:pPr>
            <a:endParaRPr lang="vi-VN"/>
          </a:p>
        </p:txBody>
      </p:sp>
      <p:sp>
        <p:nvSpPr>
          <p:cNvPr id="4" name="Slide Number Placeholder 3"/>
          <p:cNvSpPr>
            <a:spLocks noGrp="1"/>
          </p:cNvSpPr>
          <p:nvPr>
            <p:ph type="sldNum" sz="quarter" idx="12"/>
          </p:nvPr>
        </p:nvSpPr>
        <p:spPr/>
        <p:txBody>
          <a:bodyPr/>
          <a:lstStyle/>
          <a:p>
            <a:fld id="{B7151241-9F1F-41AE-8485-38FB98D59E8D}" type="slidenum">
              <a:rPr lang="vi-VN" smtClean="0"/>
              <a:pPr/>
              <a:t>‹#›</a:t>
            </a:fld>
            <a:endParaRPr lang="vi-VN"/>
          </a:p>
        </p:txBody>
      </p:sp>
    </p:spTree>
    <p:extLst>
      <p:ext uri="{BB962C8B-B14F-4D97-AF65-F5344CB8AC3E}">
        <p14:creationId xmlns:p14="http://schemas.microsoft.com/office/powerpoint/2010/main" val="2303122020"/>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a:defRPr/>
            </a:pPr>
            <a:fld id="{FED3E1CF-D2D4-44F2-9E62-66B91387ECF5}" type="datetimeFigureOut">
              <a:rPr lang="vi-VN" smtClean="0"/>
              <a:pPr>
                <a:defRPr/>
              </a:pPr>
              <a:t>20/02/2024</a:t>
            </a:fld>
            <a:endParaRPr lang="vi-VN"/>
          </a:p>
        </p:txBody>
      </p:sp>
      <p:sp>
        <p:nvSpPr>
          <p:cNvPr id="5" name="Footer Placeholder 4"/>
          <p:cNvSpPr>
            <a:spLocks noGrp="1"/>
          </p:cNvSpPr>
          <p:nvPr>
            <p:ph type="ftr" sz="quarter" idx="11"/>
          </p:nvPr>
        </p:nvSpPr>
        <p:spPr/>
        <p:txBody>
          <a:bodyPr/>
          <a:lstStyle/>
          <a:p>
            <a:pPr>
              <a:defRPr/>
            </a:pPr>
            <a:endParaRPr lang="vi-VN"/>
          </a:p>
        </p:txBody>
      </p:sp>
      <p:sp>
        <p:nvSpPr>
          <p:cNvPr id="6" name="Slide Number Placeholder 5"/>
          <p:cNvSpPr>
            <a:spLocks noGrp="1"/>
          </p:cNvSpPr>
          <p:nvPr>
            <p:ph type="sldNum" sz="quarter" idx="12"/>
          </p:nvPr>
        </p:nvSpPr>
        <p:spPr/>
        <p:txBody>
          <a:bodyPr/>
          <a:lstStyle/>
          <a:p>
            <a:fld id="{4E733AFD-CD95-4D97-96B7-C55F3E526850}" type="slidenum">
              <a:rPr lang="vi-VN" smtClean="0"/>
              <a:pPr/>
              <a:t>‹#›</a:t>
            </a:fld>
            <a:endParaRPr lang="vi-VN"/>
          </a:p>
        </p:txBody>
      </p:sp>
    </p:spTree>
    <p:extLst>
      <p:ext uri="{BB962C8B-B14F-4D97-AF65-F5344CB8AC3E}">
        <p14:creationId xmlns:p14="http://schemas.microsoft.com/office/powerpoint/2010/main" val="1847793449"/>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pPr>
              <a:defRPr/>
            </a:pPr>
            <a:fld id="{1C3B7DCB-46A8-4A9A-8E0D-84B1D33B2B4D}" type="datetimeFigureOut">
              <a:rPr lang="vi-VN" smtClean="0"/>
              <a:pPr>
                <a:defRPr/>
              </a:pPr>
              <a:t>20/02/2024</a:t>
            </a:fld>
            <a:endParaRPr lang="vi-VN"/>
          </a:p>
        </p:txBody>
      </p:sp>
      <p:sp>
        <p:nvSpPr>
          <p:cNvPr id="5" name="Footer Placeholder 4"/>
          <p:cNvSpPr>
            <a:spLocks noGrp="1"/>
          </p:cNvSpPr>
          <p:nvPr>
            <p:ph type="ftr" sz="quarter" idx="11"/>
          </p:nvPr>
        </p:nvSpPr>
        <p:spPr/>
        <p:txBody>
          <a:bodyPr/>
          <a:lstStyle/>
          <a:p>
            <a:pPr>
              <a:defRPr/>
            </a:pPr>
            <a:endParaRPr lang="vi-VN"/>
          </a:p>
        </p:txBody>
      </p:sp>
      <p:sp>
        <p:nvSpPr>
          <p:cNvPr id="6" name="Slide Number Placeholder 5"/>
          <p:cNvSpPr>
            <a:spLocks noGrp="1"/>
          </p:cNvSpPr>
          <p:nvPr>
            <p:ph type="sldNum" sz="quarter" idx="12"/>
          </p:nvPr>
        </p:nvSpPr>
        <p:spPr/>
        <p:txBody>
          <a:bodyPr/>
          <a:lstStyle/>
          <a:p>
            <a:fld id="{1B697B45-8B21-4386-BE13-020A1A0EAF05}" type="slidenum">
              <a:rPr lang="vi-VN" smtClean="0"/>
              <a:pPr/>
              <a:t>‹#›</a:t>
            </a:fld>
            <a:endParaRPr lang="vi-VN"/>
          </a:p>
        </p:txBody>
      </p:sp>
    </p:spTree>
    <p:extLst>
      <p:ext uri="{BB962C8B-B14F-4D97-AF65-F5344CB8AC3E}">
        <p14:creationId xmlns:p14="http://schemas.microsoft.com/office/powerpoint/2010/main" val="379698997"/>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pPr>
              <a:defRPr/>
            </a:pPr>
            <a:fld id="{10CFBC93-5527-4D84-8E3E-4789A6E9D74F}" type="datetimeFigureOut">
              <a:rPr lang="vi-VN" smtClean="0"/>
              <a:pPr>
                <a:defRPr/>
              </a:pPr>
              <a:t>20/02/2024</a:t>
            </a:fld>
            <a:endParaRPr lang="vi-VN"/>
          </a:p>
        </p:txBody>
      </p:sp>
      <p:sp>
        <p:nvSpPr>
          <p:cNvPr id="6" name="Footer Placeholder 5"/>
          <p:cNvSpPr>
            <a:spLocks noGrp="1"/>
          </p:cNvSpPr>
          <p:nvPr>
            <p:ph type="ftr" sz="quarter" idx="11"/>
          </p:nvPr>
        </p:nvSpPr>
        <p:spPr/>
        <p:txBody>
          <a:bodyPr/>
          <a:lstStyle/>
          <a:p>
            <a:pPr>
              <a:defRPr/>
            </a:pPr>
            <a:endParaRPr lang="vi-VN"/>
          </a:p>
        </p:txBody>
      </p:sp>
      <p:sp>
        <p:nvSpPr>
          <p:cNvPr id="7" name="Slide Number Placeholder 6"/>
          <p:cNvSpPr>
            <a:spLocks noGrp="1"/>
          </p:cNvSpPr>
          <p:nvPr>
            <p:ph type="sldNum" sz="quarter" idx="12"/>
          </p:nvPr>
        </p:nvSpPr>
        <p:spPr/>
        <p:txBody>
          <a:bodyPr/>
          <a:lstStyle/>
          <a:p>
            <a:fld id="{EECBB326-5362-4866-8DC4-DD741BDCB43E}" type="slidenum">
              <a:rPr lang="vi-VN" smtClean="0"/>
              <a:pPr/>
              <a:t>‹#›</a:t>
            </a:fld>
            <a:endParaRPr lang="vi-VN"/>
          </a:p>
        </p:txBody>
      </p:sp>
    </p:spTree>
    <p:extLst>
      <p:ext uri="{BB962C8B-B14F-4D97-AF65-F5344CB8AC3E}">
        <p14:creationId xmlns:p14="http://schemas.microsoft.com/office/powerpoint/2010/main" val="1157612196"/>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pPr>
              <a:defRPr/>
            </a:pPr>
            <a:fld id="{480126E4-E1AB-4E6D-8A09-FF6DF2F51839}" type="datetimeFigureOut">
              <a:rPr lang="vi-VN" smtClean="0"/>
              <a:pPr>
                <a:defRPr/>
              </a:pPr>
              <a:t>20/02/2024</a:t>
            </a:fld>
            <a:endParaRPr lang="vi-VN"/>
          </a:p>
        </p:txBody>
      </p:sp>
      <p:sp>
        <p:nvSpPr>
          <p:cNvPr id="8" name="Footer Placeholder 7"/>
          <p:cNvSpPr>
            <a:spLocks noGrp="1"/>
          </p:cNvSpPr>
          <p:nvPr>
            <p:ph type="ftr" sz="quarter" idx="11"/>
          </p:nvPr>
        </p:nvSpPr>
        <p:spPr/>
        <p:txBody>
          <a:bodyPr/>
          <a:lstStyle/>
          <a:p>
            <a:pPr>
              <a:defRPr/>
            </a:pPr>
            <a:endParaRPr lang="vi-VN"/>
          </a:p>
        </p:txBody>
      </p:sp>
      <p:sp>
        <p:nvSpPr>
          <p:cNvPr id="9" name="Slide Number Placeholder 8"/>
          <p:cNvSpPr>
            <a:spLocks noGrp="1"/>
          </p:cNvSpPr>
          <p:nvPr>
            <p:ph type="sldNum" sz="quarter" idx="12"/>
          </p:nvPr>
        </p:nvSpPr>
        <p:spPr/>
        <p:txBody>
          <a:bodyPr/>
          <a:lstStyle/>
          <a:p>
            <a:fld id="{708012F4-3BB7-43F7-9896-B807849E98BD}" type="slidenum">
              <a:rPr lang="vi-VN" smtClean="0"/>
              <a:pPr/>
              <a:t>‹#›</a:t>
            </a:fld>
            <a:endParaRPr lang="vi-VN"/>
          </a:p>
        </p:txBody>
      </p:sp>
    </p:spTree>
    <p:extLst>
      <p:ext uri="{BB962C8B-B14F-4D97-AF65-F5344CB8AC3E}">
        <p14:creationId xmlns:p14="http://schemas.microsoft.com/office/powerpoint/2010/main" val="2256086642"/>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pPr>
              <a:defRPr/>
            </a:pPr>
            <a:fld id="{126D81AD-B2D2-4D5A-9C5D-A6D8D168C278}" type="datetimeFigureOut">
              <a:rPr lang="vi-VN" smtClean="0"/>
              <a:pPr>
                <a:defRPr/>
              </a:pPr>
              <a:t>20/02/2024</a:t>
            </a:fld>
            <a:endParaRPr lang="vi-VN"/>
          </a:p>
        </p:txBody>
      </p:sp>
      <p:sp>
        <p:nvSpPr>
          <p:cNvPr id="4" name="Footer Placeholder 3"/>
          <p:cNvSpPr>
            <a:spLocks noGrp="1"/>
          </p:cNvSpPr>
          <p:nvPr>
            <p:ph type="ftr" sz="quarter" idx="11"/>
          </p:nvPr>
        </p:nvSpPr>
        <p:spPr/>
        <p:txBody>
          <a:bodyPr/>
          <a:lstStyle/>
          <a:p>
            <a:pPr>
              <a:defRPr/>
            </a:pPr>
            <a:endParaRPr lang="vi-VN"/>
          </a:p>
        </p:txBody>
      </p:sp>
      <p:sp>
        <p:nvSpPr>
          <p:cNvPr id="5" name="Slide Number Placeholder 4"/>
          <p:cNvSpPr>
            <a:spLocks noGrp="1"/>
          </p:cNvSpPr>
          <p:nvPr>
            <p:ph type="sldNum" sz="quarter" idx="12"/>
          </p:nvPr>
        </p:nvSpPr>
        <p:spPr/>
        <p:txBody>
          <a:bodyPr/>
          <a:lstStyle/>
          <a:p>
            <a:fld id="{AAF849BF-C1BE-49E5-92A5-8505C1E92DBD}" type="slidenum">
              <a:rPr lang="vi-VN" smtClean="0"/>
              <a:pPr/>
              <a:t>‹#›</a:t>
            </a:fld>
            <a:endParaRPr lang="vi-VN"/>
          </a:p>
        </p:txBody>
      </p:sp>
    </p:spTree>
    <p:extLst>
      <p:ext uri="{BB962C8B-B14F-4D97-AF65-F5344CB8AC3E}">
        <p14:creationId xmlns:p14="http://schemas.microsoft.com/office/powerpoint/2010/main" val="3854305304"/>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fld id="{EF775CD5-F225-48D4-A2EF-1511D0045FD4}" type="datetimeFigureOut">
              <a:rPr lang="vi-VN" smtClean="0"/>
              <a:pPr>
                <a:defRPr/>
              </a:pPr>
              <a:t>20/02/2024</a:t>
            </a:fld>
            <a:endParaRPr lang="vi-VN"/>
          </a:p>
        </p:txBody>
      </p:sp>
      <p:sp>
        <p:nvSpPr>
          <p:cNvPr id="3" name="Footer Placeholder 2"/>
          <p:cNvSpPr>
            <a:spLocks noGrp="1"/>
          </p:cNvSpPr>
          <p:nvPr>
            <p:ph type="ftr" sz="quarter" idx="11"/>
          </p:nvPr>
        </p:nvSpPr>
        <p:spPr/>
        <p:txBody>
          <a:bodyPr/>
          <a:lstStyle/>
          <a:p>
            <a:pPr>
              <a:defRPr/>
            </a:pPr>
            <a:endParaRPr lang="vi-VN"/>
          </a:p>
        </p:txBody>
      </p:sp>
      <p:sp>
        <p:nvSpPr>
          <p:cNvPr id="4" name="Slide Number Placeholder 3"/>
          <p:cNvSpPr>
            <a:spLocks noGrp="1"/>
          </p:cNvSpPr>
          <p:nvPr>
            <p:ph type="sldNum" sz="quarter" idx="12"/>
          </p:nvPr>
        </p:nvSpPr>
        <p:spPr/>
        <p:txBody>
          <a:bodyPr/>
          <a:lstStyle/>
          <a:p>
            <a:fld id="{AA5701F9-1094-4F47-B043-C01CFB8B2B40}" type="slidenum">
              <a:rPr lang="vi-VN" smtClean="0"/>
              <a:pPr/>
              <a:t>‹#›</a:t>
            </a:fld>
            <a:endParaRPr lang="vi-VN"/>
          </a:p>
        </p:txBody>
      </p:sp>
    </p:spTree>
    <p:extLst>
      <p:ext uri="{BB962C8B-B14F-4D97-AF65-F5344CB8AC3E}">
        <p14:creationId xmlns:p14="http://schemas.microsoft.com/office/powerpoint/2010/main" val="242994992"/>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pPr>
              <a:defRPr/>
            </a:pPr>
            <a:fld id="{160ACC10-3DBE-40F6-9A99-FB1A19DB31DC}" type="datetimeFigureOut">
              <a:rPr lang="vi-VN" smtClean="0"/>
              <a:pPr>
                <a:defRPr/>
              </a:pPr>
              <a:t>20/02/2024</a:t>
            </a:fld>
            <a:endParaRPr lang="vi-VN"/>
          </a:p>
        </p:txBody>
      </p:sp>
      <p:sp>
        <p:nvSpPr>
          <p:cNvPr id="6" name="Footer Placeholder 5"/>
          <p:cNvSpPr>
            <a:spLocks noGrp="1"/>
          </p:cNvSpPr>
          <p:nvPr>
            <p:ph type="ftr" sz="quarter" idx="11"/>
          </p:nvPr>
        </p:nvSpPr>
        <p:spPr/>
        <p:txBody>
          <a:bodyPr/>
          <a:lstStyle/>
          <a:p>
            <a:pPr>
              <a:defRPr/>
            </a:pPr>
            <a:endParaRPr lang="vi-VN"/>
          </a:p>
        </p:txBody>
      </p:sp>
      <p:sp>
        <p:nvSpPr>
          <p:cNvPr id="7" name="Slide Number Placeholder 6"/>
          <p:cNvSpPr>
            <a:spLocks noGrp="1"/>
          </p:cNvSpPr>
          <p:nvPr>
            <p:ph type="sldNum" sz="quarter" idx="12"/>
          </p:nvPr>
        </p:nvSpPr>
        <p:spPr/>
        <p:txBody>
          <a:bodyPr/>
          <a:lstStyle/>
          <a:p>
            <a:fld id="{EAA01BDF-E9DE-4A54-88CC-415DF2A89D1B}" type="slidenum">
              <a:rPr lang="vi-VN" smtClean="0"/>
              <a:pPr/>
              <a:t>‹#›</a:t>
            </a:fld>
            <a:endParaRPr lang="vi-VN"/>
          </a:p>
        </p:txBody>
      </p:sp>
    </p:spTree>
    <p:extLst>
      <p:ext uri="{BB962C8B-B14F-4D97-AF65-F5344CB8AC3E}">
        <p14:creationId xmlns:p14="http://schemas.microsoft.com/office/powerpoint/2010/main" val="282914959"/>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pPr>
              <a:defRPr/>
            </a:pPr>
            <a:fld id="{7FD2CCF2-6C4B-49F4-8E6C-F8BCCC1C1446}" type="datetimeFigureOut">
              <a:rPr lang="vi-VN" smtClean="0"/>
              <a:pPr>
                <a:defRPr/>
              </a:pPr>
              <a:t>20/02/2024</a:t>
            </a:fld>
            <a:endParaRPr lang="vi-VN"/>
          </a:p>
        </p:txBody>
      </p:sp>
      <p:sp>
        <p:nvSpPr>
          <p:cNvPr id="6" name="Footer Placeholder 5"/>
          <p:cNvSpPr>
            <a:spLocks noGrp="1"/>
          </p:cNvSpPr>
          <p:nvPr>
            <p:ph type="ftr" sz="quarter" idx="11"/>
          </p:nvPr>
        </p:nvSpPr>
        <p:spPr/>
        <p:txBody>
          <a:bodyPr/>
          <a:lstStyle/>
          <a:p>
            <a:pPr>
              <a:defRPr/>
            </a:pPr>
            <a:endParaRPr lang="vi-VN"/>
          </a:p>
        </p:txBody>
      </p:sp>
      <p:sp>
        <p:nvSpPr>
          <p:cNvPr id="7" name="Slide Number Placeholder 6"/>
          <p:cNvSpPr>
            <a:spLocks noGrp="1"/>
          </p:cNvSpPr>
          <p:nvPr>
            <p:ph type="sldNum" sz="quarter" idx="12"/>
          </p:nvPr>
        </p:nvSpPr>
        <p:spPr/>
        <p:txBody>
          <a:bodyPr/>
          <a:lstStyle/>
          <a:p>
            <a:fld id="{CE6E8538-4BE5-4ABF-84A4-B7FC0695934C}" type="slidenum">
              <a:rPr lang="vi-VN" smtClean="0"/>
              <a:pPr/>
              <a:t>‹#›</a:t>
            </a:fld>
            <a:endParaRPr lang="vi-VN"/>
          </a:p>
        </p:txBody>
      </p:sp>
    </p:spTree>
    <p:extLst>
      <p:ext uri="{BB962C8B-B14F-4D97-AF65-F5344CB8AC3E}">
        <p14:creationId xmlns:p14="http://schemas.microsoft.com/office/powerpoint/2010/main" val="3907287408"/>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a:defRPr/>
            </a:pPr>
            <a:fld id="{7F0E6D50-9EC3-4D9D-9669-CE8B9EA092D6}" type="datetimeFigureOut">
              <a:rPr lang="vi-VN" smtClean="0"/>
              <a:pPr>
                <a:defRPr/>
              </a:pPr>
              <a:t>20/02/2024</a:t>
            </a:fld>
            <a:endParaRPr lang="vi-VN"/>
          </a:p>
        </p:txBody>
      </p:sp>
      <p:sp>
        <p:nvSpPr>
          <p:cNvPr id="5" name="Footer Placeholder 4"/>
          <p:cNvSpPr>
            <a:spLocks noGrp="1"/>
          </p:cNvSpPr>
          <p:nvPr>
            <p:ph type="ftr" sz="quarter" idx="11"/>
          </p:nvPr>
        </p:nvSpPr>
        <p:spPr/>
        <p:txBody>
          <a:bodyPr/>
          <a:lstStyle/>
          <a:p>
            <a:pPr>
              <a:defRPr/>
            </a:pPr>
            <a:endParaRPr lang="vi-VN"/>
          </a:p>
        </p:txBody>
      </p:sp>
      <p:sp>
        <p:nvSpPr>
          <p:cNvPr id="6" name="Slide Number Placeholder 5"/>
          <p:cNvSpPr>
            <a:spLocks noGrp="1"/>
          </p:cNvSpPr>
          <p:nvPr>
            <p:ph type="sldNum" sz="quarter" idx="12"/>
          </p:nvPr>
        </p:nvSpPr>
        <p:spPr/>
        <p:txBody>
          <a:bodyPr/>
          <a:lstStyle/>
          <a:p>
            <a:fld id="{C5421C21-3D45-4C5A-AB20-CC14A1E000B1}" type="slidenum">
              <a:rPr lang="vi-VN" smtClean="0"/>
              <a:pPr/>
              <a:t>‹#›</a:t>
            </a:fld>
            <a:endParaRPr lang="vi-VN"/>
          </a:p>
        </p:txBody>
      </p:sp>
    </p:spTree>
    <p:extLst>
      <p:ext uri="{BB962C8B-B14F-4D97-AF65-F5344CB8AC3E}">
        <p14:creationId xmlns:p14="http://schemas.microsoft.com/office/powerpoint/2010/main" val="366337519"/>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a:defRPr/>
            </a:pPr>
            <a:fld id="{3884A850-E279-4368-89F8-B8182E92A1B1}" type="datetimeFigureOut">
              <a:rPr lang="vi-VN" smtClean="0"/>
              <a:pPr>
                <a:defRPr/>
              </a:pPr>
              <a:t>20/02/2024</a:t>
            </a:fld>
            <a:endParaRPr lang="vi-VN"/>
          </a:p>
        </p:txBody>
      </p:sp>
      <p:sp>
        <p:nvSpPr>
          <p:cNvPr id="5" name="Footer Placeholder 4"/>
          <p:cNvSpPr>
            <a:spLocks noGrp="1"/>
          </p:cNvSpPr>
          <p:nvPr>
            <p:ph type="ftr" sz="quarter" idx="11"/>
          </p:nvPr>
        </p:nvSpPr>
        <p:spPr/>
        <p:txBody>
          <a:bodyPr/>
          <a:lstStyle/>
          <a:p>
            <a:pPr>
              <a:defRPr/>
            </a:pPr>
            <a:endParaRPr lang="vi-VN"/>
          </a:p>
        </p:txBody>
      </p:sp>
      <p:sp>
        <p:nvSpPr>
          <p:cNvPr id="6" name="Slide Number Placeholder 5"/>
          <p:cNvSpPr>
            <a:spLocks noGrp="1"/>
          </p:cNvSpPr>
          <p:nvPr>
            <p:ph type="sldNum" sz="quarter" idx="12"/>
          </p:nvPr>
        </p:nvSpPr>
        <p:spPr/>
        <p:txBody>
          <a:bodyPr/>
          <a:lstStyle/>
          <a:p>
            <a:fld id="{31CF4B4C-9AAE-4D7C-AFC0-CFEBAC05E75D}" type="slidenum">
              <a:rPr lang="vi-VN" smtClean="0"/>
              <a:pPr/>
              <a:t>‹#›</a:t>
            </a:fld>
            <a:endParaRPr lang="vi-VN"/>
          </a:p>
        </p:txBody>
      </p:sp>
    </p:spTree>
    <p:extLst>
      <p:ext uri="{BB962C8B-B14F-4D97-AF65-F5344CB8AC3E}">
        <p14:creationId xmlns:p14="http://schemas.microsoft.com/office/powerpoint/2010/main" val="89188992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pPr>
              <a:defRPr/>
            </a:pPr>
            <a:fld id="{C44E7914-90C1-444A-82EB-074459ECE6CA}" type="datetimeFigureOut">
              <a:rPr lang="vi-VN" smtClean="0"/>
              <a:pPr>
                <a:defRPr/>
              </a:pPr>
              <a:t>20/02/2024</a:t>
            </a:fld>
            <a:endParaRPr lang="vi-VN"/>
          </a:p>
        </p:txBody>
      </p:sp>
      <p:sp>
        <p:nvSpPr>
          <p:cNvPr id="6" name="Footer Placeholder 5"/>
          <p:cNvSpPr>
            <a:spLocks noGrp="1"/>
          </p:cNvSpPr>
          <p:nvPr>
            <p:ph type="ftr" sz="quarter" idx="11"/>
          </p:nvPr>
        </p:nvSpPr>
        <p:spPr/>
        <p:txBody>
          <a:bodyPr/>
          <a:lstStyle/>
          <a:p>
            <a:pPr>
              <a:defRPr/>
            </a:pPr>
            <a:endParaRPr lang="vi-VN"/>
          </a:p>
        </p:txBody>
      </p:sp>
      <p:sp>
        <p:nvSpPr>
          <p:cNvPr id="7" name="Slide Number Placeholder 6"/>
          <p:cNvSpPr>
            <a:spLocks noGrp="1"/>
          </p:cNvSpPr>
          <p:nvPr>
            <p:ph type="sldNum" sz="quarter" idx="12"/>
          </p:nvPr>
        </p:nvSpPr>
        <p:spPr/>
        <p:txBody>
          <a:bodyPr/>
          <a:lstStyle/>
          <a:p>
            <a:fld id="{B4865DAF-F248-4068-A64A-E425518A9495}" type="slidenum">
              <a:rPr lang="vi-VN" smtClean="0"/>
              <a:pPr/>
              <a:t>‹#›</a:t>
            </a:fld>
            <a:endParaRPr lang="vi-VN"/>
          </a:p>
        </p:txBody>
      </p:sp>
    </p:spTree>
    <p:extLst>
      <p:ext uri="{BB962C8B-B14F-4D97-AF65-F5344CB8AC3E}">
        <p14:creationId xmlns:p14="http://schemas.microsoft.com/office/powerpoint/2010/main" val="2694578509"/>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pPr>
              <a:defRPr/>
            </a:pPr>
            <a:fld id="{A4D3AED0-F771-4EAC-996B-95623237DA6E}" type="datetimeFigureOut">
              <a:rPr lang="en-US" smtClean="0">
                <a:solidFill>
                  <a:prstClr val="black">
                    <a:tint val="75000"/>
                  </a:prstClr>
                </a:solidFill>
              </a:rPr>
              <a:pPr>
                <a:defRPr/>
              </a:pPr>
              <a:t>20/2/2024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25D8FAAC-5BA2-479C-A6FC-BAF1FC174866}" type="slidenum">
              <a:rPr lang="en-US" smtClean="0"/>
              <a:pPr/>
              <a:t>‹#›</a:t>
            </a:fld>
            <a:endParaRPr lang="en-US"/>
          </a:p>
        </p:txBody>
      </p:sp>
    </p:spTree>
    <p:extLst>
      <p:ext uri="{BB962C8B-B14F-4D97-AF65-F5344CB8AC3E}">
        <p14:creationId xmlns:p14="http://schemas.microsoft.com/office/powerpoint/2010/main" val="554950223"/>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a:defRPr/>
            </a:pPr>
            <a:fld id="{58A0A956-8F4E-487B-AC68-EE36ECF47EF8}" type="datetimeFigureOut">
              <a:rPr lang="en-US" smtClean="0">
                <a:solidFill>
                  <a:prstClr val="black">
                    <a:tint val="75000"/>
                  </a:prstClr>
                </a:solidFill>
              </a:rPr>
              <a:pPr>
                <a:defRPr/>
              </a:pPr>
              <a:t>20/2/2024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94C43C41-A973-4F1B-B776-3F7AE8520ACC}" type="slidenum">
              <a:rPr lang="en-US" smtClean="0"/>
              <a:pPr/>
              <a:t>‹#›</a:t>
            </a:fld>
            <a:endParaRPr lang="en-US"/>
          </a:p>
        </p:txBody>
      </p:sp>
    </p:spTree>
    <p:extLst>
      <p:ext uri="{BB962C8B-B14F-4D97-AF65-F5344CB8AC3E}">
        <p14:creationId xmlns:p14="http://schemas.microsoft.com/office/powerpoint/2010/main" val="962326555"/>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pPr>
              <a:defRPr/>
            </a:pPr>
            <a:fld id="{E33A9F41-1651-4FC8-AC4C-014063C336C4}" type="datetimeFigureOut">
              <a:rPr lang="en-US" smtClean="0">
                <a:solidFill>
                  <a:prstClr val="black">
                    <a:tint val="75000"/>
                  </a:prstClr>
                </a:solidFill>
              </a:rPr>
              <a:pPr>
                <a:defRPr/>
              </a:pPr>
              <a:t>20/2/2024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8B7A4A71-D217-4F11-9700-F2C6640B02A1}" type="slidenum">
              <a:rPr lang="en-US" smtClean="0"/>
              <a:pPr/>
              <a:t>‹#›</a:t>
            </a:fld>
            <a:endParaRPr lang="en-US"/>
          </a:p>
        </p:txBody>
      </p:sp>
    </p:spTree>
    <p:extLst>
      <p:ext uri="{BB962C8B-B14F-4D97-AF65-F5344CB8AC3E}">
        <p14:creationId xmlns:p14="http://schemas.microsoft.com/office/powerpoint/2010/main" val="3522072349"/>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pPr>
              <a:defRPr/>
            </a:pPr>
            <a:fld id="{A0DF949D-3689-43BE-A113-5855AFAE0954}" type="datetimeFigureOut">
              <a:rPr lang="en-US" smtClean="0">
                <a:solidFill>
                  <a:prstClr val="black">
                    <a:tint val="75000"/>
                  </a:prstClr>
                </a:solidFill>
              </a:rPr>
              <a:pPr>
                <a:defRPr/>
              </a:pPr>
              <a:t>20/2/2024</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E9E54968-6E07-4472-97CE-6BE5557F8B9A}" type="slidenum">
              <a:rPr lang="en-US" smtClean="0"/>
              <a:pPr/>
              <a:t>‹#›</a:t>
            </a:fld>
            <a:endParaRPr lang="en-US"/>
          </a:p>
        </p:txBody>
      </p:sp>
    </p:spTree>
    <p:extLst>
      <p:ext uri="{BB962C8B-B14F-4D97-AF65-F5344CB8AC3E}">
        <p14:creationId xmlns:p14="http://schemas.microsoft.com/office/powerpoint/2010/main" val="244562171"/>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pPr>
              <a:defRPr/>
            </a:pPr>
            <a:fld id="{33586ED3-B5F0-48DC-951B-EC437D29B4EE}" type="datetimeFigureOut">
              <a:rPr lang="en-US" smtClean="0">
                <a:solidFill>
                  <a:prstClr val="black">
                    <a:tint val="75000"/>
                  </a:prstClr>
                </a:solidFill>
              </a:rPr>
              <a:pPr>
                <a:defRPr/>
              </a:pPr>
              <a:t>20/2/2024</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pPr>
              <a:defRPr/>
            </a:pPr>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8CC50537-9E2F-4B06-93F5-B4456557F72E}" type="slidenum">
              <a:rPr lang="en-US" smtClean="0"/>
              <a:pPr/>
              <a:t>‹#›</a:t>
            </a:fld>
            <a:endParaRPr lang="en-US"/>
          </a:p>
        </p:txBody>
      </p:sp>
    </p:spTree>
    <p:extLst>
      <p:ext uri="{BB962C8B-B14F-4D97-AF65-F5344CB8AC3E}">
        <p14:creationId xmlns:p14="http://schemas.microsoft.com/office/powerpoint/2010/main" val="253346984"/>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pPr>
              <a:defRPr/>
            </a:pPr>
            <a:fld id="{EC3F33C4-CF5E-4B6C-871C-3800E6B6B872}" type="datetimeFigureOut">
              <a:rPr lang="en-US" smtClean="0">
                <a:solidFill>
                  <a:prstClr val="black">
                    <a:tint val="75000"/>
                  </a:prstClr>
                </a:solidFill>
              </a:rPr>
              <a:pPr>
                <a:defRPr/>
              </a:pPr>
              <a:t>20/2/2024</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pPr>
              <a:defRPr/>
            </a:pPr>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147F1218-A02C-47D1-A08A-ACCF2674F8D3}" type="slidenum">
              <a:rPr lang="en-US" smtClean="0"/>
              <a:pPr/>
              <a:t>‹#›</a:t>
            </a:fld>
            <a:endParaRPr lang="en-US"/>
          </a:p>
        </p:txBody>
      </p:sp>
    </p:spTree>
    <p:extLst>
      <p:ext uri="{BB962C8B-B14F-4D97-AF65-F5344CB8AC3E}">
        <p14:creationId xmlns:p14="http://schemas.microsoft.com/office/powerpoint/2010/main" val="1225823535"/>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fld id="{8FCEEB80-4568-4A3C-8736-6969BC511CC7}" type="datetimeFigureOut">
              <a:rPr lang="en-US" smtClean="0">
                <a:solidFill>
                  <a:prstClr val="black">
                    <a:tint val="75000"/>
                  </a:prstClr>
                </a:solidFill>
              </a:rPr>
              <a:pPr>
                <a:defRPr/>
              </a:pPr>
              <a:t>20/2/2024</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pPr>
              <a:defRPr/>
            </a:pPr>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18351F87-C4CE-4D67-A081-4D9314B32D4C}" type="slidenum">
              <a:rPr lang="en-US" smtClean="0"/>
              <a:pPr/>
              <a:t>‹#›</a:t>
            </a:fld>
            <a:endParaRPr lang="en-US"/>
          </a:p>
        </p:txBody>
      </p:sp>
    </p:spTree>
    <p:extLst>
      <p:ext uri="{BB962C8B-B14F-4D97-AF65-F5344CB8AC3E}">
        <p14:creationId xmlns:p14="http://schemas.microsoft.com/office/powerpoint/2010/main" val="2774006809"/>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pPr>
              <a:defRPr/>
            </a:pPr>
            <a:fld id="{F7C9114A-8C64-44BB-BDBF-CB4E209AF870}" type="datetimeFigureOut">
              <a:rPr lang="en-US" smtClean="0">
                <a:solidFill>
                  <a:prstClr val="black">
                    <a:tint val="75000"/>
                  </a:prstClr>
                </a:solidFill>
              </a:rPr>
              <a:pPr>
                <a:defRPr/>
              </a:pPr>
              <a:t>20/2/2024</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838D1C7F-8753-408B-9C92-6ACF9D974E59}" type="slidenum">
              <a:rPr lang="en-US" smtClean="0"/>
              <a:pPr/>
              <a:t>‹#›</a:t>
            </a:fld>
            <a:endParaRPr lang="en-US"/>
          </a:p>
        </p:txBody>
      </p:sp>
    </p:spTree>
    <p:extLst>
      <p:ext uri="{BB962C8B-B14F-4D97-AF65-F5344CB8AC3E}">
        <p14:creationId xmlns:p14="http://schemas.microsoft.com/office/powerpoint/2010/main" val="1004248483"/>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pPr>
              <a:defRPr/>
            </a:pPr>
            <a:fld id="{81827DE9-4F28-40B8-BF30-F70E543A12F2}" type="datetimeFigureOut">
              <a:rPr lang="en-US" smtClean="0">
                <a:solidFill>
                  <a:prstClr val="black">
                    <a:tint val="75000"/>
                  </a:prstClr>
                </a:solidFill>
              </a:rPr>
              <a:pPr>
                <a:defRPr/>
              </a:pPr>
              <a:t>20/2/2024</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DA52DF5B-4045-4DE0-940F-6045E773F19A}" type="slidenum">
              <a:rPr lang="en-US" smtClean="0"/>
              <a:pPr/>
              <a:t>‹#›</a:t>
            </a:fld>
            <a:endParaRPr lang="en-US"/>
          </a:p>
        </p:txBody>
      </p:sp>
    </p:spTree>
    <p:extLst>
      <p:ext uri="{BB962C8B-B14F-4D97-AF65-F5344CB8AC3E}">
        <p14:creationId xmlns:p14="http://schemas.microsoft.com/office/powerpoint/2010/main" val="4153861881"/>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a:defRPr/>
            </a:pPr>
            <a:fld id="{2B46FCEE-E180-4232-AA21-0A8B331E75E4}" type="datetimeFigureOut">
              <a:rPr lang="en-US" smtClean="0">
                <a:solidFill>
                  <a:prstClr val="black">
                    <a:tint val="75000"/>
                  </a:prstClr>
                </a:solidFill>
              </a:rPr>
              <a:pPr>
                <a:defRPr/>
              </a:pPr>
              <a:t>20/2/2024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60E69E0B-E190-48B1-9CC6-D9F78A7CA54D}" type="slidenum">
              <a:rPr lang="en-US" smtClean="0"/>
              <a:pPr/>
              <a:t>‹#›</a:t>
            </a:fld>
            <a:endParaRPr lang="en-US"/>
          </a:p>
        </p:txBody>
      </p:sp>
    </p:spTree>
    <p:extLst>
      <p:ext uri="{BB962C8B-B14F-4D97-AF65-F5344CB8AC3E}">
        <p14:creationId xmlns:p14="http://schemas.microsoft.com/office/powerpoint/2010/main" val="11194468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pPr>
              <a:defRPr/>
            </a:pPr>
            <a:fld id="{ED65DEF4-F8A4-4D0E-A887-10FB8D21990A}" type="datetimeFigureOut">
              <a:rPr lang="vi-VN" smtClean="0"/>
              <a:pPr>
                <a:defRPr/>
              </a:pPr>
              <a:t>20/02/2024</a:t>
            </a:fld>
            <a:endParaRPr lang="vi-VN"/>
          </a:p>
        </p:txBody>
      </p:sp>
      <p:sp>
        <p:nvSpPr>
          <p:cNvPr id="6" name="Footer Placeholder 5"/>
          <p:cNvSpPr>
            <a:spLocks noGrp="1"/>
          </p:cNvSpPr>
          <p:nvPr>
            <p:ph type="ftr" sz="quarter" idx="11"/>
          </p:nvPr>
        </p:nvSpPr>
        <p:spPr/>
        <p:txBody>
          <a:bodyPr/>
          <a:lstStyle/>
          <a:p>
            <a:pPr>
              <a:defRPr/>
            </a:pPr>
            <a:endParaRPr lang="vi-VN"/>
          </a:p>
        </p:txBody>
      </p:sp>
      <p:sp>
        <p:nvSpPr>
          <p:cNvPr id="7" name="Slide Number Placeholder 6"/>
          <p:cNvSpPr>
            <a:spLocks noGrp="1"/>
          </p:cNvSpPr>
          <p:nvPr>
            <p:ph type="sldNum" sz="quarter" idx="12"/>
          </p:nvPr>
        </p:nvSpPr>
        <p:spPr/>
        <p:txBody>
          <a:bodyPr/>
          <a:lstStyle/>
          <a:p>
            <a:fld id="{850F538C-C791-4F0D-8AE4-8A2C76B47904}" type="slidenum">
              <a:rPr lang="vi-VN" smtClean="0"/>
              <a:pPr/>
              <a:t>‹#›</a:t>
            </a:fld>
            <a:endParaRPr lang="vi-VN"/>
          </a:p>
        </p:txBody>
      </p:sp>
    </p:spTree>
    <p:extLst>
      <p:ext uri="{BB962C8B-B14F-4D97-AF65-F5344CB8AC3E}">
        <p14:creationId xmlns:p14="http://schemas.microsoft.com/office/powerpoint/2010/main" val="1955694036"/>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a:defRPr/>
            </a:pPr>
            <a:fld id="{FD7275A0-1E9A-44C6-8E40-9D27AEFC9E3C}" type="datetimeFigureOut">
              <a:rPr lang="en-US" smtClean="0">
                <a:solidFill>
                  <a:prstClr val="black">
                    <a:tint val="75000"/>
                  </a:prstClr>
                </a:solidFill>
              </a:rPr>
              <a:pPr>
                <a:defRPr/>
              </a:pPr>
              <a:t>20/2/2024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8EF05CDF-066B-48E3-B58B-8597C7D89535}" type="slidenum">
              <a:rPr lang="en-US" smtClean="0"/>
              <a:pPr/>
              <a:t>‹#›</a:t>
            </a:fld>
            <a:endParaRPr lang="en-US"/>
          </a:p>
        </p:txBody>
      </p:sp>
    </p:spTree>
    <p:extLst>
      <p:ext uri="{BB962C8B-B14F-4D97-AF65-F5344CB8AC3E}">
        <p14:creationId xmlns:p14="http://schemas.microsoft.com/office/powerpoint/2010/main" val="41292446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1.xml"/><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theme" Target="../theme/theme3.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2.xml"/><Relationship Id="rId3" Type="http://schemas.openxmlformats.org/officeDocument/2006/relationships/slideLayout" Target="../slideLayouts/slideLayout37.xml"/><Relationship Id="rId7" Type="http://schemas.openxmlformats.org/officeDocument/2006/relationships/slideLayout" Target="../slideLayouts/slideLayout41.xml"/><Relationship Id="rId12" Type="http://schemas.openxmlformats.org/officeDocument/2006/relationships/theme" Target="../theme/theme4.xml"/><Relationship Id="rId2" Type="http://schemas.openxmlformats.org/officeDocument/2006/relationships/slideLayout" Target="../slideLayouts/slideLayout36.xml"/><Relationship Id="rId1" Type="http://schemas.openxmlformats.org/officeDocument/2006/relationships/slideLayout" Target="../slideLayouts/slideLayout35.xml"/><Relationship Id="rId6" Type="http://schemas.openxmlformats.org/officeDocument/2006/relationships/slideLayout" Target="../slideLayouts/slideLayout40.xml"/><Relationship Id="rId11" Type="http://schemas.openxmlformats.org/officeDocument/2006/relationships/slideLayout" Target="../slideLayouts/slideLayout45.xml"/><Relationship Id="rId5" Type="http://schemas.openxmlformats.org/officeDocument/2006/relationships/slideLayout" Target="../slideLayouts/slideLayout39.xml"/><Relationship Id="rId10" Type="http://schemas.openxmlformats.org/officeDocument/2006/relationships/slideLayout" Target="../slideLayouts/slideLayout44.xml"/><Relationship Id="rId4" Type="http://schemas.openxmlformats.org/officeDocument/2006/relationships/slideLayout" Target="../slideLayouts/slideLayout38.xml"/><Relationship Id="rId9" Type="http://schemas.openxmlformats.org/officeDocument/2006/relationships/slideLayout" Target="../slideLayouts/slideLayout43.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3.xml"/><Relationship Id="rId13" Type="http://schemas.openxmlformats.org/officeDocument/2006/relationships/theme" Target="../theme/theme5.xml"/><Relationship Id="rId3" Type="http://schemas.openxmlformats.org/officeDocument/2006/relationships/slideLayout" Target="../slideLayouts/slideLayout48.xml"/><Relationship Id="rId7" Type="http://schemas.openxmlformats.org/officeDocument/2006/relationships/slideLayout" Target="../slideLayouts/slideLayout52.xml"/><Relationship Id="rId12" Type="http://schemas.openxmlformats.org/officeDocument/2006/relationships/slideLayout" Target="../slideLayouts/slideLayout57.xml"/><Relationship Id="rId2" Type="http://schemas.openxmlformats.org/officeDocument/2006/relationships/slideLayout" Target="../slideLayouts/slideLayout47.xml"/><Relationship Id="rId1" Type="http://schemas.openxmlformats.org/officeDocument/2006/relationships/slideLayout" Target="../slideLayouts/slideLayout46.xml"/><Relationship Id="rId6" Type="http://schemas.openxmlformats.org/officeDocument/2006/relationships/slideLayout" Target="../slideLayouts/slideLayout51.xml"/><Relationship Id="rId11" Type="http://schemas.openxmlformats.org/officeDocument/2006/relationships/slideLayout" Target="../slideLayouts/slideLayout56.xml"/><Relationship Id="rId5" Type="http://schemas.openxmlformats.org/officeDocument/2006/relationships/slideLayout" Target="../slideLayouts/slideLayout50.xml"/><Relationship Id="rId10" Type="http://schemas.openxmlformats.org/officeDocument/2006/relationships/slideLayout" Target="../slideLayouts/slideLayout55.xml"/><Relationship Id="rId4" Type="http://schemas.openxmlformats.org/officeDocument/2006/relationships/slideLayout" Target="../slideLayouts/slideLayout49.xml"/><Relationship Id="rId9" Type="http://schemas.openxmlformats.org/officeDocument/2006/relationships/slideLayout" Target="../slideLayouts/slideLayout54.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5.xml"/><Relationship Id="rId3" Type="http://schemas.openxmlformats.org/officeDocument/2006/relationships/slideLayout" Target="../slideLayouts/slideLayout60.xml"/><Relationship Id="rId7" Type="http://schemas.openxmlformats.org/officeDocument/2006/relationships/slideLayout" Target="../slideLayouts/slideLayout64.xml"/><Relationship Id="rId12" Type="http://schemas.openxmlformats.org/officeDocument/2006/relationships/theme" Target="../theme/theme6.xml"/><Relationship Id="rId2" Type="http://schemas.openxmlformats.org/officeDocument/2006/relationships/slideLayout" Target="../slideLayouts/slideLayout59.xml"/><Relationship Id="rId1" Type="http://schemas.openxmlformats.org/officeDocument/2006/relationships/slideLayout" Target="../slideLayouts/slideLayout58.xml"/><Relationship Id="rId6" Type="http://schemas.openxmlformats.org/officeDocument/2006/relationships/slideLayout" Target="../slideLayouts/slideLayout63.xml"/><Relationship Id="rId11" Type="http://schemas.openxmlformats.org/officeDocument/2006/relationships/slideLayout" Target="../slideLayouts/slideLayout68.xml"/><Relationship Id="rId5" Type="http://schemas.openxmlformats.org/officeDocument/2006/relationships/slideLayout" Target="../slideLayouts/slideLayout62.xml"/><Relationship Id="rId10" Type="http://schemas.openxmlformats.org/officeDocument/2006/relationships/slideLayout" Target="../slideLayouts/slideLayout67.xml"/><Relationship Id="rId4" Type="http://schemas.openxmlformats.org/officeDocument/2006/relationships/slideLayout" Target="../slideLayouts/slideLayout61.xml"/><Relationship Id="rId9" Type="http://schemas.openxmlformats.org/officeDocument/2006/relationships/slideLayout" Target="../slideLayouts/slideLayout66.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6.xml"/><Relationship Id="rId3" Type="http://schemas.openxmlformats.org/officeDocument/2006/relationships/slideLayout" Target="../slideLayouts/slideLayout71.xml"/><Relationship Id="rId7" Type="http://schemas.openxmlformats.org/officeDocument/2006/relationships/slideLayout" Target="../slideLayouts/slideLayout75.xml"/><Relationship Id="rId12" Type="http://schemas.openxmlformats.org/officeDocument/2006/relationships/theme" Target="../theme/theme7.xml"/><Relationship Id="rId2" Type="http://schemas.openxmlformats.org/officeDocument/2006/relationships/slideLayout" Target="../slideLayouts/slideLayout70.xml"/><Relationship Id="rId1" Type="http://schemas.openxmlformats.org/officeDocument/2006/relationships/slideLayout" Target="../slideLayouts/slideLayout69.xml"/><Relationship Id="rId6" Type="http://schemas.openxmlformats.org/officeDocument/2006/relationships/slideLayout" Target="../slideLayouts/slideLayout74.xml"/><Relationship Id="rId11" Type="http://schemas.openxmlformats.org/officeDocument/2006/relationships/slideLayout" Target="../slideLayouts/slideLayout79.xml"/><Relationship Id="rId5" Type="http://schemas.openxmlformats.org/officeDocument/2006/relationships/slideLayout" Target="../slideLayouts/slideLayout73.xml"/><Relationship Id="rId10" Type="http://schemas.openxmlformats.org/officeDocument/2006/relationships/slideLayout" Target="../slideLayouts/slideLayout78.xml"/><Relationship Id="rId4" Type="http://schemas.openxmlformats.org/officeDocument/2006/relationships/slideLayout" Target="../slideLayouts/slideLayout72.xml"/><Relationship Id="rId9" Type="http://schemas.openxmlformats.org/officeDocument/2006/relationships/slideLayout" Target="../slideLayouts/slideLayout77.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87.xml"/><Relationship Id="rId3" Type="http://schemas.openxmlformats.org/officeDocument/2006/relationships/slideLayout" Target="../slideLayouts/slideLayout82.xml"/><Relationship Id="rId7" Type="http://schemas.openxmlformats.org/officeDocument/2006/relationships/slideLayout" Target="../slideLayouts/slideLayout86.xml"/><Relationship Id="rId12" Type="http://schemas.openxmlformats.org/officeDocument/2006/relationships/theme" Target="../theme/theme8.xml"/><Relationship Id="rId2" Type="http://schemas.openxmlformats.org/officeDocument/2006/relationships/slideLayout" Target="../slideLayouts/slideLayout81.xml"/><Relationship Id="rId1" Type="http://schemas.openxmlformats.org/officeDocument/2006/relationships/slideLayout" Target="../slideLayouts/slideLayout80.xml"/><Relationship Id="rId6" Type="http://schemas.openxmlformats.org/officeDocument/2006/relationships/slideLayout" Target="../slideLayouts/slideLayout85.xml"/><Relationship Id="rId11" Type="http://schemas.openxmlformats.org/officeDocument/2006/relationships/slideLayout" Target="../slideLayouts/slideLayout90.xml"/><Relationship Id="rId5" Type="http://schemas.openxmlformats.org/officeDocument/2006/relationships/slideLayout" Target="../slideLayouts/slideLayout84.xml"/><Relationship Id="rId10" Type="http://schemas.openxmlformats.org/officeDocument/2006/relationships/slideLayout" Target="../slideLayouts/slideLayout89.xml"/><Relationship Id="rId4" Type="http://schemas.openxmlformats.org/officeDocument/2006/relationships/slideLayout" Target="../slideLayouts/slideLayout83.xml"/><Relationship Id="rId9" Type="http://schemas.openxmlformats.org/officeDocument/2006/relationships/slideLayout" Target="../slideLayouts/slideLayout8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fld id="{A55E10EE-2159-4939-8E88-ABBF148AE8C0}" type="datetimeFigureOut">
              <a:rPr lang="vi-VN" smtClean="0"/>
              <a:pPr>
                <a:defRPr/>
              </a:pPr>
              <a:t>20/02/2024</a:t>
            </a:fld>
            <a:endParaRPr lang="vi-VN"/>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vi-VN"/>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fontAlgn="base">
              <a:spcBef>
                <a:spcPct val="0"/>
              </a:spcBef>
              <a:spcAft>
                <a:spcPct val="0"/>
              </a:spcAft>
            </a:pPr>
            <a:fld id="{7A5896B3-D281-4AB7-8D99-0C2BAA6D7024}" type="slidenum">
              <a:rPr lang="vi-VN" smtClean="0"/>
              <a:pPr fontAlgn="base">
                <a:spcBef>
                  <a:spcPct val="0"/>
                </a:spcBef>
                <a:spcAft>
                  <a:spcPct val="0"/>
                </a:spcAft>
              </a:pPr>
              <a:t>‹#›</a:t>
            </a:fld>
            <a:endParaRPr lang="vi-VN"/>
          </a:p>
        </p:txBody>
      </p:sp>
    </p:spTree>
    <p:extLst>
      <p:ext uri="{BB962C8B-B14F-4D97-AF65-F5344CB8AC3E}">
        <p14:creationId xmlns:p14="http://schemas.microsoft.com/office/powerpoint/2010/main" val="4259092135"/>
      </p:ext>
    </p:extLst>
  </p:cSld>
  <p:clrMap bg1="lt1" tx1="dk1" bg2="lt2" tx2="dk2" accent1="accent1" accent2="accent2" accent3="accent3" accent4="accent4" accent5="accent5" accent6="accent6" hlink="hlink" folHlink="folHlink"/>
  <p:sldLayoutIdLst>
    <p:sldLayoutId id="2147483865" r:id="rId1"/>
    <p:sldLayoutId id="2147483866" r:id="rId2"/>
    <p:sldLayoutId id="2147483867" r:id="rId3"/>
    <p:sldLayoutId id="2147483868" r:id="rId4"/>
    <p:sldLayoutId id="2147483869" r:id="rId5"/>
    <p:sldLayoutId id="2147483870" r:id="rId6"/>
    <p:sldLayoutId id="2147483871" r:id="rId7"/>
    <p:sldLayoutId id="2147483872" r:id="rId8"/>
    <p:sldLayoutId id="2147483873" r:id="rId9"/>
    <p:sldLayoutId id="2147483874" r:id="rId10"/>
    <p:sldLayoutId id="2147483875"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fld id="{2A8A27CC-98D5-4177-9583-8F6F03A2AB8E}" type="datetimeFigureOut">
              <a:rPr lang="vi-VN" smtClean="0"/>
              <a:pPr>
                <a:defRPr/>
              </a:pPr>
              <a:t>20/02/2024</a:t>
            </a:fld>
            <a:endParaRPr lang="vi-VN"/>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vi-VN"/>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fontAlgn="base">
              <a:spcBef>
                <a:spcPct val="0"/>
              </a:spcBef>
              <a:spcAft>
                <a:spcPct val="0"/>
              </a:spcAft>
            </a:pPr>
            <a:fld id="{34242109-B891-4EA8-9403-5EBB12D747C5}" type="slidenum">
              <a:rPr lang="vi-VN" smtClean="0"/>
              <a:pPr fontAlgn="base">
                <a:spcBef>
                  <a:spcPct val="0"/>
                </a:spcBef>
                <a:spcAft>
                  <a:spcPct val="0"/>
                </a:spcAft>
              </a:pPr>
              <a:t>‹#›</a:t>
            </a:fld>
            <a:endParaRPr lang="vi-VN"/>
          </a:p>
        </p:txBody>
      </p:sp>
    </p:spTree>
    <p:extLst>
      <p:ext uri="{BB962C8B-B14F-4D97-AF65-F5344CB8AC3E}">
        <p14:creationId xmlns:p14="http://schemas.microsoft.com/office/powerpoint/2010/main" val="4010366919"/>
      </p:ext>
    </p:extLst>
  </p:cSld>
  <p:clrMap bg1="lt1" tx1="dk1" bg2="lt2" tx2="dk2" accent1="accent1" accent2="accent2" accent3="accent3" accent4="accent4" accent5="accent5" accent6="accent6" hlink="hlink" folHlink="folHlink"/>
  <p:sldLayoutIdLst>
    <p:sldLayoutId id="2147483877" r:id="rId1"/>
    <p:sldLayoutId id="2147483878" r:id="rId2"/>
    <p:sldLayoutId id="2147483879" r:id="rId3"/>
    <p:sldLayoutId id="2147483880" r:id="rId4"/>
    <p:sldLayoutId id="2147483881" r:id="rId5"/>
    <p:sldLayoutId id="2147483882" r:id="rId6"/>
    <p:sldLayoutId id="2147483883" r:id="rId7"/>
    <p:sldLayoutId id="2147483884" r:id="rId8"/>
    <p:sldLayoutId id="2147483885" r:id="rId9"/>
    <p:sldLayoutId id="2147483886" r:id="rId10"/>
    <p:sldLayoutId id="2147483887" r:id="rId11"/>
    <p:sldLayoutId id="214748402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fld id="{2A8A27CC-98D5-4177-9583-8F6F03A2AB8E}" type="datetimeFigureOut">
              <a:rPr lang="vi-VN" smtClean="0"/>
              <a:pPr>
                <a:defRPr/>
              </a:pPr>
              <a:t>20/02/2024</a:t>
            </a:fld>
            <a:endParaRPr lang="vi-VN"/>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vi-VN"/>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fontAlgn="base">
              <a:spcBef>
                <a:spcPct val="0"/>
              </a:spcBef>
              <a:spcAft>
                <a:spcPct val="0"/>
              </a:spcAft>
            </a:pPr>
            <a:fld id="{34242109-B891-4EA8-9403-5EBB12D747C5}" type="slidenum">
              <a:rPr lang="vi-VN" smtClean="0"/>
              <a:pPr fontAlgn="base">
                <a:spcBef>
                  <a:spcPct val="0"/>
                </a:spcBef>
                <a:spcAft>
                  <a:spcPct val="0"/>
                </a:spcAft>
              </a:pPr>
              <a:t>‹#›</a:t>
            </a:fld>
            <a:endParaRPr lang="vi-VN"/>
          </a:p>
        </p:txBody>
      </p:sp>
    </p:spTree>
    <p:extLst>
      <p:ext uri="{BB962C8B-B14F-4D97-AF65-F5344CB8AC3E}">
        <p14:creationId xmlns:p14="http://schemas.microsoft.com/office/powerpoint/2010/main" val="2078612637"/>
      </p:ext>
    </p:extLst>
  </p:cSld>
  <p:clrMap bg1="lt1" tx1="dk1" bg2="lt2" tx2="dk2" accent1="accent1" accent2="accent2" accent3="accent3" accent4="accent4" accent5="accent5" accent6="accent6" hlink="hlink" folHlink="folHlink"/>
  <p:sldLayoutIdLst>
    <p:sldLayoutId id="2147483889" r:id="rId1"/>
    <p:sldLayoutId id="2147483890" r:id="rId2"/>
    <p:sldLayoutId id="2147483891" r:id="rId3"/>
    <p:sldLayoutId id="2147483892" r:id="rId4"/>
    <p:sldLayoutId id="2147483893" r:id="rId5"/>
    <p:sldLayoutId id="2147483894" r:id="rId6"/>
    <p:sldLayoutId id="2147483895" r:id="rId7"/>
    <p:sldLayoutId id="2147483896" r:id="rId8"/>
    <p:sldLayoutId id="2147483897" r:id="rId9"/>
    <p:sldLayoutId id="2147483898" r:id="rId10"/>
    <p:sldLayoutId id="214748389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fld id="{2A8A27CC-98D5-4177-9583-8F6F03A2AB8E}" type="datetimeFigureOut">
              <a:rPr lang="vi-VN" smtClean="0"/>
              <a:pPr>
                <a:defRPr/>
              </a:pPr>
              <a:t>20/02/2024</a:t>
            </a:fld>
            <a:endParaRPr lang="vi-VN"/>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vi-VN"/>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fontAlgn="base">
              <a:spcBef>
                <a:spcPct val="0"/>
              </a:spcBef>
              <a:spcAft>
                <a:spcPct val="0"/>
              </a:spcAft>
            </a:pPr>
            <a:fld id="{34242109-B891-4EA8-9403-5EBB12D747C5}" type="slidenum">
              <a:rPr lang="vi-VN" smtClean="0"/>
              <a:pPr fontAlgn="base">
                <a:spcBef>
                  <a:spcPct val="0"/>
                </a:spcBef>
                <a:spcAft>
                  <a:spcPct val="0"/>
                </a:spcAft>
              </a:pPr>
              <a:t>‹#›</a:t>
            </a:fld>
            <a:endParaRPr lang="vi-VN"/>
          </a:p>
        </p:txBody>
      </p:sp>
    </p:spTree>
    <p:extLst>
      <p:ext uri="{BB962C8B-B14F-4D97-AF65-F5344CB8AC3E}">
        <p14:creationId xmlns:p14="http://schemas.microsoft.com/office/powerpoint/2010/main" val="668061918"/>
      </p:ext>
    </p:extLst>
  </p:cSld>
  <p:clrMap bg1="lt1" tx1="dk1" bg2="lt2" tx2="dk2" accent1="accent1" accent2="accent2" accent3="accent3" accent4="accent4" accent5="accent5" accent6="accent6" hlink="hlink" folHlink="folHlink"/>
  <p:sldLayoutIdLst>
    <p:sldLayoutId id="2147483901" r:id="rId1"/>
    <p:sldLayoutId id="2147483902" r:id="rId2"/>
    <p:sldLayoutId id="2147483903" r:id="rId3"/>
    <p:sldLayoutId id="2147483904" r:id="rId4"/>
    <p:sldLayoutId id="2147483905" r:id="rId5"/>
    <p:sldLayoutId id="2147483906" r:id="rId6"/>
    <p:sldLayoutId id="2147483907" r:id="rId7"/>
    <p:sldLayoutId id="2147483908" r:id="rId8"/>
    <p:sldLayoutId id="2147483909" r:id="rId9"/>
    <p:sldLayoutId id="2147483910" r:id="rId10"/>
    <p:sldLayoutId id="214748391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fld id="{2A8A27CC-98D5-4177-9583-8F6F03A2AB8E}" type="datetimeFigureOut">
              <a:rPr lang="vi-VN" smtClean="0"/>
              <a:pPr>
                <a:defRPr/>
              </a:pPr>
              <a:t>20/02/2024</a:t>
            </a:fld>
            <a:endParaRPr lang="vi-VN"/>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vi-VN"/>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fontAlgn="base">
              <a:spcBef>
                <a:spcPct val="0"/>
              </a:spcBef>
              <a:spcAft>
                <a:spcPct val="0"/>
              </a:spcAft>
            </a:pPr>
            <a:fld id="{34242109-B891-4EA8-9403-5EBB12D747C5}" type="slidenum">
              <a:rPr lang="vi-VN" smtClean="0"/>
              <a:pPr fontAlgn="base">
                <a:spcBef>
                  <a:spcPct val="0"/>
                </a:spcBef>
                <a:spcAft>
                  <a:spcPct val="0"/>
                </a:spcAft>
              </a:pPr>
              <a:t>‹#›</a:t>
            </a:fld>
            <a:endParaRPr lang="vi-VN"/>
          </a:p>
        </p:txBody>
      </p:sp>
    </p:spTree>
    <p:extLst>
      <p:ext uri="{BB962C8B-B14F-4D97-AF65-F5344CB8AC3E}">
        <p14:creationId xmlns:p14="http://schemas.microsoft.com/office/powerpoint/2010/main" val="1951438094"/>
      </p:ext>
    </p:extLst>
  </p:cSld>
  <p:clrMap bg1="lt1" tx1="dk1" bg2="lt2" tx2="dk2" accent1="accent1" accent2="accent2" accent3="accent3" accent4="accent4" accent5="accent5" accent6="accent6" hlink="hlink" folHlink="folHlink"/>
  <p:sldLayoutIdLst>
    <p:sldLayoutId id="2147483913" r:id="rId1"/>
    <p:sldLayoutId id="2147483914" r:id="rId2"/>
    <p:sldLayoutId id="2147483915" r:id="rId3"/>
    <p:sldLayoutId id="2147483916" r:id="rId4"/>
    <p:sldLayoutId id="2147483917" r:id="rId5"/>
    <p:sldLayoutId id="2147483918" r:id="rId6"/>
    <p:sldLayoutId id="2147483919" r:id="rId7"/>
    <p:sldLayoutId id="2147483920" r:id="rId8"/>
    <p:sldLayoutId id="2147483921" r:id="rId9"/>
    <p:sldLayoutId id="2147483922" r:id="rId10"/>
    <p:sldLayoutId id="2147483923" r:id="rId11"/>
    <p:sldLayoutId id="2147484021"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fld id="{2A8A27CC-98D5-4177-9583-8F6F03A2AB8E}" type="datetimeFigureOut">
              <a:rPr lang="vi-VN" smtClean="0"/>
              <a:pPr>
                <a:defRPr/>
              </a:pPr>
              <a:t>20/02/2024</a:t>
            </a:fld>
            <a:endParaRPr lang="vi-VN"/>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vi-VN"/>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fontAlgn="base">
              <a:spcBef>
                <a:spcPct val="0"/>
              </a:spcBef>
              <a:spcAft>
                <a:spcPct val="0"/>
              </a:spcAft>
            </a:pPr>
            <a:fld id="{34242109-B891-4EA8-9403-5EBB12D747C5}" type="slidenum">
              <a:rPr lang="vi-VN" smtClean="0"/>
              <a:pPr fontAlgn="base">
                <a:spcBef>
                  <a:spcPct val="0"/>
                </a:spcBef>
                <a:spcAft>
                  <a:spcPct val="0"/>
                </a:spcAft>
              </a:pPr>
              <a:t>‹#›</a:t>
            </a:fld>
            <a:endParaRPr lang="vi-VN"/>
          </a:p>
        </p:txBody>
      </p:sp>
    </p:spTree>
    <p:extLst>
      <p:ext uri="{BB962C8B-B14F-4D97-AF65-F5344CB8AC3E}">
        <p14:creationId xmlns:p14="http://schemas.microsoft.com/office/powerpoint/2010/main" val="2113702226"/>
      </p:ext>
    </p:extLst>
  </p:cSld>
  <p:clrMap bg1="lt1" tx1="dk1" bg2="lt2" tx2="dk2" accent1="accent1" accent2="accent2" accent3="accent3" accent4="accent4" accent5="accent5" accent6="accent6" hlink="hlink" folHlink="folHlink"/>
  <p:sldLayoutIdLst>
    <p:sldLayoutId id="2147483925" r:id="rId1"/>
    <p:sldLayoutId id="2147483926" r:id="rId2"/>
    <p:sldLayoutId id="2147483927" r:id="rId3"/>
    <p:sldLayoutId id="2147483928" r:id="rId4"/>
    <p:sldLayoutId id="2147483929" r:id="rId5"/>
    <p:sldLayoutId id="2147483930" r:id="rId6"/>
    <p:sldLayoutId id="2147483931" r:id="rId7"/>
    <p:sldLayoutId id="2147483932" r:id="rId8"/>
    <p:sldLayoutId id="2147483933" r:id="rId9"/>
    <p:sldLayoutId id="2147483934" r:id="rId10"/>
    <p:sldLayoutId id="2147483935"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fld id="{2A8A27CC-98D5-4177-9583-8F6F03A2AB8E}" type="datetimeFigureOut">
              <a:rPr lang="vi-VN" smtClean="0"/>
              <a:pPr>
                <a:defRPr/>
              </a:pPr>
              <a:t>20/02/2024</a:t>
            </a:fld>
            <a:endParaRPr lang="vi-VN"/>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vi-VN"/>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fontAlgn="base">
              <a:spcBef>
                <a:spcPct val="0"/>
              </a:spcBef>
              <a:spcAft>
                <a:spcPct val="0"/>
              </a:spcAft>
            </a:pPr>
            <a:fld id="{34242109-B891-4EA8-9403-5EBB12D747C5}" type="slidenum">
              <a:rPr lang="vi-VN" smtClean="0"/>
              <a:pPr fontAlgn="base">
                <a:spcBef>
                  <a:spcPct val="0"/>
                </a:spcBef>
                <a:spcAft>
                  <a:spcPct val="0"/>
                </a:spcAft>
              </a:pPr>
              <a:t>‹#›</a:t>
            </a:fld>
            <a:endParaRPr lang="vi-VN"/>
          </a:p>
        </p:txBody>
      </p:sp>
    </p:spTree>
    <p:extLst>
      <p:ext uri="{BB962C8B-B14F-4D97-AF65-F5344CB8AC3E}">
        <p14:creationId xmlns:p14="http://schemas.microsoft.com/office/powerpoint/2010/main" val="633844667"/>
      </p:ext>
    </p:extLst>
  </p:cSld>
  <p:clrMap bg1="lt1" tx1="dk1" bg2="lt2" tx2="dk2" accent1="accent1" accent2="accent2" accent3="accent3" accent4="accent4" accent5="accent5" accent6="accent6" hlink="hlink" folHlink="folHlink"/>
  <p:sldLayoutIdLst>
    <p:sldLayoutId id="2147483937" r:id="rId1"/>
    <p:sldLayoutId id="2147483938" r:id="rId2"/>
    <p:sldLayoutId id="2147483939" r:id="rId3"/>
    <p:sldLayoutId id="2147483940" r:id="rId4"/>
    <p:sldLayoutId id="2147483941" r:id="rId5"/>
    <p:sldLayoutId id="2147483942" r:id="rId6"/>
    <p:sldLayoutId id="2147483943" r:id="rId7"/>
    <p:sldLayoutId id="2147483944" r:id="rId8"/>
    <p:sldLayoutId id="2147483945" r:id="rId9"/>
    <p:sldLayoutId id="2147483946" r:id="rId10"/>
    <p:sldLayoutId id="2147483947"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fld id="{B8BA95DE-0593-41BC-85E8-98273491F674}" type="datetimeFigureOut">
              <a:rPr lang="en-US" smtClean="0">
                <a:solidFill>
                  <a:prstClr val="black">
                    <a:tint val="75000"/>
                  </a:prstClr>
                </a:solidFill>
              </a:rPr>
              <a:pPr>
                <a:defRPr/>
              </a:pPr>
              <a:t>20/2/2024</a:t>
            </a:fld>
            <a:endParaRPr 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fontAlgn="base">
              <a:spcBef>
                <a:spcPct val="0"/>
              </a:spcBef>
              <a:spcAft>
                <a:spcPct val="0"/>
              </a:spcAft>
            </a:pPr>
            <a:fld id="{9AD6DC0E-7281-4392-B212-A10E7E4B5B52}" type="slidenum">
              <a:rPr lang="en-US" smtClean="0"/>
              <a:pPr fontAlgn="base">
                <a:spcBef>
                  <a:spcPct val="0"/>
                </a:spcBef>
                <a:spcAft>
                  <a:spcPct val="0"/>
                </a:spcAft>
              </a:pPr>
              <a:t>‹#›</a:t>
            </a:fld>
            <a:endParaRPr lang="en-US"/>
          </a:p>
        </p:txBody>
      </p:sp>
    </p:spTree>
    <p:extLst>
      <p:ext uri="{BB962C8B-B14F-4D97-AF65-F5344CB8AC3E}">
        <p14:creationId xmlns:p14="http://schemas.microsoft.com/office/powerpoint/2010/main" val="743339472"/>
      </p:ext>
    </p:extLst>
  </p:cSld>
  <p:clrMap bg1="lt1" tx1="dk1" bg2="lt2" tx2="dk2" accent1="accent1" accent2="accent2" accent3="accent3" accent4="accent4" accent5="accent5" accent6="accent6" hlink="hlink" folHlink="folHlink"/>
  <p:sldLayoutIdLst>
    <p:sldLayoutId id="2147484009" r:id="rId1"/>
    <p:sldLayoutId id="2147484010" r:id="rId2"/>
    <p:sldLayoutId id="2147484011" r:id="rId3"/>
    <p:sldLayoutId id="2147484012" r:id="rId4"/>
    <p:sldLayoutId id="2147484013" r:id="rId5"/>
    <p:sldLayoutId id="2147484014" r:id="rId6"/>
    <p:sldLayoutId id="2147484015" r:id="rId7"/>
    <p:sldLayoutId id="2147484016" r:id="rId8"/>
    <p:sldLayoutId id="2147484017" r:id="rId9"/>
    <p:sldLayoutId id="2147484018" r:id="rId10"/>
    <p:sldLayoutId id="214748401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xml"/><Relationship Id="rId1" Type="http://schemas.openxmlformats.org/officeDocument/2006/relationships/slideLayout" Target="../slideLayouts/slideLayout57.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1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47.xml"/></Relationships>
</file>

<file path=ppt/slides/_rels/slide12.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47.xml"/></Relationships>
</file>

<file path=ppt/slides/_rels/slide13.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47.xml"/></Relationships>
</file>

<file path=ppt/slides/_rels/slide14.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6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0.xml"/></Relationships>
</file>

<file path=ppt/slides/_rels/slide16.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75.xml"/></Relationships>
</file>

<file path=ppt/slides/_rels/slide1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8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86.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png"/><Relationship Id="rId1" Type="http://schemas.openxmlformats.org/officeDocument/2006/relationships/slideLayout" Target="../slideLayouts/slideLayout23.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5.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8.png"/><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6.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36.xml"/><Relationship Id="rId2" Type="http://schemas.openxmlformats.org/officeDocument/2006/relationships/video" Target="../media/media2.mp4"/><Relationship Id="rId1" Type="http://schemas.microsoft.com/office/2007/relationships/media" Target="../media/media2.mp4"/><Relationship Id="rId5" Type="http://schemas.openxmlformats.org/officeDocument/2006/relationships/image" Target="../media/image10.png"/><Relationship Id="rId4" Type="http://schemas.openxmlformats.org/officeDocument/2006/relationships/image" Target="../media/image9.png"/></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47.xml"/><Relationship Id="rId5" Type="http://schemas.openxmlformats.org/officeDocument/2006/relationships/image" Target="../media/image14.png"/><Relationship Id="rId4"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ctrTitle"/>
          </p:nvPr>
        </p:nvSpPr>
        <p:spPr/>
        <p:txBody>
          <a:bodyPr/>
          <a:lstStyle/>
          <a:p>
            <a:endParaRPr lang="en-US" smtClean="0"/>
          </a:p>
        </p:txBody>
      </p:sp>
      <p:sp>
        <p:nvSpPr>
          <p:cNvPr id="14339" name="Subtitle 2"/>
          <p:cNvSpPr>
            <a:spLocks noGrp="1"/>
          </p:cNvSpPr>
          <p:nvPr>
            <p:ph type="subTitle" idx="1"/>
          </p:nvPr>
        </p:nvSpPr>
        <p:spPr/>
        <p:txBody>
          <a:bodyPr/>
          <a:lstStyle/>
          <a:p>
            <a:endParaRPr lang="en-US" smtClean="0"/>
          </a:p>
        </p:txBody>
      </p:sp>
      <p:pic>
        <p:nvPicPr>
          <p:cNvPr id="4" name="图片 4"/>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228600"/>
            <a:ext cx="12192000" cy="665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5">
            <a:extLst>
              <a:ext uri="{FF2B5EF4-FFF2-40B4-BE49-F238E27FC236}">
                <a16:creationId xmlns:a16="http://schemas.microsoft.com/office/drawing/2014/main" id="{7F63E42B-0038-1BE2-F5CB-CA9856C525FA}"/>
              </a:ext>
            </a:extLst>
          </p:cNvPr>
          <p:cNvSpPr/>
          <p:nvPr/>
        </p:nvSpPr>
        <p:spPr>
          <a:xfrm>
            <a:off x="76200" y="1"/>
            <a:ext cx="10668000" cy="2123658"/>
          </a:xfrm>
          <a:prstGeom prst="rect">
            <a:avLst/>
          </a:prstGeom>
          <a:noFill/>
        </p:spPr>
        <p:txBody>
          <a:bodyPr wrap="square">
            <a:spAutoFit/>
          </a:bodyPr>
          <a:lstStyle/>
          <a:p>
            <a:pPr algn="ctr">
              <a:defRPr/>
            </a:pPr>
            <a:r>
              <a:rPr lang="en-US" sz="4400" b="1" dirty="0">
                <a:ln w="12700">
                  <a:solidFill>
                    <a:srgbClr val="44546A">
                      <a:lumMod val="75000"/>
                    </a:srgbClr>
                  </a:solidFill>
                  <a:prstDash val="solid"/>
                </a:ln>
                <a:solidFill>
                  <a:srgbClr val="ED7D31">
                    <a:lumMod val="50000"/>
                  </a:srgbClr>
                </a:solidFill>
                <a:effectLst>
                  <a:outerShdw dist="38100" dir="2640000" algn="bl" rotWithShape="0">
                    <a:srgbClr val="44546A">
                      <a:lumMod val="75000"/>
                    </a:srgbClr>
                  </a:outerShdw>
                </a:effectLst>
                <a:latin typeface="Times New Roman" panose="02020603050405020304" pitchFamily="18" charset="0"/>
                <a:cs typeface="Times New Roman" panose="02020603050405020304" pitchFamily="18" charset="0"/>
              </a:rPr>
              <a:t>BÀI 14: TRUNG QUỐC VÀ NHẬT BẢN TỪ NỬA SAU</a:t>
            </a:r>
            <a:r>
              <a:rPr lang="vi-VN" sz="4400" b="1" dirty="0">
                <a:ln w="12700">
                  <a:solidFill>
                    <a:srgbClr val="44546A">
                      <a:lumMod val="75000"/>
                    </a:srgbClr>
                  </a:solidFill>
                  <a:prstDash val="solid"/>
                </a:ln>
                <a:solidFill>
                  <a:srgbClr val="ED7D31">
                    <a:lumMod val="50000"/>
                  </a:srgbClr>
                </a:solidFill>
                <a:effectLst>
                  <a:outerShdw dist="38100" dir="2640000" algn="bl" rotWithShape="0">
                    <a:srgbClr val="44546A">
                      <a:lumMod val="75000"/>
                    </a:srgbClr>
                  </a:outerShdw>
                </a:effectLst>
                <a:latin typeface="Times New Roman" panose="02020603050405020304" pitchFamily="18" charset="0"/>
                <a:cs typeface="Times New Roman" panose="02020603050405020304" pitchFamily="18" charset="0"/>
              </a:rPr>
              <a:t> </a:t>
            </a:r>
            <a:r>
              <a:rPr lang="en-US" sz="4400" b="1" dirty="0">
                <a:ln w="12700">
                  <a:solidFill>
                    <a:srgbClr val="44546A">
                      <a:lumMod val="75000"/>
                    </a:srgbClr>
                  </a:solidFill>
                  <a:prstDash val="solid"/>
                </a:ln>
                <a:solidFill>
                  <a:srgbClr val="ED7D31">
                    <a:lumMod val="50000"/>
                  </a:srgbClr>
                </a:solidFill>
                <a:effectLst>
                  <a:outerShdw dist="38100" dir="2640000" algn="bl" rotWithShape="0">
                    <a:srgbClr val="44546A">
                      <a:lumMod val="75000"/>
                    </a:srgbClr>
                  </a:outerShdw>
                </a:effectLst>
                <a:latin typeface="Times New Roman" panose="02020603050405020304" pitchFamily="18" charset="0"/>
                <a:cs typeface="Times New Roman" panose="02020603050405020304" pitchFamily="18" charset="0"/>
              </a:rPr>
              <a:t>THẾ KỈ XIX ĐẾN ĐẦU THẾ KỈ </a:t>
            </a:r>
            <a:r>
              <a:rPr lang="en-US" sz="4400" b="1" dirty="0" smtClean="0">
                <a:ln w="12700">
                  <a:solidFill>
                    <a:srgbClr val="44546A">
                      <a:lumMod val="75000"/>
                    </a:srgbClr>
                  </a:solidFill>
                  <a:prstDash val="solid"/>
                </a:ln>
                <a:solidFill>
                  <a:srgbClr val="ED7D31">
                    <a:lumMod val="50000"/>
                  </a:srgbClr>
                </a:solidFill>
                <a:effectLst>
                  <a:outerShdw dist="38100" dir="2640000" algn="bl" rotWithShape="0">
                    <a:srgbClr val="44546A">
                      <a:lumMod val="75000"/>
                    </a:srgbClr>
                  </a:outerShdw>
                </a:effectLst>
                <a:latin typeface="Times New Roman" panose="02020603050405020304" pitchFamily="18" charset="0"/>
                <a:cs typeface="Times New Roman" panose="02020603050405020304" pitchFamily="18" charset="0"/>
              </a:rPr>
              <a:t>XX</a:t>
            </a:r>
            <a:r>
              <a:rPr lang="en-US" sz="4400" b="1" dirty="0" smtClean="0">
                <a:ln w="12700">
                  <a:solidFill>
                    <a:srgbClr val="44546A">
                      <a:lumMod val="75000"/>
                    </a:srgbClr>
                  </a:solidFill>
                  <a:prstDash val="solid"/>
                </a:ln>
                <a:solidFill>
                  <a:srgbClr val="FFC000"/>
                </a:solidFill>
                <a:effectLst>
                  <a:outerShdw dist="38100" dir="2640000" algn="bl" rotWithShape="0">
                    <a:srgbClr val="44546A">
                      <a:lumMod val="75000"/>
                    </a:srgbClr>
                  </a:outerShdw>
                </a:effectLst>
                <a:latin typeface="Times New Roman" panose="02020603050405020304" pitchFamily="18" charset="0"/>
                <a:cs typeface="Times New Roman" panose="02020603050405020304" pitchFamily="18" charset="0"/>
              </a:rPr>
              <a:t> </a:t>
            </a:r>
            <a:endParaRPr lang="en-US" sz="4400" b="1" dirty="0">
              <a:ln w="12700">
                <a:solidFill>
                  <a:srgbClr val="44546A">
                    <a:lumMod val="75000"/>
                  </a:srgbClr>
                </a:solidFill>
                <a:prstDash val="solid"/>
              </a:ln>
              <a:solidFill>
                <a:srgbClr val="FFC000"/>
              </a:solidFill>
              <a:effectLst>
                <a:outerShdw dist="38100" dir="2640000" algn="bl" rotWithShape="0">
                  <a:srgbClr val="44546A">
                    <a:lumMod val="75000"/>
                  </a:srgbClr>
                </a:outerShdw>
              </a:effectLst>
              <a:latin typeface="Times New Roman" panose="02020603050405020304" pitchFamily="18" charset="0"/>
              <a:cs typeface="Times New Roman" panose="02020603050405020304" pitchFamily="18" charset="0"/>
            </a:endParaRPr>
          </a:p>
        </p:txBody>
      </p:sp>
      <p:sp>
        <p:nvSpPr>
          <p:cNvPr id="8" name="TextBox 7"/>
          <p:cNvSpPr txBox="1"/>
          <p:nvPr/>
        </p:nvSpPr>
        <p:spPr>
          <a:xfrm>
            <a:off x="838200" y="2447350"/>
            <a:ext cx="10820400" cy="1200329"/>
          </a:xfrm>
          <a:prstGeom prst="rect">
            <a:avLst/>
          </a:prstGeom>
          <a:noFill/>
        </p:spPr>
        <p:txBody>
          <a:bodyPr wrap="square" rtlCol="0">
            <a:spAutoFit/>
          </a:bodyPr>
          <a:lstStyle/>
          <a:p>
            <a:r>
              <a:rPr lang="en-US" sz="3600" b="1" dirty="0">
                <a:solidFill>
                  <a:prstClr val="black"/>
                </a:solidFill>
                <a:latin typeface="Times New Roman" pitchFamily="18" charset="0"/>
                <a:cs typeface="Times New Roman" pitchFamily="18" charset="0"/>
              </a:rPr>
              <a:t>2.Nhật </a:t>
            </a:r>
            <a:r>
              <a:rPr lang="en-US" sz="3600" b="1" dirty="0" err="1">
                <a:solidFill>
                  <a:prstClr val="black"/>
                </a:solidFill>
                <a:latin typeface="Times New Roman" pitchFamily="18" charset="0"/>
                <a:cs typeface="Times New Roman" pitchFamily="18" charset="0"/>
              </a:rPr>
              <a:t>Bản</a:t>
            </a:r>
            <a:r>
              <a:rPr lang="en-US" sz="3600" b="1" dirty="0">
                <a:solidFill>
                  <a:prstClr val="black"/>
                </a:solidFill>
                <a:latin typeface="Times New Roman" pitchFamily="18" charset="0"/>
                <a:cs typeface="Times New Roman" pitchFamily="18" charset="0"/>
              </a:rPr>
              <a:t> </a:t>
            </a:r>
            <a:r>
              <a:rPr lang="en-US" sz="3600" b="1" dirty="0" err="1">
                <a:solidFill>
                  <a:prstClr val="black"/>
                </a:solidFill>
                <a:latin typeface="Times New Roman" pitchFamily="18" charset="0"/>
                <a:cs typeface="Times New Roman" pitchFamily="18" charset="0"/>
              </a:rPr>
              <a:t>từ</a:t>
            </a:r>
            <a:r>
              <a:rPr lang="en-US" sz="3600" b="1" dirty="0">
                <a:solidFill>
                  <a:prstClr val="black"/>
                </a:solidFill>
                <a:latin typeface="Times New Roman" pitchFamily="18" charset="0"/>
                <a:cs typeface="Times New Roman" pitchFamily="18" charset="0"/>
              </a:rPr>
              <a:t> </a:t>
            </a:r>
            <a:r>
              <a:rPr lang="en-US" sz="3600" b="1" dirty="0" err="1">
                <a:solidFill>
                  <a:prstClr val="black"/>
                </a:solidFill>
                <a:latin typeface="Times New Roman" pitchFamily="18" charset="0"/>
                <a:cs typeface="Times New Roman" pitchFamily="18" charset="0"/>
              </a:rPr>
              <a:t>nửa</a:t>
            </a:r>
            <a:r>
              <a:rPr lang="en-US" sz="3600" b="1" dirty="0">
                <a:solidFill>
                  <a:prstClr val="black"/>
                </a:solidFill>
                <a:latin typeface="Times New Roman" pitchFamily="18" charset="0"/>
                <a:cs typeface="Times New Roman" pitchFamily="18" charset="0"/>
              </a:rPr>
              <a:t> </a:t>
            </a:r>
            <a:r>
              <a:rPr lang="en-US" sz="3600" b="1" dirty="0" err="1">
                <a:solidFill>
                  <a:prstClr val="black"/>
                </a:solidFill>
                <a:latin typeface="Times New Roman" pitchFamily="18" charset="0"/>
                <a:cs typeface="Times New Roman" pitchFamily="18" charset="0"/>
              </a:rPr>
              <a:t>sau</a:t>
            </a:r>
            <a:r>
              <a:rPr lang="en-US" sz="3600" b="1" dirty="0">
                <a:solidFill>
                  <a:prstClr val="black"/>
                </a:solidFill>
                <a:latin typeface="Times New Roman" pitchFamily="18" charset="0"/>
                <a:cs typeface="Times New Roman" pitchFamily="18" charset="0"/>
              </a:rPr>
              <a:t> </a:t>
            </a:r>
            <a:r>
              <a:rPr lang="en-US" sz="3600" b="1" dirty="0" err="1">
                <a:solidFill>
                  <a:prstClr val="black"/>
                </a:solidFill>
                <a:latin typeface="Times New Roman" pitchFamily="18" charset="0"/>
                <a:cs typeface="Times New Roman" pitchFamily="18" charset="0"/>
              </a:rPr>
              <a:t>thế</a:t>
            </a:r>
            <a:r>
              <a:rPr lang="en-US" sz="3600" b="1" dirty="0">
                <a:solidFill>
                  <a:prstClr val="black"/>
                </a:solidFill>
                <a:latin typeface="Times New Roman" pitchFamily="18" charset="0"/>
                <a:cs typeface="Times New Roman" pitchFamily="18" charset="0"/>
              </a:rPr>
              <a:t> </a:t>
            </a:r>
            <a:r>
              <a:rPr lang="en-US" sz="3600" b="1" dirty="0" err="1">
                <a:solidFill>
                  <a:prstClr val="black"/>
                </a:solidFill>
                <a:latin typeface="Times New Roman" pitchFamily="18" charset="0"/>
                <a:cs typeface="Times New Roman" pitchFamily="18" charset="0"/>
              </a:rPr>
              <a:t>kỉ</a:t>
            </a:r>
            <a:r>
              <a:rPr lang="en-US" sz="3600" b="1" dirty="0">
                <a:solidFill>
                  <a:prstClr val="black"/>
                </a:solidFill>
                <a:latin typeface="Times New Roman" pitchFamily="18" charset="0"/>
                <a:cs typeface="Times New Roman" pitchFamily="18" charset="0"/>
              </a:rPr>
              <a:t> XIX </a:t>
            </a:r>
            <a:r>
              <a:rPr lang="en-US" sz="3600" b="1" dirty="0" err="1">
                <a:solidFill>
                  <a:prstClr val="black"/>
                </a:solidFill>
                <a:latin typeface="Times New Roman" pitchFamily="18" charset="0"/>
                <a:cs typeface="Times New Roman" pitchFamily="18" charset="0"/>
              </a:rPr>
              <a:t>đến</a:t>
            </a:r>
            <a:r>
              <a:rPr lang="en-US" sz="3600" b="1" dirty="0">
                <a:solidFill>
                  <a:prstClr val="black"/>
                </a:solidFill>
                <a:latin typeface="Times New Roman" pitchFamily="18" charset="0"/>
                <a:cs typeface="Times New Roman" pitchFamily="18" charset="0"/>
              </a:rPr>
              <a:t> </a:t>
            </a:r>
            <a:r>
              <a:rPr lang="en-US" sz="3600" b="1" dirty="0" err="1">
                <a:solidFill>
                  <a:prstClr val="black"/>
                </a:solidFill>
                <a:latin typeface="Times New Roman" pitchFamily="18" charset="0"/>
                <a:cs typeface="Times New Roman" pitchFamily="18" charset="0"/>
              </a:rPr>
              <a:t>đầu</a:t>
            </a:r>
            <a:r>
              <a:rPr lang="en-US" sz="3600" b="1" dirty="0">
                <a:solidFill>
                  <a:prstClr val="black"/>
                </a:solidFill>
                <a:latin typeface="Times New Roman" pitchFamily="18" charset="0"/>
                <a:cs typeface="Times New Roman" pitchFamily="18" charset="0"/>
              </a:rPr>
              <a:t> </a:t>
            </a:r>
            <a:r>
              <a:rPr lang="en-US" sz="3600" b="1" dirty="0" err="1">
                <a:solidFill>
                  <a:prstClr val="black"/>
                </a:solidFill>
                <a:latin typeface="Times New Roman" pitchFamily="18" charset="0"/>
                <a:cs typeface="Times New Roman" pitchFamily="18" charset="0"/>
              </a:rPr>
              <a:t>thế</a:t>
            </a:r>
            <a:r>
              <a:rPr lang="en-US" sz="3600" b="1" dirty="0">
                <a:solidFill>
                  <a:prstClr val="black"/>
                </a:solidFill>
                <a:latin typeface="Times New Roman" pitchFamily="18" charset="0"/>
                <a:cs typeface="Times New Roman" pitchFamily="18" charset="0"/>
              </a:rPr>
              <a:t> </a:t>
            </a:r>
            <a:r>
              <a:rPr lang="en-US" sz="3600" b="1" dirty="0" err="1">
                <a:solidFill>
                  <a:prstClr val="black"/>
                </a:solidFill>
                <a:latin typeface="Times New Roman" pitchFamily="18" charset="0"/>
                <a:cs typeface="Times New Roman" pitchFamily="18" charset="0"/>
              </a:rPr>
              <a:t>kỉ</a:t>
            </a:r>
            <a:r>
              <a:rPr lang="en-US" sz="3600" b="1" dirty="0">
                <a:solidFill>
                  <a:prstClr val="black"/>
                </a:solidFill>
                <a:latin typeface="Times New Roman" pitchFamily="18" charset="0"/>
                <a:cs typeface="Times New Roman" pitchFamily="18" charset="0"/>
              </a:rPr>
              <a:t> XX</a:t>
            </a:r>
          </a:p>
          <a:p>
            <a:endParaRPr lang="en-US" sz="3600" dirty="0"/>
          </a:p>
        </p:txBody>
      </p:sp>
    </p:spTree>
    <p:extLst>
      <p:ext uri="{BB962C8B-B14F-4D97-AF65-F5344CB8AC3E}">
        <p14:creationId xmlns:p14="http://schemas.microsoft.com/office/powerpoint/2010/main" val="262351618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0" presetClass="entr" presetSubtype="0" decel="10000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strVal val="#ppt_w+.3"/>
                                          </p:val>
                                        </p:tav>
                                        <p:tav tm="100000">
                                          <p:val>
                                            <p:strVal val="#ppt_w"/>
                                          </p:val>
                                        </p:tav>
                                      </p:tavLst>
                                    </p:anim>
                                    <p:anim calcmode="lin" valueType="num">
                                      <p:cBhvr>
                                        <p:cTn id="8" dur="1000" fill="hold"/>
                                        <p:tgtEl>
                                          <p:spTgt spid="4"/>
                                        </p:tgtEl>
                                        <p:attrNameLst>
                                          <p:attrName>ppt_h</p:attrName>
                                        </p:attrNameLst>
                                      </p:cBhvr>
                                      <p:tavLst>
                                        <p:tav tm="0">
                                          <p:val>
                                            <p:strVal val="#ppt_h"/>
                                          </p:val>
                                        </p:tav>
                                        <p:tav tm="100000">
                                          <p:val>
                                            <p:strVal val="#ppt_h"/>
                                          </p:val>
                                        </p:tav>
                                      </p:tavLst>
                                    </p:anim>
                                    <p:animEffect transition="in" filter="fade">
                                      <p:cBhvr>
                                        <p:cTn id="9" dur="10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1000"/>
                                        <p:tgtEl>
                                          <p:spTgt spid="8"/>
                                        </p:tgtEl>
                                      </p:cBhvr>
                                    </p:animEffect>
                                    <p:anim calcmode="lin" valueType="num">
                                      <p:cBhvr>
                                        <p:cTn id="15" dur="1000" fill="hold"/>
                                        <p:tgtEl>
                                          <p:spTgt spid="8"/>
                                        </p:tgtEl>
                                        <p:attrNameLst>
                                          <p:attrName>ppt_x</p:attrName>
                                        </p:attrNameLst>
                                      </p:cBhvr>
                                      <p:tavLst>
                                        <p:tav tm="0">
                                          <p:val>
                                            <p:strVal val="#ppt_x"/>
                                          </p:val>
                                        </p:tav>
                                        <p:tav tm="100000">
                                          <p:val>
                                            <p:strVal val="#ppt_x"/>
                                          </p:val>
                                        </p:tav>
                                      </p:tavLst>
                                    </p:anim>
                                    <p:anim calcmode="lin" valueType="num">
                                      <p:cBhvr>
                                        <p:cTn id="16"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65"/>
        <p:cNvGrpSpPr/>
        <p:nvPr/>
      </p:nvGrpSpPr>
      <p:grpSpPr>
        <a:xfrm>
          <a:off x="0" y="0"/>
          <a:ext cx="0" cy="0"/>
          <a:chOff x="0" y="0"/>
          <a:chExt cx="0" cy="0"/>
        </a:xfrm>
      </p:grpSpPr>
      <p:pic>
        <p:nvPicPr>
          <p:cNvPr id="267" name="Google Shape;267;p36"/>
          <p:cNvPicPr preferRelativeResize="0"/>
          <p:nvPr/>
        </p:nvPicPr>
        <p:blipFill>
          <a:blip r:embed="rId3">
            <a:alphaModFix/>
          </a:blip>
          <a:stretch>
            <a:fillRect/>
          </a:stretch>
        </p:blipFill>
        <p:spPr>
          <a:xfrm>
            <a:off x="2239293" y="1293119"/>
            <a:ext cx="496182" cy="1029085"/>
          </a:xfrm>
          <a:prstGeom prst="rect">
            <a:avLst/>
          </a:prstGeom>
          <a:noFill/>
          <a:ln>
            <a:noFill/>
          </a:ln>
        </p:spPr>
      </p:pic>
      <p:pic>
        <p:nvPicPr>
          <p:cNvPr id="268" name="Google Shape;268;p36"/>
          <p:cNvPicPr preferRelativeResize="0"/>
          <p:nvPr/>
        </p:nvPicPr>
        <p:blipFill>
          <a:blip r:embed="rId4">
            <a:alphaModFix/>
          </a:blip>
          <a:stretch>
            <a:fillRect/>
          </a:stretch>
        </p:blipFill>
        <p:spPr>
          <a:xfrm>
            <a:off x="6081773" y="1410860"/>
            <a:ext cx="374423" cy="1067990"/>
          </a:xfrm>
          <a:prstGeom prst="rect">
            <a:avLst/>
          </a:prstGeom>
          <a:noFill/>
          <a:ln>
            <a:noFill/>
          </a:ln>
        </p:spPr>
      </p:pic>
      <p:pic>
        <p:nvPicPr>
          <p:cNvPr id="269" name="Google Shape;269;p36"/>
          <p:cNvPicPr preferRelativeResize="0"/>
          <p:nvPr/>
        </p:nvPicPr>
        <p:blipFill>
          <a:blip r:embed="rId5">
            <a:alphaModFix/>
          </a:blip>
          <a:stretch>
            <a:fillRect/>
          </a:stretch>
        </p:blipFill>
        <p:spPr>
          <a:xfrm>
            <a:off x="9590709" y="1876657"/>
            <a:ext cx="409894" cy="1023753"/>
          </a:xfrm>
          <a:prstGeom prst="rect">
            <a:avLst/>
          </a:prstGeom>
          <a:noFill/>
          <a:ln>
            <a:noFill/>
          </a:ln>
        </p:spPr>
      </p:pic>
      <p:pic>
        <p:nvPicPr>
          <p:cNvPr id="270" name="Google Shape;270;p36"/>
          <p:cNvPicPr preferRelativeResize="0"/>
          <p:nvPr/>
        </p:nvPicPr>
        <p:blipFill>
          <a:blip r:embed="rId6">
            <a:alphaModFix/>
          </a:blip>
          <a:stretch>
            <a:fillRect/>
          </a:stretch>
        </p:blipFill>
        <p:spPr>
          <a:xfrm>
            <a:off x="-1380181" y="4902949"/>
            <a:ext cx="3867565" cy="3389432"/>
          </a:xfrm>
          <a:prstGeom prst="rect">
            <a:avLst/>
          </a:prstGeom>
          <a:noFill/>
          <a:ln>
            <a:noFill/>
          </a:ln>
        </p:spPr>
      </p:pic>
      <p:sp>
        <p:nvSpPr>
          <p:cNvPr id="271" name="Google Shape;271;p36"/>
          <p:cNvSpPr txBox="1">
            <a:spLocks noGrp="1"/>
          </p:cNvSpPr>
          <p:nvPr>
            <p:ph type="subTitle" idx="1"/>
          </p:nvPr>
        </p:nvSpPr>
        <p:spPr>
          <a:xfrm>
            <a:off x="1141817" y="2502762"/>
            <a:ext cx="2843200" cy="524800"/>
          </a:xfrm>
          <a:prstGeom prst="rect">
            <a:avLst/>
          </a:prstGeom>
          <a:solidFill>
            <a:schemeClr val="accent2">
              <a:lumMod val="60000"/>
              <a:lumOff val="40000"/>
            </a:schemeClr>
          </a:solidFill>
        </p:spPr>
        <p:style>
          <a:lnRef idx="2">
            <a:schemeClr val="accent2"/>
          </a:lnRef>
          <a:fillRef idx="1">
            <a:schemeClr val="lt1"/>
          </a:fillRef>
          <a:effectRef idx="0">
            <a:schemeClr val="accent2"/>
          </a:effectRef>
          <a:fontRef idx="minor">
            <a:schemeClr val="dk1"/>
          </a:fontRef>
        </p:style>
        <p:txBody>
          <a:bodyPr spcFirstLastPara="1" vert="horz" wrap="square" lIns="121900" tIns="121900" rIns="121900" bIns="121900" rtlCol="0" anchor="t" anchorCtr="0">
            <a:noAutofit/>
          </a:bodyPr>
          <a:lstStyle/>
          <a:p>
            <a:pPr marL="0" indent="0">
              <a:spcAft>
                <a:spcPts val="2133"/>
              </a:spcAft>
            </a:pPr>
            <a:r>
              <a:rPr lang="en" sz="2800" dirty="0"/>
              <a:t>Mục tiêu</a:t>
            </a:r>
            <a:endParaRPr sz="2800" dirty="0"/>
          </a:p>
        </p:txBody>
      </p:sp>
      <p:sp>
        <p:nvSpPr>
          <p:cNvPr id="272" name="Google Shape;272;p36"/>
          <p:cNvSpPr txBox="1">
            <a:spLocks noGrp="1"/>
          </p:cNvSpPr>
          <p:nvPr>
            <p:ph type="subTitle" idx="2"/>
          </p:nvPr>
        </p:nvSpPr>
        <p:spPr>
          <a:xfrm>
            <a:off x="4847385" y="2649164"/>
            <a:ext cx="2843200" cy="524800"/>
          </a:xfrm>
          <a:prstGeom prst="rect">
            <a:avLst/>
          </a:prstGeom>
          <a:solidFill>
            <a:schemeClr val="accent4">
              <a:lumMod val="60000"/>
              <a:lumOff val="40000"/>
            </a:schemeClr>
          </a:solidFill>
        </p:spPr>
        <p:style>
          <a:lnRef idx="2">
            <a:schemeClr val="accent2"/>
          </a:lnRef>
          <a:fillRef idx="1">
            <a:schemeClr val="lt1"/>
          </a:fillRef>
          <a:effectRef idx="0">
            <a:schemeClr val="accent2"/>
          </a:effectRef>
          <a:fontRef idx="minor">
            <a:schemeClr val="dk1"/>
          </a:fontRef>
        </p:style>
        <p:txBody>
          <a:bodyPr spcFirstLastPara="1" vert="horz" wrap="square" lIns="121900" tIns="121900" rIns="121900" bIns="121900" rtlCol="0" anchor="t" anchorCtr="0">
            <a:noAutofit/>
          </a:bodyPr>
          <a:lstStyle/>
          <a:p>
            <a:pPr marL="0" indent="0">
              <a:spcAft>
                <a:spcPts val="2133"/>
              </a:spcAft>
            </a:pPr>
            <a:r>
              <a:rPr lang="en-US" sz="2800"/>
              <a:t>Lãnh đạo</a:t>
            </a:r>
            <a:endParaRPr sz="2800"/>
          </a:p>
        </p:txBody>
      </p:sp>
      <p:sp>
        <p:nvSpPr>
          <p:cNvPr id="273" name="Google Shape;273;p36"/>
          <p:cNvSpPr txBox="1">
            <a:spLocks noGrp="1"/>
          </p:cNvSpPr>
          <p:nvPr>
            <p:ph type="subTitle" idx="3"/>
          </p:nvPr>
        </p:nvSpPr>
        <p:spPr>
          <a:xfrm>
            <a:off x="8475434" y="3027562"/>
            <a:ext cx="2843200" cy="524800"/>
          </a:xfrm>
          <a:prstGeom prst="rect">
            <a:avLst/>
          </a:prstGeom>
          <a:solidFill>
            <a:schemeClr val="accent6">
              <a:lumMod val="60000"/>
              <a:lumOff val="40000"/>
            </a:schemeClr>
          </a:solidFill>
        </p:spPr>
        <p:style>
          <a:lnRef idx="2">
            <a:schemeClr val="accent2"/>
          </a:lnRef>
          <a:fillRef idx="1">
            <a:schemeClr val="lt1"/>
          </a:fillRef>
          <a:effectRef idx="0">
            <a:schemeClr val="accent2"/>
          </a:effectRef>
          <a:fontRef idx="minor">
            <a:schemeClr val="dk1"/>
          </a:fontRef>
        </p:style>
        <p:txBody>
          <a:bodyPr spcFirstLastPara="1" vert="horz" wrap="square" lIns="121900" tIns="121900" rIns="121900" bIns="121900" rtlCol="0" anchor="t" anchorCtr="0">
            <a:noAutofit/>
          </a:bodyPr>
          <a:lstStyle/>
          <a:p>
            <a:pPr marL="0" indent="0">
              <a:spcAft>
                <a:spcPts val="2133"/>
              </a:spcAft>
            </a:pPr>
            <a:r>
              <a:rPr lang="en" sz="2800" dirty="0"/>
              <a:t>Kết quả - ý nghĩa</a:t>
            </a:r>
            <a:endParaRPr sz="2800" dirty="0"/>
          </a:p>
        </p:txBody>
      </p:sp>
      <p:sp>
        <p:nvSpPr>
          <p:cNvPr id="274" name="Google Shape;274;p36"/>
          <p:cNvSpPr txBox="1">
            <a:spLocks noGrp="1"/>
          </p:cNvSpPr>
          <p:nvPr>
            <p:ph type="body" idx="4"/>
          </p:nvPr>
        </p:nvSpPr>
        <p:spPr>
          <a:xfrm>
            <a:off x="212936" y="3369094"/>
            <a:ext cx="4229393" cy="1940823"/>
          </a:xfrm>
          <a:prstGeom prst="rect">
            <a:avLst/>
          </a:prstGeom>
        </p:spPr>
        <p:txBody>
          <a:bodyPr spcFirstLastPara="1" vert="horz" wrap="square" lIns="121900" tIns="121900" rIns="121900" bIns="121900" rtlCol="0" anchor="t" anchorCtr="0">
            <a:noAutofit/>
          </a:bodyPr>
          <a:lstStyle/>
          <a:p>
            <a:pPr marL="0" indent="0">
              <a:spcAft>
                <a:spcPts val="2133"/>
              </a:spcAft>
              <a:buNone/>
            </a:pPr>
            <a:r>
              <a:rPr lang="en-US" sz="2800" dirty="0">
                <a:solidFill>
                  <a:schemeClr val="tx1"/>
                </a:solidFill>
                <a:latin typeface="Cambria" panose="02040503050406030204" pitchFamily="18" charset="0"/>
                <a:ea typeface="Cambria" panose="02040503050406030204" pitchFamily="18" charset="0"/>
              </a:rPr>
              <a:t>Xóa bỏ chế độ cát cứ phong kiến (Mạc phủ); phát triển đất nước, thoát khỏi nguy cơ bị xâm lược.</a:t>
            </a:r>
          </a:p>
        </p:txBody>
      </p:sp>
      <p:sp>
        <p:nvSpPr>
          <p:cNvPr id="275" name="Google Shape;275;p36"/>
          <p:cNvSpPr txBox="1">
            <a:spLocks noGrp="1"/>
          </p:cNvSpPr>
          <p:nvPr>
            <p:ph type="body" idx="5"/>
          </p:nvPr>
        </p:nvSpPr>
        <p:spPr>
          <a:xfrm>
            <a:off x="4674400" y="3806665"/>
            <a:ext cx="3174200" cy="970000"/>
          </a:xfrm>
          <a:prstGeom prst="rect">
            <a:avLst/>
          </a:prstGeom>
        </p:spPr>
        <p:txBody>
          <a:bodyPr spcFirstLastPara="1" vert="horz" wrap="square" lIns="121900" tIns="121900" rIns="121900" bIns="121900" rtlCol="0" anchor="t" anchorCtr="0">
            <a:noAutofit/>
          </a:bodyPr>
          <a:lstStyle/>
          <a:p>
            <a:pPr marL="0" indent="0">
              <a:spcAft>
                <a:spcPts val="2133"/>
              </a:spcAft>
              <a:buNone/>
            </a:pPr>
            <a:r>
              <a:rPr lang="en-US" sz="2800" dirty="0">
                <a:solidFill>
                  <a:schemeClr val="tx1"/>
                </a:solidFill>
                <a:latin typeface="Cambria" panose="02040503050406030204" pitchFamily="18" charset="0"/>
                <a:ea typeface="Cambria" panose="02040503050406030204" pitchFamily="18" charset="0"/>
              </a:rPr>
              <a:t>Quý tộc tư sản hóa và đại tư sản.</a:t>
            </a:r>
            <a:endParaRPr sz="2800" dirty="0">
              <a:solidFill>
                <a:schemeClr val="tx1"/>
              </a:solidFill>
              <a:latin typeface="Cambria" panose="02040503050406030204" pitchFamily="18" charset="0"/>
              <a:ea typeface="Cambria" panose="02040503050406030204" pitchFamily="18" charset="0"/>
            </a:endParaRPr>
          </a:p>
        </p:txBody>
      </p:sp>
      <p:sp>
        <p:nvSpPr>
          <p:cNvPr id="276" name="Google Shape;276;p36"/>
          <p:cNvSpPr txBox="1">
            <a:spLocks noGrp="1"/>
          </p:cNvSpPr>
          <p:nvPr>
            <p:ph type="body" idx="6"/>
          </p:nvPr>
        </p:nvSpPr>
        <p:spPr>
          <a:xfrm>
            <a:off x="8129675" y="3806665"/>
            <a:ext cx="4062325" cy="1545500"/>
          </a:xfrm>
          <a:prstGeom prst="rect">
            <a:avLst/>
          </a:prstGeom>
        </p:spPr>
        <p:txBody>
          <a:bodyPr spcFirstLastPara="1" vert="horz" wrap="square" lIns="121900" tIns="121900" rIns="121900" bIns="121900" rtlCol="0" anchor="t" anchorCtr="0">
            <a:noAutofit/>
          </a:bodyPr>
          <a:lstStyle/>
          <a:p>
            <a:pPr marL="0" indent="0">
              <a:spcAft>
                <a:spcPts val="2133"/>
              </a:spcAft>
              <a:buNone/>
            </a:pPr>
            <a:r>
              <a:rPr lang="en-US" sz="2800" dirty="0">
                <a:solidFill>
                  <a:schemeClr val="tx1"/>
                </a:solidFill>
                <a:latin typeface="Cambria" panose="02040503050406030204" pitchFamily="18" charset="0"/>
                <a:ea typeface="Cambria" panose="02040503050406030204" pitchFamily="18" charset="0"/>
              </a:rPr>
              <a:t>Xóa bỏ chế độ phong kiến; Mở đường cho chủ nghĩa tư bản phát triển.</a:t>
            </a:r>
          </a:p>
        </p:txBody>
      </p:sp>
      <p:sp>
        <p:nvSpPr>
          <p:cNvPr id="13" name="Rectangle 12"/>
          <p:cNvSpPr/>
          <p:nvPr/>
        </p:nvSpPr>
        <p:spPr>
          <a:xfrm>
            <a:off x="-6548" y="22836"/>
            <a:ext cx="8991600" cy="978729"/>
          </a:xfrm>
          <a:prstGeom prst="rect">
            <a:avLst/>
          </a:prstGeom>
        </p:spPr>
        <p:txBody>
          <a:bodyPr wrap="square">
            <a:spAutoFit/>
          </a:bodyPr>
          <a:lstStyle/>
          <a:p>
            <a:pPr>
              <a:lnSpc>
                <a:spcPct val="120000"/>
              </a:lnSpc>
              <a:defRPr/>
            </a:pPr>
            <a:r>
              <a:rPr lang="en-US" sz="2400" b="1" dirty="0">
                <a:solidFill>
                  <a:prstClr val="black"/>
                </a:solidFill>
                <a:latin typeface="Times New Roman" pitchFamily="18" charset="0"/>
                <a:cs typeface="Times New Roman" pitchFamily="18" charset="0"/>
              </a:rPr>
              <a:t>2.Nhật </a:t>
            </a:r>
            <a:r>
              <a:rPr lang="en-US" sz="2400" b="1" dirty="0" err="1">
                <a:solidFill>
                  <a:prstClr val="black"/>
                </a:solidFill>
                <a:latin typeface="Times New Roman" pitchFamily="18" charset="0"/>
                <a:cs typeface="Times New Roman" pitchFamily="18" charset="0"/>
              </a:rPr>
              <a:t>Bản</a:t>
            </a:r>
            <a:r>
              <a:rPr lang="en-US" sz="2400" b="1" dirty="0">
                <a:solidFill>
                  <a:prstClr val="black"/>
                </a:solidFill>
                <a:latin typeface="Times New Roman" pitchFamily="18" charset="0"/>
                <a:cs typeface="Times New Roman" pitchFamily="18" charset="0"/>
              </a:rPr>
              <a:t> </a:t>
            </a:r>
            <a:r>
              <a:rPr lang="en-US" sz="2400" b="1" dirty="0" err="1">
                <a:solidFill>
                  <a:prstClr val="black"/>
                </a:solidFill>
                <a:latin typeface="Times New Roman" pitchFamily="18" charset="0"/>
                <a:cs typeface="Times New Roman" pitchFamily="18" charset="0"/>
              </a:rPr>
              <a:t>từ</a:t>
            </a:r>
            <a:r>
              <a:rPr lang="en-US" sz="2400" b="1" dirty="0">
                <a:solidFill>
                  <a:prstClr val="black"/>
                </a:solidFill>
                <a:latin typeface="Times New Roman" pitchFamily="18" charset="0"/>
                <a:cs typeface="Times New Roman" pitchFamily="18" charset="0"/>
              </a:rPr>
              <a:t> </a:t>
            </a:r>
            <a:r>
              <a:rPr lang="en-US" sz="2400" b="1" dirty="0" err="1">
                <a:solidFill>
                  <a:prstClr val="black"/>
                </a:solidFill>
                <a:latin typeface="Times New Roman" pitchFamily="18" charset="0"/>
                <a:cs typeface="Times New Roman" pitchFamily="18" charset="0"/>
              </a:rPr>
              <a:t>nửa</a:t>
            </a:r>
            <a:r>
              <a:rPr lang="en-US" sz="2400" b="1" dirty="0">
                <a:solidFill>
                  <a:prstClr val="black"/>
                </a:solidFill>
                <a:latin typeface="Times New Roman" pitchFamily="18" charset="0"/>
                <a:cs typeface="Times New Roman" pitchFamily="18" charset="0"/>
              </a:rPr>
              <a:t> </a:t>
            </a:r>
            <a:r>
              <a:rPr lang="en-US" sz="2400" b="1" dirty="0" err="1">
                <a:solidFill>
                  <a:prstClr val="black"/>
                </a:solidFill>
                <a:latin typeface="Times New Roman" pitchFamily="18" charset="0"/>
                <a:cs typeface="Times New Roman" pitchFamily="18" charset="0"/>
              </a:rPr>
              <a:t>sau</a:t>
            </a:r>
            <a:r>
              <a:rPr lang="en-US" sz="2400" b="1" dirty="0">
                <a:solidFill>
                  <a:prstClr val="black"/>
                </a:solidFill>
                <a:latin typeface="Times New Roman" pitchFamily="18" charset="0"/>
                <a:cs typeface="Times New Roman" pitchFamily="18" charset="0"/>
              </a:rPr>
              <a:t> </a:t>
            </a:r>
            <a:r>
              <a:rPr lang="en-US" sz="2400" b="1" dirty="0" err="1">
                <a:solidFill>
                  <a:prstClr val="black"/>
                </a:solidFill>
                <a:latin typeface="Times New Roman" pitchFamily="18" charset="0"/>
                <a:cs typeface="Times New Roman" pitchFamily="18" charset="0"/>
              </a:rPr>
              <a:t>thế</a:t>
            </a:r>
            <a:r>
              <a:rPr lang="en-US" sz="2400" b="1" dirty="0">
                <a:solidFill>
                  <a:prstClr val="black"/>
                </a:solidFill>
                <a:latin typeface="Times New Roman" pitchFamily="18" charset="0"/>
                <a:cs typeface="Times New Roman" pitchFamily="18" charset="0"/>
              </a:rPr>
              <a:t> </a:t>
            </a:r>
            <a:r>
              <a:rPr lang="en-US" sz="2400" b="1" dirty="0" err="1">
                <a:solidFill>
                  <a:prstClr val="black"/>
                </a:solidFill>
                <a:latin typeface="Times New Roman" pitchFamily="18" charset="0"/>
                <a:cs typeface="Times New Roman" pitchFamily="18" charset="0"/>
              </a:rPr>
              <a:t>kỉ</a:t>
            </a:r>
            <a:r>
              <a:rPr lang="en-US" sz="2400" b="1" dirty="0">
                <a:solidFill>
                  <a:prstClr val="black"/>
                </a:solidFill>
                <a:latin typeface="Times New Roman" pitchFamily="18" charset="0"/>
                <a:cs typeface="Times New Roman" pitchFamily="18" charset="0"/>
              </a:rPr>
              <a:t> XIX </a:t>
            </a:r>
            <a:r>
              <a:rPr lang="en-US" sz="2400" b="1" dirty="0" err="1">
                <a:solidFill>
                  <a:prstClr val="black"/>
                </a:solidFill>
                <a:latin typeface="Times New Roman" pitchFamily="18" charset="0"/>
                <a:cs typeface="Times New Roman" pitchFamily="18" charset="0"/>
              </a:rPr>
              <a:t>đến</a:t>
            </a:r>
            <a:r>
              <a:rPr lang="en-US" sz="2400" b="1" dirty="0">
                <a:solidFill>
                  <a:prstClr val="black"/>
                </a:solidFill>
                <a:latin typeface="Times New Roman" pitchFamily="18" charset="0"/>
                <a:cs typeface="Times New Roman" pitchFamily="18" charset="0"/>
              </a:rPr>
              <a:t> </a:t>
            </a:r>
            <a:r>
              <a:rPr lang="en-US" sz="2400" b="1" dirty="0" err="1">
                <a:solidFill>
                  <a:prstClr val="black"/>
                </a:solidFill>
                <a:latin typeface="Times New Roman" pitchFamily="18" charset="0"/>
                <a:cs typeface="Times New Roman" pitchFamily="18" charset="0"/>
              </a:rPr>
              <a:t>đầu</a:t>
            </a:r>
            <a:r>
              <a:rPr lang="en-US" sz="2400" b="1" dirty="0">
                <a:solidFill>
                  <a:prstClr val="black"/>
                </a:solidFill>
                <a:latin typeface="Times New Roman" pitchFamily="18" charset="0"/>
                <a:cs typeface="Times New Roman" pitchFamily="18" charset="0"/>
              </a:rPr>
              <a:t> </a:t>
            </a:r>
            <a:r>
              <a:rPr lang="en-US" sz="2400" b="1" dirty="0" err="1">
                <a:solidFill>
                  <a:prstClr val="black"/>
                </a:solidFill>
                <a:latin typeface="Times New Roman" pitchFamily="18" charset="0"/>
                <a:cs typeface="Times New Roman" pitchFamily="18" charset="0"/>
              </a:rPr>
              <a:t>thế</a:t>
            </a:r>
            <a:r>
              <a:rPr lang="en-US" sz="2400" b="1" dirty="0">
                <a:solidFill>
                  <a:prstClr val="black"/>
                </a:solidFill>
                <a:latin typeface="Times New Roman" pitchFamily="18" charset="0"/>
                <a:cs typeface="Times New Roman" pitchFamily="18" charset="0"/>
              </a:rPr>
              <a:t> </a:t>
            </a:r>
            <a:r>
              <a:rPr lang="en-US" sz="2400" b="1" dirty="0" err="1">
                <a:solidFill>
                  <a:prstClr val="black"/>
                </a:solidFill>
                <a:latin typeface="Times New Roman" pitchFamily="18" charset="0"/>
                <a:cs typeface="Times New Roman" pitchFamily="18" charset="0"/>
              </a:rPr>
              <a:t>kỉ</a:t>
            </a:r>
            <a:r>
              <a:rPr lang="en-US" sz="2400" b="1" dirty="0">
                <a:solidFill>
                  <a:prstClr val="black"/>
                </a:solidFill>
                <a:latin typeface="Times New Roman" pitchFamily="18" charset="0"/>
                <a:cs typeface="Times New Roman" pitchFamily="18" charset="0"/>
              </a:rPr>
              <a:t> XX</a:t>
            </a:r>
            <a:endParaRPr lang="vi-VN" sz="2400" b="1" dirty="0">
              <a:solidFill>
                <a:prstClr val="black"/>
              </a:solidFill>
              <a:latin typeface="Times New Roman" pitchFamily="18" charset="0"/>
              <a:cs typeface="Times New Roman" pitchFamily="18" charset="0"/>
            </a:endParaRPr>
          </a:p>
          <a:p>
            <a:pPr>
              <a:lnSpc>
                <a:spcPct val="120000"/>
              </a:lnSpc>
              <a:defRPr/>
            </a:pPr>
            <a:r>
              <a:rPr lang="vi-VN" sz="2400" b="1" dirty="0">
                <a:solidFill>
                  <a:prstClr val="black"/>
                </a:solidFill>
                <a:latin typeface="Times New Roman" pitchFamily="18" charset="0"/>
                <a:cs typeface="Times New Roman" pitchFamily="18" charset="0"/>
              </a:rPr>
              <a:t>a. Cuộc Duy tân Minh Trị (1868)</a:t>
            </a:r>
            <a:endParaRPr lang="en-US" sz="2400" b="1" dirty="0">
              <a:solidFill>
                <a:prstClr val="black"/>
              </a:solidFill>
              <a:latin typeface="Times New Roman" pitchFamily="18" charset="0"/>
              <a:cs typeface="Times New Roman" pitchFamily="18" charset="0"/>
            </a:endParaRPr>
          </a:p>
        </p:txBody>
      </p:sp>
    </p:spTree>
    <p:extLst>
      <p:ext uri="{BB962C8B-B14F-4D97-AF65-F5344CB8AC3E}">
        <p14:creationId xmlns:p14="http://schemas.microsoft.com/office/powerpoint/2010/main" val="337700007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71">
                                            <p:bg/>
                                          </p:spTgt>
                                        </p:tgtEl>
                                        <p:attrNameLst>
                                          <p:attrName>style.visibility</p:attrName>
                                        </p:attrNameLst>
                                      </p:cBhvr>
                                      <p:to>
                                        <p:strVal val="visible"/>
                                      </p:to>
                                    </p:set>
                                    <p:animEffect transition="in" filter="wipe(down)">
                                      <p:cBhvr>
                                        <p:cTn id="7" dur="500"/>
                                        <p:tgtEl>
                                          <p:spTgt spid="271">
                                            <p:bg/>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71">
                                            <p:txEl>
                                              <p:pRg st="0" end="0"/>
                                            </p:txEl>
                                          </p:spTgt>
                                        </p:tgtEl>
                                        <p:attrNameLst>
                                          <p:attrName>style.visibility</p:attrName>
                                        </p:attrNameLst>
                                      </p:cBhvr>
                                      <p:to>
                                        <p:strVal val="visible"/>
                                      </p:to>
                                    </p:set>
                                    <p:animEffect transition="in" filter="wipe(down)">
                                      <p:cBhvr>
                                        <p:cTn id="12" dur="500"/>
                                        <p:tgtEl>
                                          <p:spTgt spid="271">
                                            <p:txEl>
                                              <p:pRg st="0" end="0"/>
                                            </p:txEl>
                                          </p:spTgt>
                                        </p:tgtEl>
                                      </p:cBhvr>
                                    </p:animEffect>
                                  </p:childTnLst>
                                </p:cTn>
                              </p:par>
                              <p:par>
                                <p:cTn id="13" presetID="22" presetClass="entr" presetSubtype="4" fill="hold" grpId="0" nodeType="withEffect">
                                  <p:stCondLst>
                                    <p:cond delay="0"/>
                                  </p:stCondLst>
                                  <p:childTnLst>
                                    <p:set>
                                      <p:cBhvr>
                                        <p:cTn id="14" dur="1" fill="hold">
                                          <p:stCondLst>
                                            <p:cond delay="0"/>
                                          </p:stCondLst>
                                        </p:cTn>
                                        <p:tgtEl>
                                          <p:spTgt spid="274">
                                            <p:txEl>
                                              <p:pRg st="0" end="0"/>
                                            </p:txEl>
                                          </p:spTgt>
                                        </p:tgtEl>
                                        <p:attrNameLst>
                                          <p:attrName>style.visibility</p:attrName>
                                        </p:attrNameLst>
                                      </p:cBhvr>
                                      <p:to>
                                        <p:strVal val="visible"/>
                                      </p:to>
                                    </p:set>
                                    <p:animEffect transition="in" filter="wipe(down)">
                                      <p:cBhvr>
                                        <p:cTn id="15" dur="500"/>
                                        <p:tgtEl>
                                          <p:spTgt spid="274">
                                            <p:txEl>
                                              <p:pRg st="0" end="0"/>
                                            </p:txEl>
                                          </p:spTgt>
                                        </p:tgtEl>
                                      </p:cBhvr>
                                    </p:animEffect>
                                  </p:childTnLst>
                                </p:cTn>
                              </p:par>
                              <p:par>
                                <p:cTn id="16" presetID="22" presetClass="entr" presetSubtype="4" fill="hold" nodeType="withEffect">
                                  <p:stCondLst>
                                    <p:cond delay="0"/>
                                  </p:stCondLst>
                                  <p:childTnLst>
                                    <p:set>
                                      <p:cBhvr>
                                        <p:cTn id="17" dur="1" fill="hold">
                                          <p:stCondLst>
                                            <p:cond delay="0"/>
                                          </p:stCondLst>
                                        </p:cTn>
                                        <p:tgtEl>
                                          <p:spTgt spid="267"/>
                                        </p:tgtEl>
                                        <p:attrNameLst>
                                          <p:attrName>style.visibility</p:attrName>
                                        </p:attrNameLst>
                                      </p:cBhvr>
                                      <p:to>
                                        <p:strVal val="visible"/>
                                      </p:to>
                                    </p:set>
                                    <p:animEffect transition="in" filter="wipe(down)">
                                      <p:cBhvr>
                                        <p:cTn id="18" dur="500"/>
                                        <p:tgtEl>
                                          <p:spTgt spid="267"/>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nodeType="clickEffect">
                                  <p:stCondLst>
                                    <p:cond delay="0"/>
                                  </p:stCondLst>
                                  <p:childTnLst>
                                    <p:set>
                                      <p:cBhvr>
                                        <p:cTn id="22" dur="1" fill="hold">
                                          <p:stCondLst>
                                            <p:cond delay="0"/>
                                          </p:stCondLst>
                                        </p:cTn>
                                        <p:tgtEl>
                                          <p:spTgt spid="268"/>
                                        </p:tgtEl>
                                        <p:attrNameLst>
                                          <p:attrName>style.visibility</p:attrName>
                                        </p:attrNameLst>
                                      </p:cBhvr>
                                      <p:to>
                                        <p:strVal val="visible"/>
                                      </p:to>
                                    </p:set>
                                    <p:animEffect transition="in" filter="wipe(down)">
                                      <p:cBhvr>
                                        <p:cTn id="23" dur="500"/>
                                        <p:tgtEl>
                                          <p:spTgt spid="268"/>
                                        </p:tgtEl>
                                      </p:cBhvr>
                                    </p:animEffect>
                                  </p:childTnLst>
                                </p:cTn>
                              </p:par>
                              <p:par>
                                <p:cTn id="24" presetID="22" presetClass="entr" presetSubtype="4" fill="hold" grpId="0" nodeType="withEffect">
                                  <p:stCondLst>
                                    <p:cond delay="0"/>
                                  </p:stCondLst>
                                  <p:childTnLst>
                                    <p:set>
                                      <p:cBhvr>
                                        <p:cTn id="25" dur="1" fill="hold">
                                          <p:stCondLst>
                                            <p:cond delay="0"/>
                                          </p:stCondLst>
                                        </p:cTn>
                                        <p:tgtEl>
                                          <p:spTgt spid="272">
                                            <p:bg/>
                                          </p:spTgt>
                                        </p:tgtEl>
                                        <p:attrNameLst>
                                          <p:attrName>style.visibility</p:attrName>
                                        </p:attrNameLst>
                                      </p:cBhvr>
                                      <p:to>
                                        <p:strVal val="visible"/>
                                      </p:to>
                                    </p:set>
                                    <p:animEffect transition="in" filter="wipe(down)">
                                      <p:cBhvr>
                                        <p:cTn id="26" dur="500"/>
                                        <p:tgtEl>
                                          <p:spTgt spid="272">
                                            <p:bg/>
                                          </p:spTgt>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4" fill="hold" grpId="0" nodeType="clickEffect">
                                  <p:stCondLst>
                                    <p:cond delay="0"/>
                                  </p:stCondLst>
                                  <p:childTnLst>
                                    <p:set>
                                      <p:cBhvr>
                                        <p:cTn id="30" dur="1" fill="hold">
                                          <p:stCondLst>
                                            <p:cond delay="0"/>
                                          </p:stCondLst>
                                        </p:cTn>
                                        <p:tgtEl>
                                          <p:spTgt spid="272">
                                            <p:txEl>
                                              <p:pRg st="0" end="0"/>
                                            </p:txEl>
                                          </p:spTgt>
                                        </p:tgtEl>
                                        <p:attrNameLst>
                                          <p:attrName>style.visibility</p:attrName>
                                        </p:attrNameLst>
                                      </p:cBhvr>
                                      <p:to>
                                        <p:strVal val="visible"/>
                                      </p:to>
                                    </p:set>
                                    <p:animEffect transition="in" filter="wipe(down)">
                                      <p:cBhvr>
                                        <p:cTn id="31" dur="500"/>
                                        <p:tgtEl>
                                          <p:spTgt spid="272">
                                            <p:txEl>
                                              <p:pRg st="0" end="0"/>
                                            </p:txEl>
                                          </p:spTgt>
                                        </p:tgtEl>
                                      </p:cBhvr>
                                    </p:animEffect>
                                  </p:childTnLst>
                                </p:cTn>
                              </p:par>
                              <p:par>
                                <p:cTn id="32" presetID="22" presetClass="entr" presetSubtype="4" fill="hold" grpId="0" nodeType="withEffect">
                                  <p:stCondLst>
                                    <p:cond delay="0"/>
                                  </p:stCondLst>
                                  <p:childTnLst>
                                    <p:set>
                                      <p:cBhvr>
                                        <p:cTn id="33" dur="1" fill="hold">
                                          <p:stCondLst>
                                            <p:cond delay="0"/>
                                          </p:stCondLst>
                                        </p:cTn>
                                        <p:tgtEl>
                                          <p:spTgt spid="275">
                                            <p:txEl>
                                              <p:pRg st="0" end="0"/>
                                            </p:txEl>
                                          </p:spTgt>
                                        </p:tgtEl>
                                        <p:attrNameLst>
                                          <p:attrName>style.visibility</p:attrName>
                                        </p:attrNameLst>
                                      </p:cBhvr>
                                      <p:to>
                                        <p:strVal val="visible"/>
                                      </p:to>
                                    </p:set>
                                    <p:animEffect transition="in" filter="wipe(down)">
                                      <p:cBhvr>
                                        <p:cTn id="34" dur="500"/>
                                        <p:tgtEl>
                                          <p:spTgt spid="275">
                                            <p:txEl>
                                              <p:pRg st="0" end="0"/>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4" fill="hold" nodeType="clickEffect">
                                  <p:stCondLst>
                                    <p:cond delay="0"/>
                                  </p:stCondLst>
                                  <p:childTnLst>
                                    <p:set>
                                      <p:cBhvr>
                                        <p:cTn id="38" dur="1" fill="hold">
                                          <p:stCondLst>
                                            <p:cond delay="0"/>
                                          </p:stCondLst>
                                        </p:cTn>
                                        <p:tgtEl>
                                          <p:spTgt spid="269"/>
                                        </p:tgtEl>
                                        <p:attrNameLst>
                                          <p:attrName>style.visibility</p:attrName>
                                        </p:attrNameLst>
                                      </p:cBhvr>
                                      <p:to>
                                        <p:strVal val="visible"/>
                                      </p:to>
                                    </p:set>
                                    <p:animEffect transition="in" filter="wipe(down)">
                                      <p:cBhvr>
                                        <p:cTn id="39" dur="500"/>
                                        <p:tgtEl>
                                          <p:spTgt spid="269"/>
                                        </p:tgtEl>
                                      </p:cBhvr>
                                    </p:animEffect>
                                  </p:childTnLst>
                                </p:cTn>
                              </p:par>
                              <p:par>
                                <p:cTn id="40" presetID="22" presetClass="entr" presetSubtype="4" fill="hold" grpId="0" nodeType="withEffect">
                                  <p:stCondLst>
                                    <p:cond delay="0"/>
                                  </p:stCondLst>
                                  <p:childTnLst>
                                    <p:set>
                                      <p:cBhvr>
                                        <p:cTn id="41" dur="1" fill="hold">
                                          <p:stCondLst>
                                            <p:cond delay="0"/>
                                          </p:stCondLst>
                                        </p:cTn>
                                        <p:tgtEl>
                                          <p:spTgt spid="273">
                                            <p:bg/>
                                          </p:spTgt>
                                        </p:tgtEl>
                                        <p:attrNameLst>
                                          <p:attrName>style.visibility</p:attrName>
                                        </p:attrNameLst>
                                      </p:cBhvr>
                                      <p:to>
                                        <p:strVal val="visible"/>
                                      </p:to>
                                    </p:set>
                                    <p:animEffect transition="in" filter="wipe(down)">
                                      <p:cBhvr>
                                        <p:cTn id="42" dur="500"/>
                                        <p:tgtEl>
                                          <p:spTgt spid="273">
                                            <p:bg/>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grpId="0" nodeType="clickEffect">
                                  <p:stCondLst>
                                    <p:cond delay="0"/>
                                  </p:stCondLst>
                                  <p:childTnLst>
                                    <p:set>
                                      <p:cBhvr>
                                        <p:cTn id="46" dur="1" fill="hold">
                                          <p:stCondLst>
                                            <p:cond delay="0"/>
                                          </p:stCondLst>
                                        </p:cTn>
                                        <p:tgtEl>
                                          <p:spTgt spid="273">
                                            <p:txEl>
                                              <p:pRg st="0" end="0"/>
                                            </p:txEl>
                                          </p:spTgt>
                                        </p:tgtEl>
                                        <p:attrNameLst>
                                          <p:attrName>style.visibility</p:attrName>
                                        </p:attrNameLst>
                                      </p:cBhvr>
                                      <p:to>
                                        <p:strVal val="visible"/>
                                      </p:to>
                                    </p:set>
                                    <p:animEffect transition="in" filter="wipe(down)">
                                      <p:cBhvr>
                                        <p:cTn id="47" dur="500"/>
                                        <p:tgtEl>
                                          <p:spTgt spid="273">
                                            <p:txEl>
                                              <p:pRg st="0" end="0"/>
                                            </p:txEl>
                                          </p:spTgt>
                                        </p:tgtEl>
                                      </p:cBhvr>
                                    </p:animEffect>
                                  </p:childTnLst>
                                </p:cTn>
                              </p:par>
                              <p:par>
                                <p:cTn id="48" presetID="22" presetClass="entr" presetSubtype="4" fill="hold" grpId="0" nodeType="withEffect">
                                  <p:stCondLst>
                                    <p:cond delay="0"/>
                                  </p:stCondLst>
                                  <p:childTnLst>
                                    <p:set>
                                      <p:cBhvr>
                                        <p:cTn id="49" dur="1" fill="hold">
                                          <p:stCondLst>
                                            <p:cond delay="0"/>
                                          </p:stCondLst>
                                        </p:cTn>
                                        <p:tgtEl>
                                          <p:spTgt spid="276">
                                            <p:txEl>
                                              <p:pRg st="0" end="0"/>
                                            </p:txEl>
                                          </p:spTgt>
                                        </p:tgtEl>
                                        <p:attrNameLst>
                                          <p:attrName>style.visibility</p:attrName>
                                        </p:attrNameLst>
                                      </p:cBhvr>
                                      <p:to>
                                        <p:strVal val="visible"/>
                                      </p:to>
                                    </p:set>
                                    <p:animEffect transition="in" filter="wipe(down)">
                                      <p:cBhvr>
                                        <p:cTn id="50" dur="500"/>
                                        <p:tgtEl>
                                          <p:spTgt spid="27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1" grpId="0" build="p" animBg="1"/>
      <p:bldP spid="272" grpId="0" build="p" animBg="1"/>
      <p:bldP spid="273" grpId="0" build="p" animBg="1"/>
      <p:bldP spid="274" grpId="0" build="p"/>
      <p:bldP spid="275" grpId="0" build="p"/>
      <p:bldP spid="276"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extBox 4"/>
          <p:cNvSpPr txBox="1">
            <a:spLocks noChangeArrowheads="1"/>
          </p:cNvSpPr>
          <p:nvPr/>
        </p:nvSpPr>
        <p:spPr bwMode="auto">
          <a:xfrm>
            <a:off x="304800" y="544529"/>
            <a:ext cx="8203270" cy="5170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just" fontAlgn="base">
              <a:lnSpc>
                <a:spcPct val="115000"/>
              </a:lnSpc>
              <a:spcBef>
                <a:spcPct val="0"/>
              </a:spcBef>
              <a:spcAft>
                <a:spcPts val="800"/>
              </a:spcAft>
            </a:pPr>
            <a:r>
              <a:rPr lang="en-US" sz="2400" b="1" dirty="0" smtClean="0">
                <a:solidFill>
                  <a:srgbClr val="000000"/>
                </a:solidFill>
                <a:latin typeface="Times New Roman" pitchFamily="18" charset="0"/>
                <a:cs typeface="Times New Roman" pitchFamily="18" charset="0"/>
              </a:rPr>
              <a:t>b. </a:t>
            </a:r>
            <a:r>
              <a:rPr lang="en-US" sz="2400" b="1" dirty="0" err="1">
                <a:solidFill>
                  <a:srgbClr val="000000"/>
                </a:solidFill>
                <a:latin typeface="Times New Roman" pitchFamily="18" charset="0"/>
                <a:cs typeface="Times New Roman" pitchFamily="18" charset="0"/>
              </a:rPr>
              <a:t>Nhật</a:t>
            </a:r>
            <a:r>
              <a:rPr lang="en-US" sz="2400" b="1" dirty="0">
                <a:solidFill>
                  <a:srgbClr val="000000"/>
                </a:solidFill>
                <a:latin typeface="Times New Roman" pitchFamily="18" charset="0"/>
                <a:cs typeface="Times New Roman" pitchFamily="18" charset="0"/>
              </a:rPr>
              <a:t> </a:t>
            </a:r>
            <a:r>
              <a:rPr lang="en-US" sz="2400" b="1" dirty="0" err="1">
                <a:solidFill>
                  <a:srgbClr val="000000"/>
                </a:solidFill>
                <a:latin typeface="Times New Roman" pitchFamily="18" charset="0"/>
                <a:cs typeface="Times New Roman" pitchFamily="18" charset="0"/>
              </a:rPr>
              <a:t>Bản</a:t>
            </a:r>
            <a:r>
              <a:rPr lang="en-US" sz="2400" b="1" dirty="0">
                <a:solidFill>
                  <a:srgbClr val="000000"/>
                </a:solidFill>
                <a:latin typeface="Times New Roman" pitchFamily="18" charset="0"/>
                <a:cs typeface="Times New Roman" pitchFamily="18" charset="0"/>
              </a:rPr>
              <a:t> </a:t>
            </a:r>
            <a:r>
              <a:rPr lang="en-US" sz="2400" b="1" dirty="0" err="1">
                <a:solidFill>
                  <a:srgbClr val="000000"/>
                </a:solidFill>
                <a:latin typeface="Times New Roman" pitchFamily="18" charset="0"/>
                <a:cs typeface="Times New Roman" pitchFamily="18" charset="0"/>
              </a:rPr>
              <a:t>chuyển</a:t>
            </a:r>
            <a:r>
              <a:rPr lang="en-US" sz="2400" b="1" dirty="0">
                <a:solidFill>
                  <a:srgbClr val="000000"/>
                </a:solidFill>
                <a:latin typeface="Times New Roman" pitchFamily="18" charset="0"/>
                <a:cs typeface="Times New Roman" pitchFamily="18" charset="0"/>
              </a:rPr>
              <a:t> sang </a:t>
            </a:r>
            <a:r>
              <a:rPr lang="en-US" sz="2400" b="1" dirty="0" err="1">
                <a:solidFill>
                  <a:srgbClr val="000000"/>
                </a:solidFill>
                <a:latin typeface="Times New Roman" pitchFamily="18" charset="0"/>
                <a:cs typeface="Times New Roman" pitchFamily="18" charset="0"/>
              </a:rPr>
              <a:t>giai</a:t>
            </a:r>
            <a:r>
              <a:rPr lang="en-US" sz="2400" b="1" dirty="0">
                <a:solidFill>
                  <a:srgbClr val="000000"/>
                </a:solidFill>
                <a:latin typeface="Times New Roman" pitchFamily="18" charset="0"/>
                <a:cs typeface="Times New Roman" pitchFamily="18" charset="0"/>
              </a:rPr>
              <a:t> </a:t>
            </a:r>
            <a:r>
              <a:rPr lang="en-US" sz="2400" b="1" dirty="0" err="1">
                <a:solidFill>
                  <a:srgbClr val="000000"/>
                </a:solidFill>
                <a:latin typeface="Times New Roman" pitchFamily="18" charset="0"/>
                <a:cs typeface="Times New Roman" pitchFamily="18" charset="0"/>
              </a:rPr>
              <a:t>đoạn</a:t>
            </a:r>
            <a:r>
              <a:rPr lang="en-US" sz="2400" b="1" dirty="0">
                <a:solidFill>
                  <a:srgbClr val="000000"/>
                </a:solidFill>
                <a:latin typeface="Times New Roman" pitchFamily="18" charset="0"/>
                <a:cs typeface="Times New Roman" pitchFamily="18" charset="0"/>
              </a:rPr>
              <a:t> </a:t>
            </a:r>
            <a:r>
              <a:rPr lang="en-US" sz="2400" b="1" dirty="0" err="1">
                <a:solidFill>
                  <a:srgbClr val="000000"/>
                </a:solidFill>
                <a:latin typeface="Times New Roman" pitchFamily="18" charset="0"/>
                <a:cs typeface="Times New Roman" pitchFamily="18" charset="0"/>
              </a:rPr>
              <a:t>đế</a:t>
            </a:r>
            <a:r>
              <a:rPr lang="en-US" sz="2400" b="1" dirty="0">
                <a:solidFill>
                  <a:srgbClr val="000000"/>
                </a:solidFill>
                <a:latin typeface="Times New Roman" pitchFamily="18" charset="0"/>
                <a:cs typeface="Times New Roman" pitchFamily="18" charset="0"/>
              </a:rPr>
              <a:t> </a:t>
            </a:r>
            <a:r>
              <a:rPr lang="en-US" sz="2400" b="1" dirty="0" err="1">
                <a:solidFill>
                  <a:srgbClr val="000000"/>
                </a:solidFill>
                <a:latin typeface="Times New Roman" pitchFamily="18" charset="0"/>
                <a:cs typeface="Times New Roman" pitchFamily="18" charset="0"/>
              </a:rPr>
              <a:t>quốc</a:t>
            </a:r>
            <a:r>
              <a:rPr lang="en-US" sz="2400" b="1" dirty="0">
                <a:solidFill>
                  <a:srgbClr val="000000"/>
                </a:solidFill>
                <a:latin typeface="Times New Roman" pitchFamily="18" charset="0"/>
                <a:cs typeface="Times New Roman" pitchFamily="18" charset="0"/>
              </a:rPr>
              <a:t> </a:t>
            </a:r>
            <a:r>
              <a:rPr lang="en-US" sz="2400" b="1" dirty="0" err="1">
                <a:solidFill>
                  <a:srgbClr val="000000"/>
                </a:solidFill>
                <a:latin typeface="Times New Roman" pitchFamily="18" charset="0"/>
                <a:cs typeface="Times New Roman" pitchFamily="18" charset="0"/>
              </a:rPr>
              <a:t>chủ</a:t>
            </a:r>
            <a:r>
              <a:rPr lang="en-US" sz="2400" b="1" dirty="0">
                <a:solidFill>
                  <a:srgbClr val="000000"/>
                </a:solidFill>
                <a:latin typeface="Times New Roman" pitchFamily="18" charset="0"/>
                <a:cs typeface="Times New Roman" pitchFamily="18" charset="0"/>
              </a:rPr>
              <a:t> </a:t>
            </a:r>
            <a:r>
              <a:rPr lang="en-US" sz="2400" b="1" dirty="0" err="1">
                <a:solidFill>
                  <a:srgbClr val="000000"/>
                </a:solidFill>
                <a:latin typeface="Times New Roman" pitchFamily="18" charset="0"/>
                <a:cs typeface="Times New Roman" pitchFamily="18" charset="0"/>
              </a:rPr>
              <a:t>nghĩa</a:t>
            </a:r>
            <a:endParaRPr lang="en-US" b="1" dirty="0">
              <a:solidFill>
                <a:prstClr val="black"/>
              </a:solidFill>
              <a:ea typeface="Malgun Gothic" pitchFamily="34" charset="-127"/>
              <a:cs typeface="Times New Roman" pitchFamily="18" charset="0"/>
            </a:endParaRPr>
          </a:p>
        </p:txBody>
      </p:sp>
      <p:sp>
        <p:nvSpPr>
          <p:cNvPr id="35843" name="TextBox 6"/>
          <p:cNvSpPr txBox="1">
            <a:spLocks noChangeArrowheads="1"/>
          </p:cNvSpPr>
          <p:nvPr/>
        </p:nvSpPr>
        <p:spPr bwMode="auto">
          <a:xfrm>
            <a:off x="304800" y="-29881"/>
            <a:ext cx="886287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base">
              <a:spcBef>
                <a:spcPct val="0"/>
              </a:spcBef>
              <a:spcAft>
                <a:spcPct val="0"/>
              </a:spcAft>
            </a:pPr>
            <a:r>
              <a:rPr lang="en-US" sz="2800" b="1" dirty="0">
                <a:solidFill>
                  <a:srgbClr val="000000"/>
                </a:solidFill>
                <a:latin typeface="Times New Roman" pitchFamily="18" charset="0"/>
                <a:cs typeface="Times New Roman" pitchFamily="18" charset="0"/>
              </a:rPr>
              <a:t>2. </a:t>
            </a:r>
            <a:r>
              <a:rPr lang="en-US" sz="2800" b="1" dirty="0" err="1">
                <a:solidFill>
                  <a:srgbClr val="000000"/>
                </a:solidFill>
                <a:latin typeface="Times New Roman" pitchFamily="18" charset="0"/>
                <a:cs typeface="Times New Roman" pitchFamily="18" charset="0"/>
              </a:rPr>
              <a:t>Nhật</a:t>
            </a:r>
            <a:r>
              <a:rPr lang="en-US" sz="2800" b="1" dirty="0">
                <a:solidFill>
                  <a:srgbClr val="000000"/>
                </a:solidFill>
                <a:latin typeface="Times New Roman" pitchFamily="18" charset="0"/>
                <a:cs typeface="Times New Roman" pitchFamily="18" charset="0"/>
              </a:rPr>
              <a:t> </a:t>
            </a:r>
            <a:r>
              <a:rPr lang="en-US" sz="2800" b="1" dirty="0" err="1">
                <a:solidFill>
                  <a:srgbClr val="000000"/>
                </a:solidFill>
                <a:latin typeface="Times New Roman" pitchFamily="18" charset="0"/>
                <a:cs typeface="Times New Roman" pitchFamily="18" charset="0"/>
              </a:rPr>
              <a:t>Bản</a:t>
            </a:r>
            <a:r>
              <a:rPr lang="en-US" sz="2800" b="1" dirty="0">
                <a:solidFill>
                  <a:srgbClr val="000000"/>
                </a:solidFill>
                <a:latin typeface="Times New Roman" pitchFamily="18" charset="0"/>
                <a:cs typeface="Times New Roman" pitchFamily="18" charset="0"/>
              </a:rPr>
              <a:t> </a:t>
            </a:r>
            <a:r>
              <a:rPr lang="en-US" sz="2800" b="1" dirty="0" err="1">
                <a:solidFill>
                  <a:srgbClr val="000000"/>
                </a:solidFill>
                <a:latin typeface="Times New Roman" pitchFamily="18" charset="0"/>
                <a:cs typeface="Times New Roman" pitchFamily="18" charset="0"/>
              </a:rPr>
              <a:t>từ</a:t>
            </a:r>
            <a:r>
              <a:rPr lang="en-US" sz="2800" b="1" dirty="0">
                <a:solidFill>
                  <a:srgbClr val="000000"/>
                </a:solidFill>
                <a:latin typeface="Times New Roman" pitchFamily="18" charset="0"/>
                <a:cs typeface="Times New Roman" pitchFamily="18" charset="0"/>
              </a:rPr>
              <a:t> </a:t>
            </a:r>
            <a:r>
              <a:rPr lang="en-US" sz="2800" b="1" dirty="0" err="1">
                <a:solidFill>
                  <a:srgbClr val="000000"/>
                </a:solidFill>
                <a:latin typeface="Times New Roman" pitchFamily="18" charset="0"/>
                <a:cs typeface="Times New Roman" pitchFamily="18" charset="0"/>
              </a:rPr>
              <a:t>nửa</a:t>
            </a:r>
            <a:r>
              <a:rPr lang="en-US" sz="2800" b="1" dirty="0">
                <a:solidFill>
                  <a:srgbClr val="000000"/>
                </a:solidFill>
                <a:latin typeface="Times New Roman" pitchFamily="18" charset="0"/>
                <a:cs typeface="Times New Roman" pitchFamily="18" charset="0"/>
              </a:rPr>
              <a:t> </a:t>
            </a:r>
            <a:r>
              <a:rPr lang="en-US" sz="2800" b="1" dirty="0" err="1">
                <a:solidFill>
                  <a:srgbClr val="000000"/>
                </a:solidFill>
                <a:latin typeface="Times New Roman" pitchFamily="18" charset="0"/>
                <a:cs typeface="Times New Roman" pitchFamily="18" charset="0"/>
              </a:rPr>
              <a:t>sau</a:t>
            </a:r>
            <a:r>
              <a:rPr lang="en-US" sz="2800" b="1" dirty="0">
                <a:solidFill>
                  <a:srgbClr val="000000"/>
                </a:solidFill>
                <a:latin typeface="Times New Roman" pitchFamily="18" charset="0"/>
                <a:cs typeface="Times New Roman" pitchFamily="18" charset="0"/>
              </a:rPr>
              <a:t> </a:t>
            </a:r>
            <a:r>
              <a:rPr lang="en-US" sz="2800" b="1" dirty="0" err="1">
                <a:solidFill>
                  <a:srgbClr val="000000"/>
                </a:solidFill>
                <a:latin typeface="Times New Roman" pitchFamily="18" charset="0"/>
                <a:cs typeface="Times New Roman" pitchFamily="18" charset="0"/>
              </a:rPr>
              <a:t>thế</a:t>
            </a:r>
            <a:r>
              <a:rPr lang="en-US" sz="2800" b="1" dirty="0">
                <a:solidFill>
                  <a:srgbClr val="000000"/>
                </a:solidFill>
                <a:latin typeface="Times New Roman" pitchFamily="18" charset="0"/>
                <a:cs typeface="Times New Roman" pitchFamily="18" charset="0"/>
              </a:rPr>
              <a:t> </a:t>
            </a:r>
            <a:r>
              <a:rPr lang="en-US" sz="2800" b="1" dirty="0" err="1">
                <a:solidFill>
                  <a:srgbClr val="000000"/>
                </a:solidFill>
                <a:latin typeface="Times New Roman" pitchFamily="18" charset="0"/>
                <a:cs typeface="Times New Roman" pitchFamily="18" charset="0"/>
              </a:rPr>
              <a:t>kỉ</a:t>
            </a:r>
            <a:r>
              <a:rPr lang="en-US" sz="2800" b="1" dirty="0">
                <a:solidFill>
                  <a:srgbClr val="000000"/>
                </a:solidFill>
                <a:latin typeface="Times New Roman" pitchFamily="18" charset="0"/>
                <a:cs typeface="Times New Roman" pitchFamily="18" charset="0"/>
              </a:rPr>
              <a:t> XIX </a:t>
            </a:r>
            <a:r>
              <a:rPr lang="en-US" sz="2800" b="1" dirty="0" err="1">
                <a:solidFill>
                  <a:srgbClr val="000000"/>
                </a:solidFill>
                <a:latin typeface="Times New Roman" pitchFamily="18" charset="0"/>
                <a:cs typeface="Times New Roman" pitchFamily="18" charset="0"/>
              </a:rPr>
              <a:t>đến</a:t>
            </a:r>
            <a:r>
              <a:rPr lang="vi-VN" sz="2800" b="1" dirty="0">
                <a:solidFill>
                  <a:srgbClr val="000000"/>
                </a:solidFill>
                <a:latin typeface="Times New Roman" pitchFamily="18" charset="0"/>
                <a:cs typeface="Times New Roman" pitchFamily="18" charset="0"/>
              </a:rPr>
              <a:t> </a:t>
            </a:r>
            <a:r>
              <a:rPr lang="en-US" sz="2800" b="1" dirty="0" err="1">
                <a:solidFill>
                  <a:srgbClr val="000000"/>
                </a:solidFill>
                <a:latin typeface="Times New Roman" pitchFamily="18" charset="0"/>
                <a:cs typeface="Times New Roman" pitchFamily="18" charset="0"/>
              </a:rPr>
              <a:t>đầu</a:t>
            </a:r>
            <a:r>
              <a:rPr lang="en-US" sz="2800" b="1" dirty="0">
                <a:solidFill>
                  <a:srgbClr val="000000"/>
                </a:solidFill>
                <a:latin typeface="Times New Roman" pitchFamily="18" charset="0"/>
                <a:cs typeface="Times New Roman" pitchFamily="18" charset="0"/>
              </a:rPr>
              <a:t> </a:t>
            </a:r>
            <a:r>
              <a:rPr lang="en-US" sz="2800" b="1" dirty="0" err="1">
                <a:solidFill>
                  <a:srgbClr val="000000"/>
                </a:solidFill>
                <a:latin typeface="Times New Roman" pitchFamily="18" charset="0"/>
                <a:cs typeface="Times New Roman" pitchFamily="18" charset="0"/>
              </a:rPr>
              <a:t>thế</a:t>
            </a:r>
            <a:r>
              <a:rPr lang="en-US" sz="2800" b="1" dirty="0">
                <a:solidFill>
                  <a:srgbClr val="000000"/>
                </a:solidFill>
                <a:latin typeface="Times New Roman" pitchFamily="18" charset="0"/>
                <a:cs typeface="Times New Roman" pitchFamily="18" charset="0"/>
              </a:rPr>
              <a:t> </a:t>
            </a:r>
            <a:r>
              <a:rPr lang="en-US" sz="2800" b="1" dirty="0" err="1">
                <a:solidFill>
                  <a:srgbClr val="000000"/>
                </a:solidFill>
                <a:latin typeface="Times New Roman" pitchFamily="18" charset="0"/>
                <a:cs typeface="Times New Roman" pitchFamily="18" charset="0"/>
              </a:rPr>
              <a:t>kỉ</a:t>
            </a:r>
            <a:r>
              <a:rPr lang="en-US" sz="2800" b="1" dirty="0">
                <a:solidFill>
                  <a:srgbClr val="000000"/>
                </a:solidFill>
                <a:latin typeface="Times New Roman" pitchFamily="18" charset="0"/>
                <a:cs typeface="Times New Roman" pitchFamily="18" charset="0"/>
              </a:rPr>
              <a:t> XX</a:t>
            </a:r>
          </a:p>
        </p:txBody>
      </p:sp>
      <p:pic>
        <p:nvPicPr>
          <p:cNvPr id="35844" name="Picture 37" descr="Khai thác tư liệu 2 giúp em biết thông tin gì về tình hình Nhật Bản "/>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5800" y="1139369"/>
            <a:ext cx="11201399" cy="2395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2" descr="Học Sinh Học Hoạt Hình Hình ảnh PNG | Vector Và Các Tập Tin PSD | Tải Về  Miễn Phí Trên Pngtre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47838" y="4103964"/>
            <a:ext cx="1885950" cy="2655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Cloud Callout 9">
            <a:extLst>
              <a:ext uri="{FF2B5EF4-FFF2-40B4-BE49-F238E27FC236}">
                <a16:creationId xmlns:a16="http://schemas.microsoft.com/office/drawing/2014/main" id="{D5B1BEBF-5642-1A94-078D-A11C91492188}"/>
              </a:ext>
            </a:extLst>
          </p:cNvPr>
          <p:cNvSpPr/>
          <p:nvPr/>
        </p:nvSpPr>
        <p:spPr>
          <a:xfrm>
            <a:off x="3488533" y="3534906"/>
            <a:ext cx="5884067" cy="3094495"/>
          </a:xfrm>
          <a:prstGeom prst="cloudCallout">
            <a:avLst>
              <a:gd name="adj1" fmla="val -20081"/>
              <a:gd name="adj2" fmla="val 82839"/>
            </a:avLst>
          </a:prstGeom>
          <a:solidFill>
            <a:srgbClr val="A5C249">
              <a:lumMod val="20000"/>
              <a:lumOff val="80000"/>
            </a:srgbClr>
          </a:solidFill>
          <a:ln w="25400" cap="flat" cmpd="sng" algn="ctr">
            <a:solidFill>
              <a:srgbClr val="0F6FC6">
                <a:shade val="50000"/>
              </a:srgbClr>
            </a:solidFill>
            <a:prstDash val="solid"/>
          </a:ln>
          <a:effectLst/>
        </p:spPr>
        <p:txBody>
          <a:bodyPr anchor="ctr"/>
          <a:lstStyle/>
          <a:p>
            <a:pPr algn="ctr">
              <a:defRPr/>
            </a:pPr>
            <a:r>
              <a:rPr lang="vi-VN" sz="2600" i="1" kern="0" dirty="0">
                <a:solidFill>
                  <a:srgbClr val="002060"/>
                </a:solidFill>
                <a:latin typeface="Times New Roman"/>
              </a:rPr>
              <a:t>Tìm những từ, cụm từ thể hiện tình hình công nghiệp của Nhật Bản? từ đó em biết được những thông tin gì về Nhật bản cuối thế kỉ XIX đầu thế kỉ XX?</a:t>
            </a:r>
          </a:p>
        </p:txBody>
      </p:sp>
    </p:spTree>
    <p:extLst>
      <p:ext uri="{BB962C8B-B14F-4D97-AF65-F5344CB8AC3E}">
        <p14:creationId xmlns:p14="http://schemas.microsoft.com/office/powerpoint/2010/main" val="13236133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ntr" presetSubtype="21"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arn(inVertical)">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extBox 4"/>
          <p:cNvSpPr txBox="1">
            <a:spLocks noChangeArrowheads="1"/>
          </p:cNvSpPr>
          <p:nvPr/>
        </p:nvSpPr>
        <p:spPr bwMode="auto">
          <a:xfrm>
            <a:off x="450272" y="544842"/>
            <a:ext cx="10827327" cy="5878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just" fontAlgn="base">
              <a:lnSpc>
                <a:spcPct val="115000"/>
              </a:lnSpc>
              <a:spcBef>
                <a:spcPct val="0"/>
              </a:spcBef>
              <a:spcAft>
                <a:spcPts val="800"/>
              </a:spcAft>
            </a:pPr>
            <a:r>
              <a:rPr lang="en-US" sz="2800" b="1" dirty="0">
                <a:solidFill>
                  <a:srgbClr val="000000"/>
                </a:solidFill>
                <a:latin typeface="Times New Roman" pitchFamily="18" charset="0"/>
                <a:cs typeface="Times New Roman" pitchFamily="18" charset="0"/>
              </a:rPr>
              <a:t>b, </a:t>
            </a:r>
            <a:r>
              <a:rPr lang="en-US" sz="2800" b="1" dirty="0" err="1">
                <a:solidFill>
                  <a:srgbClr val="000000"/>
                </a:solidFill>
                <a:latin typeface="Times New Roman" pitchFamily="18" charset="0"/>
                <a:cs typeface="Times New Roman" pitchFamily="18" charset="0"/>
              </a:rPr>
              <a:t>Nhật</a:t>
            </a:r>
            <a:r>
              <a:rPr lang="en-US" sz="2800" b="1" dirty="0">
                <a:solidFill>
                  <a:srgbClr val="000000"/>
                </a:solidFill>
                <a:latin typeface="Times New Roman" pitchFamily="18" charset="0"/>
                <a:cs typeface="Times New Roman" pitchFamily="18" charset="0"/>
              </a:rPr>
              <a:t> </a:t>
            </a:r>
            <a:r>
              <a:rPr lang="en-US" sz="2800" b="1" dirty="0" err="1">
                <a:solidFill>
                  <a:srgbClr val="000000"/>
                </a:solidFill>
                <a:latin typeface="Times New Roman" pitchFamily="18" charset="0"/>
                <a:cs typeface="Times New Roman" pitchFamily="18" charset="0"/>
              </a:rPr>
              <a:t>Bản</a:t>
            </a:r>
            <a:r>
              <a:rPr lang="en-US" sz="2800" b="1" dirty="0">
                <a:solidFill>
                  <a:srgbClr val="000000"/>
                </a:solidFill>
                <a:latin typeface="Times New Roman" pitchFamily="18" charset="0"/>
                <a:cs typeface="Times New Roman" pitchFamily="18" charset="0"/>
              </a:rPr>
              <a:t> </a:t>
            </a:r>
            <a:r>
              <a:rPr lang="en-US" sz="2800" b="1" dirty="0" err="1">
                <a:solidFill>
                  <a:srgbClr val="000000"/>
                </a:solidFill>
                <a:latin typeface="Times New Roman" pitchFamily="18" charset="0"/>
                <a:cs typeface="Times New Roman" pitchFamily="18" charset="0"/>
              </a:rPr>
              <a:t>chuyển</a:t>
            </a:r>
            <a:r>
              <a:rPr lang="en-US" sz="2800" b="1" dirty="0">
                <a:solidFill>
                  <a:srgbClr val="000000"/>
                </a:solidFill>
                <a:latin typeface="Times New Roman" pitchFamily="18" charset="0"/>
                <a:cs typeface="Times New Roman" pitchFamily="18" charset="0"/>
              </a:rPr>
              <a:t> sang </a:t>
            </a:r>
            <a:r>
              <a:rPr lang="en-US" sz="2800" b="1" dirty="0" err="1">
                <a:solidFill>
                  <a:srgbClr val="000000"/>
                </a:solidFill>
                <a:latin typeface="Times New Roman" pitchFamily="18" charset="0"/>
                <a:cs typeface="Times New Roman" pitchFamily="18" charset="0"/>
              </a:rPr>
              <a:t>giai</a:t>
            </a:r>
            <a:r>
              <a:rPr lang="en-US" sz="2800" b="1" dirty="0">
                <a:solidFill>
                  <a:srgbClr val="000000"/>
                </a:solidFill>
                <a:latin typeface="Times New Roman" pitchFamily="18" charset="0"/>
                <a:cs typeface="Times New Roman" pitchFamily="18" charset="0"/>
              </a:rPr>
              <a:t> </a:t>
            </a:r>
            <a:r>
              <a:rPr lang="en-US" sz="2800" b="1" dirty="0" err="1">
                <a:solidFill>
                  <a:srgbClr val="000000"/>
                </a:solidFill>
                <a:latin typeface="Times New Roman" pitchFamily="18" charset="0"/>
                <a:cs typeface="Times New Roman" pitchFamily="18" charset="0"/>
              </a:rPr>
              <a:t>đoạn</a:t>
            </a:r>
            <a:r>
              <a:rPr lang="en-US" sz="2800" b="1" dirty="0">
                <a:solidFill>
                  <a:srgbClr val="000000"/>
                </a:solidFill>
                <a:latin typeface="Times New Roman" pitchFamily="18" charset="0"/>
                <a:cs typeface="Times New Roman" pitchFamily="18" charset="0"/>
              </a:rPr>
              <a:t> </a:t>
            </a:r>
            <a:r>
              <a:rPr lang="en-US" sz="2800" b="1" dirty="0" err="1">
                <a:solidFill>
                  <a:srgbClr val="000000"/>
                </a:solidFill>
                <a:latin typeface="Times New Roman" pitchFamily="18" charset="0"/>
                <a:cs typeface="Times New Roman" pitchFamily="18" charset="0"/>
              </a:rPr>
              <a:t>đế</a:t>
            </a:r>
            <a:r>
              <a:rPr lang="en-US" sz="2800" b="1" dirty="0">
                <a:solidFill>
                  <a:srgbClr val="000000"/>
                </a:solidFill>
                <a:latin typeface="Times New Roman" pitchFamily="18" charset="0"/>
                <a:cs typeface="Times New Roman" pitchFamily="18" charset="0"/>
              </a:rPr>
              <a:t> </a:t>
            </a:r>
            <a:r>
              <a:rPr lang="en-US" sz="2800" b="1" dirty="0" err="1">
                <a:solidFill>
                  <a:srgbClr val="000000"/>
                </a:solidFill>
                <a:latin typeface="Times New Roman" pitchFamily="18" charset="0"/>
                <a:cs typeface="Times New Roman" pitchFamily="18" charset="0"/>
              </a:rPr>
              <a:t>quốc</a:t>
            </a:r>
            <a:r>
              <a:rPr lang="en-US" sz="2800" b="1" dirty="0">
                <a:solidFill>
                  <a:srgbClr val="000000"/>
                </a:solidFill>
                <a:latin typeface="Times New Roman" pitchFamily="18" charset="0"/>
                <a:cs typeface="Times New Roman" pitchFamily="18" charset="0"/>
              </a:rPr>
              <a:t> </a:t>
            </a:r>
            <a:r>
              <a:rPr lang="en-US" sz="2800" b="1" dirty="0" err="1">
                <a:solidFill>
                  <a:srgbClr val="000000"/>
                </a:solidFill>
                <a:latin typeface="Times New Roman" pitchFamily="18" charset="0"/>
                <a:cs typeface="Times New Roman" pitchFamily="18" charset="0"/>
              </a:rPr>
              <a:t>chủ</a:t>
            </a:r>
            <a:r>
              <a:rPr lang="en-US" sz="2800" b="1" dirty="0">
                <a:solidFill>
                  <a:srgbClr val="000000"/>
                </a:solidFill>
                <a:latin typeface="Times New Roman" pitchFamily="18" charset="0"/>
                <a:cs typeface="Times New Roman" pitchFamily="18" charset="0"/>
              </a:rPr>
              <a:t> </a:t>
            </a:r>
            <a:r>
              <a:rPr lang="en-US" sz="2800" b="1" dirty="0" err="1">
                <a:solidFill>
                  <a:srgbClr val="000000"/>
                </a:solidFill>
                <a:latin typeface="Times New Roman" pitchFamily="18" charset="0"/>
                <a:cs typeface="Times New Roman" pitchFamily="18" charset="0"/>
              </a:rPr>
              <a:t>nghĩa</a:t>
            </a:r>
            <a:endParaRPr lang="en-US" sz="2800" b="1" dirty="0">
              <a:solidFill>
                <a:prstClr val="black"/>
              </a:solidFill>
              <a:ea typeface="Malgun Gothic" pitchFamily="34" charset="-127"/>
              <a:cs typeface="Times New Roman" pitchFamily="18" charset="0"/>
            </a:endParaRPr>
          </a:p>
        </p:txBody>
      </p:sp>
      <p:sp>
        <p:nvSpPr>
          <p:cNvPr id="35843" name="TextBox 6"/>
          <p:cNvSpPr txBox="1">
            <a:spLocks noChangeArrowheads="1"/>
          </p:cNvSpPr>
          <p:nvPr/>
        </p:nvSpPr>
        <p:spPr bwMode="auto">
          <a:xfrm>
            <a:off x="457200" y="21622"/>
            <a:ext cx="886287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base">
              <a:spcBef>
                <a:spcPct val="0"/>
              </a:spcBef>
              <a:spcAft>
                <a:spcPct val="0"/>
              </a:spcAft>
            </a:pPr>
            <a:r>
              <a:rPr lang="en-US" sz="2800" b="1" dirty="0">
                <a:solidFill>
                  <a:srgbClr val="000000"/>
                </a:solidFill>
                <a:latin typeface="Times New Roman" pitchFamily="18" charset="0"/>
                <a:cs typeface="Times New Roman" pitchFamily="18" charset="0"/>
              </a:rPr>
              <a:t>2. </a:t>
            </a:r>
            <a:r>
              <a:rPr lang="en-US" sz="2800" b="1" dirty="0" err="1">
                <a:solidFill>
                  <a:srgbClr val="000000"/>
                </a:solidFill>
                <a:latin typeface="Times New Roman" pitchFamily="18" charset="0"/>
                <a:cs typeface="Times New Roman" pitchFamily="18" charset="0"/>
              </a:rPr>
              <a:t>Nhật</a:t>
            </a:r>
            <a:r>
              <a:rPr lang="en-US" sz="2800" b="1" dirty="0">
                <a:solidFill>
                  <a:srgbClr val="000000"/>
                </a:solidFill>
                <a:latin typeface="Times New Roman" pitchFamily="18" charset="0"/>
                <a:cs typeface="Times New Roman" pitchFamily="18" charset="0"/>
              </a:rPr>
              <a:t> </a:t>
            </a:r>
            <a:r>
              <a:rPr lang="en-US" sz="2800" b="1" dirty="0" err="1">
                <a:solidFill>
                  <a:srgbClr val="000000"/>
                </a:solidFill>
                <a:latin typeface="Times New Roman" pitchFamily="18" charset="0"/>
                <a:cs typeface="Times New Roman" pitchFamily="18" charset="0"/>
              </a:rPr>
              <a:t>Bản</a:t>
            </a:r>
            <a:r>
              <a:rPr lang="en-US" sz="2800" b="1" dirty="0">
                <a:solidFill>
                  <a:srgbClr val="000000"/>
                </a:solidFill>
                <a:latin typeface="Times New Roman" pitchFamily="18" charset="0"/>
                <a:cs typeface="Times New Roman" pitchFamily="18" charset="0"/>
              </a:rPr>
              <a:t> </a:t>
            </a:r>
            <a:r>
              <a:rPr lang="en-US" sz="2800" b="1" dirty="0" err="1">
                <a:solidFill>
                  <a:srgbClr val="000000"/>
                </a:solidFill>
                <a:latin typeface="Times New Roman" pitchFamily="18" charset="0"/>
                <a:cs typeface="Times New Roman" pitchFamily="18" charset="0"/>
              </a:rPr>
              <a:t>từ</a:t>
            </a:r>
            <a:r>
              <a:rPr lang="en-US" sz="2800" b="1" dirty="0">
                <a:solidFill>
                  <a:srgbClr val="000000"/>
                </a:solidFill>
                <a:latin typeface="Times New Roman" pitchFamily="18" charset="0"/>
                <a:cs typeface="Times New Roman" pitchFamily="18" charset="0"/>
              </a:rPr>
              <a:t> </a:t>
            </a:r>
            <a:r>
              <a:rPr lang="en-US" sz="2800" b="1" dirty="0" err="1">
                <a:solidFill>
                  <a:srgbClr val="000000"/>
                </a:solidFill>
                <a:latin typeface="Times New Roman" pitchFamily="18" charset="0"/>
                <a:cs typeface="Times New Roman" pitchFamily="18" charset="0"/>
              </a:rPr>
              <a:t>nửa</a:t>
            </a:r>
            <a:r>
              <a:rPr lang="en-US" sz="2800" b="1" dirty="0">
                <a:solidFill>
                  <a:srgbClr val="000000"/>
                </a:solidFill>
                <a:latin typeface="Times New Roman" pitchFamily="18" charset="0"/>
                <a:cs typeface="Times New Roman" pitchFamily="18" charset="0"/>
              </a:rPr>
              <a:t> </a:t>
            </a:r>
            <a:r>
              <a:rPr lang="en-US" sz="2800" b="1" dirty="0" err="1">
                <a:solidFill>
                  <a:srgbClr val="000000"/>
                </a:solidFill>
                <a:latin typeface="Times New Roman" pitchFamily="18" charset="0"/>
                <a:cs typeface="Times New Roman" pitchFamily="18" charset="0"/>
              </a:rPr>
              <a:t>sau</a:t>
            </a:r>
            <a:r>
              <a:rPr lang="en-US" sz="2800" b="1" dirty="0">
                <a:solidFill>
                  <a:srgbClr val="000000"/>
                </a:solidFill>
                <a:latin typeface="Times New Roman" pitchFamily="18" charset="0"/>
                <a:cs typeface="Times New Roman" pitchFamily="18" charset="0"/>
              </a:rPr>
              <a:t> </a:t>
            </a:r>
            <a:r>
              <a:rPr lang="en-US" sz="2800" b="1" dirty="0" err="1">
                <a:solidFill>
                  <a:srgbClr val="000000"/>
                </a:solidFill>
                <a:latin typeface="Times New Roman" pitchFamily="18" charset="0"/>
                <a:cs typeface="Times New Roman" pitchFamily="18" charset="0"/>
              </a:rPr>
              <a:t>thế</a:t>
            </a:r>
            <a:r>
              <a:rPr lang="en-US" sz="2800" b="1" dirty="0">
                <a:solidFill>
                  <a:srgbClr val="000000"/>
                </a:solidFill>
                <a:latin typeface="Times New Roman" pitchFamily="18" charset="0"/>
                <a:cs typeface="Times New Roman" pitchFamily="18" charset="0"/>
              </a:rPr>
              <a:t> </a:t>
            </a:r>
            <a:r>
              <a:rPr lang="en-US" sz="2800" b="1" dirty="0" err="1">
                <a:solidFill>
                  <a:srgbClr val="000000"/>
                </a:solidFill>
                <a:latin typeface="Times New Roman" pitchFamily="18" charset="0"/>
                <a:cs typeface="Times New Roman" pitchFamily="18" charset="0"/>
              </a:rPr>
              <a:t>kỉ</a:t>
            </a:r>
            <a:r>
              <a:rPr lang="en-US" sz="2800" b="1" dirty="0">
                <a:solidFill>
                  <a:srgbClr val="000000"/>
                </a:solidFill>
                <a:latin typeface="Times New Roman" pitchFamily="18" charset="0"/>
                <a:cs typeface="Times New Roman" pitchFamily="18" charset="0"/>
              </a:rPr>
              <a:t> XIX </a:t>
            </a:r>
            <a:r>
              <a:rPr lang="en-US" sz="2800" b="1" dirty="0" err="1">
                <a:solidFill>
                  <a:srgbClr val="000000"/>
                </a:solidFill>
                <a:latin typeface="Times New Roman" pitchFamily="18" charset="0"/>
                <a:cs typeface="Times New Roman" pitchFamily="18" charset="0"/>
              </a:rPr>
              <a:t>đến</a:t>
            </a:r>
            <a:r>
              <a:rPr lang="vi-VN" sz="2800" b="1" dirty="0">
                <a:solidFill>
                  <a:srgbClr val="000000"/>
                </a:solidFill>
                <a:latin typeface="Times New Roman" pitchFamily="18" charset="0"/>
                <a:cs typeface="Times New Roman" pitchFamily="18" charset="0"/>
              </a:rPr>
              <a:t> </a:t>
            </a:r>
            <a:r>
              <a:rPr lang="en-US" sz="2800" b="1" dirty="0" err="1">
                <a:solidFill>
                  <a:srgbClr val="000000"/>
                </a:solidFill>
                <a:latin typeface="Times New Roman" pitchFamily="18" charset="0"/>
                <a:cs typeface="Times New Roman" pitchFamily="18" charset="0"/>
              </a:rPr>
              <a:t>đầu</a:t>
            </a:r>
            <a:r>
              <a:rPr lang="en-US" sz="2800" b="1" dirty="0">
                <a:solidFill>
                  <a:srgbClr val="000000"/>
                </a:solidFill>
                <a:latin typeface="Times New Roman" pitchFamily="18" charset="0"/>
                <a:cs typeface="Times New Roman" pitchFamily="18" charset="0"/>
              </a:rPr>
              <a:t> </a:t>
            </a:r>
            <a:r>
              <a:rPr lang="en-US" sz="2800" b="1" dirty="0" err="1">
                <a:solidFill>
                  <a:srgbClr val="000000"/>
                </a:solidFill>
                <a:latin typeface="Times New Roman" pitchFamily="18" charset="0"/>
                <a:cs typeface="Times New Roman" pitchFamily="18" charset="0"/>
              </a:rPr>
              <a:t>thế</a:t>
            </a:r>
            <a:r>
              <a:rPr lang="en-US" sz="2800" b="1" dirty="0">
                <a:solidFill>
                  <a:srgbClr val="000000"/>
                </a:solidFill>
                <a:latin typeface="Times New Roman" pitchFamily="18" charset="0"/>
                <a:cs typeface="Times New Roman" pitchFamily="18" charset="0"/>
              </a:rPr>
              <a:t> </a:t>
            </a:r>
            <a:r>
              <a:rPr lang="en-US" sz="2800" b="1" dirty="0" err="1">
                <a:solidFill>
                  <a:srgbClr val="000000"/>
                </a:solidFill>
                <a:latin typeface="Times New Roman" pitchFamily="18" charset="0"/>
                <a:cs typeface="Times New Roman" pitchFamily="18" charset="0"/>
              </a:rPr>
              <a:t>kỉ</a:t>
            </a:r>
            <a:r>
              <a:rPr lang="en-US" sz="2800" b="1" dirty="0">
                <a:solidFill>
                  <a:srgbClr val="000000"/>
                </a:solidFill>
                <a:latin typeface="Times New Roman" pitchFamily="18" charset="0"/>
                <a:cs typeface="Times New Roman" pitchFamily="18" charset="0"/>
              </a:rPr>
              <a:t> XX</a:t>
            </a:r>
          </a:p>
        </p:txBody>
      </p:sp>
      <p:pic>
        <p:nvPicPr>
          <p:cNvPr id="8" name="Picture 2" descr="Học Sinh Học Hoạt Hình Hình ảnh PNG | Vector Và Các Tập Tin PSD | Tải Về  Miễn Phí Trên Pngtre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47838" y="4103964"/>
            <a:ext cx="1885950" cy="2655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Cloud Callout 9">
            <a:extLst>
              <a:ext uri="{FF2B5EF4-FFF2-40B4-BE49-F238E27FC236}">
                <a16:creationId xmlns:a16="http://schemas.microsoft.com/office/drawing/2014/main" id="{D5B1BEBF-5642-1A94-078D-A11C91492188}"/>
              </a:ext>
            </a:extLst>
          </p:cNvPr>
          <p:cNvSpPr/>
          <p:nvPr/>
        </p:nvSpPr>
        <p:spPr>
          <a:xfrm>
            <a:off x="-990600" y="990600"/>
            <a:ext cx="15163800" cy="4441306"/>
          </a:xfrm>
          <a:prstGeom prst="cloudCallout">
            <a:avLst>
              <a:gd name="adj1" fmla="val -20081"/>
              <a:gd name="adj2" fmla="val 82839"/>
            </a:avLst>
          </a:prstGeom>
          <a:solidFill>
            <a:srgbClr val="A5C249">
              <a:lumMod val="20000"/>
              <a:lumOff val="80000"/>
            </a:srgbClr>
          </a:solidFill>
          <a:ln w="25400" cap="flat" cmpd="sng" algn="ctr">
            <a:solidFill>
              <a:srgbClr val="0F6FC6">
                <a:shade val="50000"/>
              </a:srgbClr>
            </a:solidFill>
            <a:prstDash val="solid"/>
          </a:ln>
          <a:effectLst/>
        </p:spPr>
        <p:txBody>
          <a:bodyPr anchor="ctr"/>
          <a:lstStyle/>
          <a:p>
            <a:endParaRPr lang="vi-VN" sz="2800" dirty="0">
              <a:latin typeface="Times New Roman" pitchFamily="18" charset="0"/>
              <a:cs typeface="Times New Roman" pitchFamily="18" charset="0"/>
            </a:endParaRPr>
          </a:p>
          <a:p>
            <a:r>
              <a:rPr lang="vi-VN" sz="2800" dirty="0">
                <a:latin typeface="Times New Roman" pitchFamily="18" charset="0"/>
                <a:cs typeface="Times New Roman" pitchFamily="18" charset="0"/>
              </a:rPr>
              <a:t> </a:t>
            </a:r>
            <a:endParaRPr lang="en-US" sz="2800" dirty="0">
              <a:latin typeface="Times New Roman" pitchFamily="18" charset="0"/>
              <a:cs typeface="Times New Roman" pitchFamily="18" charset="0"/>
            </a:endParaRPr>
          </a:p>
        </p:txBody>
      </p:sp>
      <p:sp>
        <p:nvSpPr>
          <p:cNvPr id="2" name="Rectangle 1"/>
          <p:cNvSpPr/>
          <p:nvPr/>
        </p:nvSpPr>
        <p:spPr>
          <a:xfrm>
            <a:off x="762000" y="1655915"/>
            <a:ext cx="11430000" cy="2677656"/>
          </a:xfrm>
          <a:prstGeom prst="rect">
            <a:avLst/>
          </a:prstGeom>
        </p:spPr>
        <p:txBody>
          <a:bodyPr wrap="square">
            <a:spAutoFit/>
          </a:bodyPr>
          <a:lstStyle/>
          <a:p>
            <a:r>
              <a:rPr lang="en-US" sz="2800" dirty="0" err="1">
                <a:latin typeface="Times New Roman" pitchFamily="18" charset="0"/>
                <a:cs typeface="Times New Roman" pitchFamily="18" charset="0"/>
              </a:rPr>
              <a:t>Công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nghiệp</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đóng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tàu</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sản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xuất</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vũ</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khí</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quân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trang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trở</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thành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mũi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nhọn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công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nghiệp</a:t>
            </a:r>
            <a:r>
              <a:rPr lang="en-US" sz="2800" dirty="0">
                <a:latin typeface="Times New Roman" pitchFamily="18" charset="0"/>
                <a:cs typeface="Times New Roman" pitchFamily="18" charset="0"/>
              </a:rPr>
              <a:t> gang </a:t>
            </a:r>
            <a:r>
              <a:rPr lang="en-US" sz="2800" dirty="0" err="1">
                <a:latin typeface="Times New Roman" pitchFamily="18" charset="0"/>
                <a:cs typeface="Times New Roman" pitchFamily="18" charset="0"/>
              </a:rPr>
              <a:t>thép</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và</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công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nghiệp</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điện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tăng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trưởng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mạnh</a:t>
            </a:r>
            <a:r>
              <a:rPr lang="vi-VN" sz="2800" dirty="0">
                <a:latin typeface="Times New Roman" pitchFamily="18" charset="0"/>
                <a:cs typeface="Times New Roman" pitchFamily="18" charset="0"/>
              </a:rPr>
              <a:t>, </a:t>
            </a:r>
            <a:r>
              <a:rPr lang="vi-VN" sz="2800" dirty="0"/>
              <a:t>những tập đoàn tư bản Nhật Bản đã tăng cường xuất vốn ra nước ngoài </a:t>
            </a:r>
            <a:r>
              <a:rPr lang="en-US" sz="2800" dirty="0">
                <a:latin typeface="Times New Roman" pitchFamily="18" charset="0"/>
                <a:cs typeface="Times New Roman" pitchFamily="18" charset="0"/>
              </a:rPr>
              <a:t>…</a:t>
            </a:r>
            <a:endParaRPr lang="vi-VN" sz="2800" dirty="0">
              <a:latin typeface="Times New Roman" pitchFamily="18" charset="0"/>
              <a:cs typeface="Times New Roman" pitchFamily="18" charset="0"/>
            </a:endParaRPr>
          </a:p>
          <a:p>
            <a:r>
              <a:rPr lang="vi-VN" sz="2800" dirty="0">
                <a:latin typeface="Times New Roman" pitchFamily="18" charset="0"/>
                <a:cs typeface="Times New Roman" pitchFamily="18" charset="0"/>
              </a:rPr>
              <a:t>=&gt; Nhật c</a:t>
            </a:r>
            <a:r>
              <a:rPr lang="en-US" sz="2800" dirty="0" err="1">
                <a:latin typeface="Times New Roman" pitchFamily="18" charset="0"/>
                <a:cs typeface="Times New Roman" pitchFamily="18" charset="0"/>
              </a:rPr>
              <a:t>hú</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trọng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phát</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triển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các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ngành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công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nghiệp</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phục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vụ</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quốc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phòng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các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tập</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đoàn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tư</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bản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lớn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trong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nước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cũng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đầu</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tư</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ra</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nước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ngoài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để</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tăng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sức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cạnh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tranh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và</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mở</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rộng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bành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trướng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cho</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đế</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quốc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Nhật</a:t>
            </a:r>
            <a:r>
              <a:rPr lang="en-US" sz="2800" dirty="0">
                <a:latin typeface="Times New Roman" pitchFamily="18" charset="0"/>
                <a:cs typeface="Times New Roman" pitchFamily="18" charset="0"/>
              </a:rPr>
              <a:t>.</a:t>
            </a:r>
          </a:p>
        </p:txBody>
      </p:sp>
    </p:spTree>
    <p:extLst>
      <p:ext uri="{BB962C8B-B14F-4D97-AF65-F5344CB8AC3E}">
        <p14:creationId xmlns:p14="http://schemas.microsoft.com/office/powerpoint/2010/main" val="419846407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ntr" presetSubtype="21"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arn(inVertical)">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8" name="Picture 4"/>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164557" y="935262"/>
            <a:ext cx="4306491" cy="437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0" name="Picture 2" descr="Top các mặt hàng nổi bật trên Mercari Nhật Bản – Đấu giá, mua hộ và vận  chuyển hàng Nhật">
            <a:extLst>
              <a:ext uri="{FF2B5EF4-FFF2-40B4-BE49-F238E27FC236}">
                <a16:creationId xmlns:a16="http://schemas.microsoft.com/office/drawing/2014/main" id="{9A56ED28-00C5-DF35-E571-AA9737B240FA}"/>
              </a:ext>
            </a:extLst>
          </p:cNvPr>
          <p:cNvPicPr>
            <a:picLocks noChangeAspect="1" noChangeArrowheads="1"/>
          </p:cNvPicPr>
          <p:nvPr/>
        </p:nvPicPr>
        <p:blipFill>
          <a:blip r:embed="rId3"/>
          <a:srcRect/>
          <a:stretch>
            <a:fillRect/>
          </a:stretch>
        </p:blipFill>
        <p:spPr bwMode="auto">
          <a:xfrm>
            <a:off x="6687741" y="1165449"/>
            <a:ext cx="3855244" cy="4371975"/>
          </a:xfrm>
          <a:prstGeom prst="rect">
            <a:avLst/>
          </a:prstGeom>
          <a:ln w="19050">
            <a:solidFill>
              <a:schemeClr val="accent1"/>
            </a:solidFill>
          </a:ln>
        </p:spPr>
        <p:style>
          <a:lnRef idx="2">
            <a:schemeClr val="accent1">
              <a:shade val="15000"/>
            </a:schemeClr>
          </a:lnRef>
          <a:fillRef idx="1">
            <a:schemeClr val="accent1"/>
          </a:fillRef>
          <a:effectRef idx="0">
            <a:schemeClr val="accent1"/>
          </a:effectRef>
          <a:fontRef idx="minor">
            <a:schemeClr val="lt1"/>
          </a:fontRef>
        </p:style>
      </p:pic>
      <p:sp>
        <p:nvSpPr>
          <p:cNvPr id="4" name="Rectangle 3"/>
          <p:cNvSpPr/>
          <p:nvPr/>
        </p:nvSpPr>
        <p:spPr>
          <a:xfrm>
            <a:off x="1630867" y="151379"/>
            <a:ext cx="8991600" cy="960263"/>
          </a:xfrm>
          <a:prstGeom prst="rect">
            <a:avLst/>
          </a:prstGeom>
        </p:spPr>
        <p:txBody>
          <a:bodyPr wrap="square">
            <a:spAutoFit/>
          </a:bodyPr>
          <a:lstStyle/>
          <a:p>
            <a:pPr>
              <a:lnSpc>
                <a:spcPct val="120000"/>
              </a:lnSpc>
              <a:defRPr/>
            </a:pPr>
            <a:r>
              <a:rPr lang="en-US" sz="2400" b="1" dirty="0">
                <a:solidFill>
                  <a:prstClr val="black"/>
                </a:solidFill>
                <a:latin typeface="Times New Roman" pitchFamily="18" charset="0"/>
                <a:cs typeface="Times New Roman" pitchFamily="18" charset="0"/>
              </a:rPr>
              <a:t>2.Nhật </a:t>
            </a:r>
            <a:r>
              <a:rPr lang="en-US" sz="2400" b="1" dirty="0" err="1">
                <a:solidFill>
                  <a:prstClr val="black"/>
                </a:solidFill>
                <a:latin typeface="Times New Roman" pitchFamily="18" charset="0"/>
                <a:cs typeface="Times New Roman" pitchFamily="18" charset="0"/>
              </a:rPr>
              <a:t>Bản</a:t>
            </a:r>
            <a:r>
              <a:rPr lang="en-US" sz="2400" b="1" dirty="0">
                <a:solidFill>
                  <a:prstClr val="black"/>
                </a:solidFill>
                <a:latin typeface="Times New Roman" pitchFamily="18" charset="0"/>
                <a:cs typeface="Times New Roman" pitchFamily="18" charset="0"/>
              </a:rPr>
              <a:t> </a:t>
            </a:r>
            <a:r>
              <a:rPr lang="en-US" sz="2400" b="1" dirty="0" err="1">
                <a:solidFill>
                  <a:prstClr val="black"/>
                </a:solidFill>
                <a:latin typeface="Times New Roman" pitchFamily="18" charset="0"/>
                <a:cs typeface="Times New Roman" pitchFamily="18" charset="0"/>
              </a:rPr>
              <a:t>từ</a:t>
            </a:r>
            <a:r>
              <a:rPr lang="en-US" sz="2400" b="1" dirty="0">
                <a:solidFill>
                  <a:prstClr val="black"/>
                </a:solidFill>
                <a:latin typeface="Times New Roman" pitchFamily="18" charset="0"/>
                <a:cs typeface="Times New Roman" pitchFamily="18" charset="0"/>
              </a:rPr>
              <a:t> </a:t>
            </a:r>
            <a:r>
              <a:rPr lang="en-US" sz="2400" b="1" dirty="0" err="1">
                <a:solidFill>
                  <a:prstClr val="black"/>
                </a:solidFill>
                <a:latin typeface="Times New Roman" pitchFamily="18" charset="0"/>
                <a:cs typeface="Times New Roman" pitchFamily="18" charset="0"/>
              </a:rPr>
              <a:t>nửa</a:t>
            </a:r>
            <a:r>
              <a:rPr lang="en-US" sz="2400" b="1" dirty="0">
                <a:solidFill>
                  <a:prstClr val="black"/>
                </a:solidFill>
                <a:latin typeface="Times New Roman" pitchFamily="18" charset="0"/>
                <a:cs typeface="Times New Roman" pitchFamily="18" charset="0"/>
              </a:rPr>
              <a:t> </a:t>
            </a:r>
            <a:r>
              <a:rPr lang="en-US" sz="2400" b="1" dirty="0" err="1">
                <a:solidFill>
                  <a:prstClr val="black"/>
                </a:solidFill>
                <a:latin typeface="Times New Roman" pitchFamily="18" charset="0"/>
                <a:cs typeface="Times New Roman" pitchFamily="18" charset="0"/>
              </a:rPr>
              <a:t>sau</a:t>
            </a:r>
            <a:r>
              <a:rPr lang="en-US" sz="2400" b="1" dirty="0">
                <a:solidFill>
                  <a:prstClr val="black"/>
                </a:solidFill>
                <a:latin typeface="Times New Roman" pitchFamily="18" charset="0"/>
                <a:cs typeface="Times New Roman" pitchFamily="18" charset="0"/>
              </a:rPr>
              <a:t> </a:t>
            </a:r>
            <a:r>
              <a:rPr lang="en-US" sz="2400" b="1" dirty="0" err="1">
                <a:solidFill>
                  <a:prstClr val="black"/>
                </a:solidFill>
                <a:latin typeface="Times New Roman" pitchFamily="18" charset="0"/>
                <a:cs typeface="Times New Roman" pitchFamily="18" charset="0"/>
              </a:rPr>
              <a:t>thế</a:t>
            </a:r>
            <a:r>
              <a:rPr lang="en-US" sz="2400" b="1" dirty="0">
                <a:solidFill>
                  <a:prstClr val="black"/>
                </a:solidFill>
                <a:latin typeface="Times New Roman" pitchFamily="18" charset="0"/>
                <a:cs typeface="Times New Roman" pitchFamily="18" charset="0"/>
              </a:rPr>
              <a:t> </a:t>
            </a:r>
            <a:r>
              <a:rPr lang="en-US" sz="2400" b="1" dirty="0" err="1">
                <a:solidFill>
                  <a:prstClr val="black"/>
                </a:solidFill>
                <a:latin typeface="Times New Roman" pitchFamily="18" charset="0"/>
                <a:cs typeface="Times New Roman" pitchFamily="18" charset="0"/>
              </a:rPr>
              <a:t>kỉ</a:t>
            </a:r>
            <a:r>
              <a:rPr lang="en-US" sz="2400" b="1" dirty="0">
                <a:solidFill>
                  <a:prstClr val="black"/>
                </a:solidFill>
                <a:latin typeface="Times New Roman" pitchFamily="18" charset="0"/>
                <a:cs typeface="Times New Roman" pitchFamily="18" charset="0"/>
              </a:rPr>
              <a:t> XIX </a:t>
            </a:r>
            <a:r>
              <a:rPr lang="en-US" sz="2400" b="1" dirty="0" err="1">
                <a:solidFill>
                  <a:prstClr val="black"/>
                </a:solidFill>
                <a:latin typeface="Times New Roman" pitchFamily="18" charset="0"/>
                <a:cs typeface="Times New Roman" pitchFamily="18" charset="0"/>
              </a:rPr>
              <a:t>đến</a:t>
            </a:r>
            <a:r>
              <a:rPr lang="en-US" sz="2400" b="1" dirty="0">
                <a:solidFill>
                  <a:prstClr val="black"/>
                </a:solidFill>
                <a:latin typeface="Times New Roman" pitchFamily="18" charset="0"/>
                <a:cs typeface="Times New Roman" pitchFamily="18" charset="0"/>
              </a:rPr>
              <a:t> </a:t>
            </a:r>
            <a:r>
              <a:rPr lang="en-US" sz="2400" b="1" dirty="0" err="1">
                <a:solidFill>
                  <a:prstClr val="black"/>
                </a:solidFill>
                <a:latin typeface="Times New Roman" pitchFamily="18" charset="0"/>
                <a:cs typeface="Times New Roman" pitchFamily="18" charset="0"/>
              </a:rPr>
              <a:t>đầu</a:t>
            </a:r>
            <a:r>
              <a:rPr lang="en-US" sz="2400" b="1" dirty="0">
                <a:solidFill>
                  <a:prstClr val="black"/>
                </a:solidFill>
                <a:latin typeface="Times New Roman" pitchFamily="18" charset="0"/>
                <a:cs typeface="Times New Roman" pitchFamily="18" charset="0"/>
              </a:rPr>
              <a:t> </a:t>
            </a:r>
            <a:r>
              <a:rPr lang="en-US" sz="2400" b="1" dirty="0" err="1">
                <a:solidFill>
                  <a:prstClr val="black"/>
                </a:solidFill>
                <a:latin typeface="Times New Roman" pitchFamily="18" charset="0"/>
                <a:cs typeface="Times New Roman" pitchFamily="18" charset="0"/>
              </a:rPr>
              <a:t>thế</a:t>
            </a:r>
            <a:r>
              <a:rPr lang="en-US" sz="2400" b="1" dirty="0">
                <a:solidFill>
                  <a:prstClr val="black"/>
                </a:solidFill>
                <a:latin typeface="Times New Roman" pitchFamily="18" charset="0"/>
                <a:cs typeface="Times New Roman" pitchFamily="18" charset="0"/>
              </a:rPr>
              <a:t> </a:t>
            </a:r>
            <a:r>
              <a:rPr lang="en-US" sz="2400" b="1" dirty="0" err="1">
                <a:solidFill>
                  <a:prstClr val="black"/>
                </a:solidFill>
                <a:latin typeface="Times New Roman" pitchFamily="18" charset="0"/>
                <a:cs typeface="Times New Roman" pitchFamily="18" charset="0"/>
              </a:rPr>
              <a:t>kỉ</a:t>
            </a:r>
            <a:r>
              <a:rPr lang="en-US" sz="2400" b="1" dirty="0">
                <a:solidFill>
                  <a:prstClr val="black"/>
                </a:solidFill>
                <a:latin typeface="Times New Roman" pitchFamily="18" charset="0"/>
                <a:cs typeface="Times New Roman" pitchFamily="18" charset="0"/>
              </a:rPr>
              <a:t> XX</a:t>
            </a:r>
            <a:endParaRPr lang="vi-VN" sz="2400" b="1" dirty="0">
              <a:solidFill>
                <a:prstClr val="black"/>
              </a:solidFill>
              <a:latin typeface="Times New Roman" pitchFamily="18" charset="0"/>
              <a:cs typeface="Times New Roman" pitchFamily="18" charset="0"/>
            </a:endParaRPr>
          </a:p>
          <a:p>
            <a:pPr algn="just" fontAlgn="base">
              <a:lnSpc>
                <a:spcPct val="115000"/>
              </a:lnSpc>
              <a:spcBef>
                <a:spcPct val="0"/>
              </a:spcBef>
              <a:spcAft>
                <a:spcPts val="800"/>
              </a:spcAft>
            </a:pPr>
            <a:r>
              <a:rPr lang="en-US" sz="2400" b="1" dirty="0">
                <a:solidFill>
                  <a:srgbClr val="000000"/>
                </a:solidFill>
                <a:latin typeface="Times New Roman" pitchFamily="18" charset="0"/>
                <a:cs typeface="Times New Roman" pitchFamily="18" charset="0"/>
              </a:rPr>
              <a:t>b, </a:t>
            </a:r>
            <a:r>
              <a:rPr lang="en-US" sz="2400" b="1" dirty="0" err="1">
                <a:solidFill>
                  <a:srgbClr val="000000"/>
                </a:solidFill>
                <a:latin typeface="Times New Roman" pitchFamily="18" charset="0"/>
                <a:cs typeface="Times New Roman" pitchFamily="18" charset="0"/>
              </a:rPr>
              <a:t>Nhật</a:t>
            </a:r>
            <a:r>
              <a:rPr lang="en-US" sz="2400" b="1" dirty="0">
                <a:solidFill>
                  <a:srgbClr val="000000"/>
                </a:solidFill>
                <a:latin typeface="Times New Roman" pitchFamily="18" charset="0"/>
                <a:cs typeface="Times New Roman" pitchFamily="18" charset="0"/>
              </a:rPr>
              <a:t> </a:t>
            </a:r>
            <a:r>
              <a:rPr lang="en-US" sz="2400" b="1" dirty="0" err="1">
                <a:solidFill>
                  <a:srgbClr val="000000"/>
                </a:solidFill>
                <a:latin typeface="Times New Roman" pitchFamily="18" charset="0"/>
                <a:cs typeface="Times New Roman" pitchFamily="18" charset="0"/>
              </a:rPr>
              <a:t>Bản</a:t>
            </a:r>
            <a:r>
              <a:rPr lang="en-US" sz="2400" b="1" dirty="0">
                <a:solidFill>
                  <a:srgbClr val="000000"/>
                </a:solidFill>
                <a:latin typeface="Times New Roman" pitchFamily="18" charset="0"/>
                <a:cs typeface="Times New Roman" pitchFamily="18" charset="0"/>
              </a:rPr>
              <a:t> </a:t>
            </a:r>
            <a:r>
              <a:rPr lang="en-US" sz="2400" b="1" dirty="0" err="1">
                <a:solidFill>
                  <a:srgbClr val="000000"/>
                </a:solidFill>
                <a:latin typeface="Times New Roman" pitchFamily="18" charset="0"/>
                <a:cs typeface="Times New Roman" pitchFamily="18" charset="0"/>
              </a:rPr>
              <a:t>chuyển</a:t>
            </a:r>
            <a:r>
              <a:rPr lang="en-US" sz="2400" b="1" dirty="0">
                <a:solidFill>
                  <a:srgbClr val="000000"/>
                </a:solidFill>
                <a:latin typeface="Times New Roman" pitchFamily="18" charset="0"/>
                <a:cs typeface="Times New Roman" pitchFamily="18" charset="0"/>
              </a:rPr>
              <a:t> sang </a:t>
            </a:r>
            <a:r>
              <a:rPr lang="en-US" sz="2400" b="1" dirty="0" err="1">
                <a:solidFill>
                  <a:srgbClr val="000000"/>
                </a:solidFill>
                <a:latin typeface="Times New Roman" pitchFamily="18" charset="0"/>
                <a:cs typeface="Times New Roman" pitchFamily="18" charset="0"/>
              </a:rPr>
              <a:t>giai</a:t>
            </a:r>
            <a:r>
              <a:rPr lang="en-US" sz="2400" b="1" dirty="0">
                <a:solidFill>
                  <a:srgbClr val="000000"/>
                </a:solidFill>
                <a:latin typeface="Times New Roman" pitchFamily="18" charset="0"/>
                <a:cs typeface="Times New Roman" pitchFamily="18" charset="0"/>
              </a:rPr>
              <a:t> </a:t>
            </a:r>
            <a:r>
              <a:rPr lang="en-US" sz="2400" b="1" dirty="0" err="1">
                <a:solidFill>
                  <a:srgbClr val="000000"/>
                </a:solidFill>
                <a:latin typeface="Times New Roman" pitchFamily="18" charset="0"/>
                <a:cs typeface="Times New Roman" pitchFamily="18" charset="0"/>
              </a:rPr>
              <a:t>đoạn</a:t>
            </a:r>
            <a:r>
              <a:rPr lang="en-US" sz="2400" b="1" dirty="0">
                <a:solidFill>
                  <a:srgbClr val="000000"/>
                </a:solidFill>
                <a:latin typeface="Times New Roman" pitchFamily="18" charset="0"/>
                <a:cs typeface="Times New Roman" pitchFamily="18" charset="0"/>
              </a:rPr>
              <a:t> </a:t>
            </a:r>
            <a:r>
              <a:rPr lang="en-US" sz="2400" b="1" dirty="0" err="1">
                <a:solidFill>
                  <a:srgbClr val="000000"/>
                </a:solidFill>
                <a:latin typeface="Times New Roman" pitchFamily="18" charset="0"/>
                <a:cs typeface="Times New Roman" pitchFamily="18" charset="0"/>
              </a:rPr>
              <a:t>đế</a:t>
            </a:r>
            <a:r>
              <a:rPr lang="en-US" sz="2400" b="1" dirty="0">
                <a:solidFill>
                  <a:srgbClr val="000000"/>
                </a:solidFill>
                <a:latin typeface="Times New Roman" pitchFamily="18" charset="0"/>
                <a:cs typeface="Times New Roman" pitchFamily="18" charset="0"/>
              </a:rPr>
              <a:t> </a:t>
            </a:r>
            <a:r>
              <a:rPr lang="en-US" sz="2400" b="1" dirty="0" err="1">
                <a:solidFill>
                  <a:srgbClr val="000000"/>
                </a:solidFill>
                <a:latin typeface="Times New Roman" pitchFamily="18" charset="0"/>
                <a:cs typeface="Times New Roman" pitchFamily="18" charset="0"/>
              </a:rPr>
              <a:t>quốc</a:t>
            </a:r>
            <a:r>
              <a:rPr lang="en-US" sz="2400" b="1" dirty="0">
                <a:solidFill>
                  <a:srgbClr val="000000"/>
                </a:solidFill>
                <a:latin typeface="Times New Roman" pitchFamily="18" charset="0"/>
                <a:cs typeface="Times New Roman" pitchFamily="18" charset="0"/>
              </a:rPr>
              <a:t> </a:t>
            </a:r>
            <a:r>
              <a:rPr lang="en-US" sz="2400" b="1" dirty="0" err="1">
                <a:solidFill>
                  <a:srgbClr val="000000"/>
                </a:solidFill>
                <a:latin typeface="Times New Roman" pitchFamily="18" charset="0"/>
                <a:cs typeface="Times New Roman" pitchFamily="18" charset="0"/>
              </a:rPr>
              <a:t>chủ</a:t>
            </a:r>
            <a:r>
              <a:rPr lang="en-US" sz="2400" b="1" dirty="0">
                <a:solidFill>
                  <a:srgbClr val="000000"/>
                </a:solidFill>
                <a:latin typeface="Times New Roman" pitchFamily="18" charset="0"/>
                <a:cs typeface="Times New Roman" pitchFamily="18" charset="0"/>
              </a:rPr>
              <a:t> </a:t>
            </a:r>
            <a:r>
              <a:rPr lang="en-US" sz="2400" b="1" dirty="0" err="1">
                <a:solidFill>
                  <a:srgbClr val="000000"/>
                </a:solidFill>
                <a:latin typeface="Times New Roman" pitchFamily="18" charset="0"/>
                <a:cs typeface="Times New Roman" pitchFamily="18" charset="0"/>
              </a:rPr>
              <a:t>nghĩa</a:t>
            </a:r>
            <a:endParaRPr lang="en-US" sz="2400" b="1" dirty="0">
              <a:solidFill>
                <a:prstClr val="black"/>
              </a:solidFill>
              <a:ea typeface="Malgun Gothic" pitchFamily="34" charset="-127"/>
              <a:cs typeface="Times New Roman" pitchFamily="18" charset="0"/>
            </a:endParaRPr>
          </a:p>
        </p:txBody>
      </p:sp>
    </p:spTree>
    <p:extLst>
      <p:ext uri="{BB962C8B-B14F-4D97-AF65-F5344CB8AC3E}">
        <p14:creationId xmlns:p14="http://schemas.microsoft.com/office/powerpoint/2010/main" val="272698922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descr="hinh 49"/>
          <p:cNvPicPr>
            <a:picLocks noChangeAspect="1" noChangeArrowheads="1"/>
          </p:cNvPicPr>
          <p:nvPr/>
        </p:nvPicPr>
        <p:blipFill>
          <a:blip r:embed="rId2">
            <a:extLst>
              <a:ext uri="{28A0092B-C50C-407E-A947-70E740481C1C}">
                <a14:useLocalDpi xmlns:a14="http://schemas.microsoft.com/office/drawing/2010/main" val="0"/>
              </a:ext>
            </a:extLst>
          </a:blip>
          <a:srcRect l="4001" t="2077" r="2667" b="9515"/>
          <a:stretch>
            <a:fillRect/>
          </a:stretch>
        </p:blipFill>
        <p:spPr bwMode="auto">
          <a:xfrm>
            <a:off x="1792288" y="381000"/>
            <a:ext cx="8875712" cy="4711700"/>
          </a:xfrm>
          <a:prstGeom prst="rect">
            <a:avLst/>
          </a:prstGeom>
          <a:noFill/>
          <a:ln w="9525">
            <a:solidFill>
              <a:srgbClr val="A50021"/>
            </a:solidFill>
            <a:miter lim="800000"/>
            <a:headEnd/>
            <a:tailEnd/>
          </a:ln>
          <a:extLst>
            <a:ext uri="{909E8E84-426E-40DD-AFC4-6F175D3DCCD1}">
              <a14:hiddenFill xmlns:a14="http://schemas.microsoft.com/office/drawing/2010/main">
                <a:solidFill>
                  <a:srgbClr val="FFFFFF"/>
                </a:solidFill>
              </a14:hiddenFill>
            </a:ext>
          </a:extLst>
        </p:spPr>
      </p:pic>
      <p:sp>
        <p:nvSpPr>
          <p:cNvPr id="101379" name="Line 3"/>
          <p:cNvSpPr>
            <a:spLocks noChangeShapeType="1"/>
          </p:cNvSpPr>
          <p:nvPr/>
        </p:nvSpPr>
        <p:spPr bwMode="auto">
          <a:xfrm flipH="1">
            <a:off x="5761039" y="2416175"/>
            <a:ext cx="2879725" cy="1187450"/>
          </a:xfrm>
          <a:prstGeom prst="line">
            <a:avLst/>
          </a:prstGeom>
          <a:noFill/>
          <a:ln w="25400">
            <a:solidFill>
              <a:srgbClr val="FF0000"/>
            </a:solidFill>
            <a:round/>
            <a:headEnd/>
            <a:tailEnd type="stealth" w="med" len="lg"/>
          </a:ln>
          <a:extLst>
            <a:ext uri="{909E8E84-426E-40DD-AFC4-6F175D3DCCD1}">
              <a14:hiddenFill xmlns:a14="http://schemas.microsoft.com/office/drawing/2010/main">
                <a:noFill/>
              </a14:hiddenFill>
            </a:ext>
          </a:extLst>
        </p:spPr>
        <p:txBody>
          <a:bodyPr/>
          <a:lstStyle/>
          <a:p>
            <a:endParaRPr lang="en-US"/>
          </a:p>
        </p:txBody>
      </p:sp>
      <p:sp>
        <p:nvSpPr>
          <p:cNvPr id="101380" name="Line 4"/>
          <p:cNvSpPr>
            <a:spLocks noChangeShapeType="1"/>
          </p:cNvSpPr>
          <p:nvPr/>
        </p:nvSpPr>
        <p:spPr bwMode="auto">
          <a:xfrm flipH="1">
            <a:off x="3470275" y="2352676"/>
            <a:ext cx="5335588" cy="1731963"/>
          </a:xfrm>
          <a:prstGeom prst="line">
            <a:avLst/>
          </a:prstGeom>
          <a:noFill/>
          <a:ln w="25400">
            <a:solidFill>
              <a:srgbClr val="0000FF"/>
            </a:solidFill>
            <a:round/>
            <a:headEnd/>
            <a:tailEnd type="stealth" w="med" len="lg"/>
          </a:ln>
          <a:extLst>
            <a:ext uri="{909E8E84-426E-40DD-AFC4-6F175D3DCCD1}">
              <a14:hiddenFill xmlns:a14="http://schemas.microsoft.com/office/drawing/2010/main">
                <a:noFill/>
              </a14:hiddenFill>
            </a:ext>
          </a:extLst>
        </p:spPr>
        <p:txBody>
          <a:bodyPr/>
          <a:lstStyle/>
          <a:p>
            <a:endParaRPr lang="en-US"/>
          </a:p>
        </p:txBody>
      </p:sp>
      <p:sp>
        <p:nvSpPr>
          <p:cNvPr id="101381" name="Line 5"/>
          <p:cNvSpPr>
            <a:spLocks noChangeShapeType="1"/>
          </p:cNvSpPr>
          <p:nvPr/>
        </p:nvSpPr>
        <p:spPr bwMode="auto">
          <a:xfrm flipH="1">
            <a:off x="5773739" y="2370138"/>
            <a:ext cx="3019425" cy="23812"/>
          </a:xfrm>
          <a:prstGeom prst="line">
            <a:avLst/>
          </a:prstGeom>
          <a:noFill/>
          <a:ln w="25400">
            <a:solidFill>
              <a:srgbClr val="FF3399"/>
            </a:solidFill>
            <a:round/>
            <a:headEnd/>
            <a:tailEnd type="stealth" w="med" len="lg"/>
          </a:ln>
          <a:extLst>
            <a:ext uri="{909E8E84-426E-40DD-AFC4-6F175D3DCCD1}">
              <a14:hiddenFill xmlns:a14="http://schemas.microsoft.com/office/drawing/2010/main">
                <a:noFill/>
              </a14:hiddenFill>
            </a:ext>
          </a:extLst>
        </p:spPr>
        <p:txBody>
          <a:bodyPr/>
          <a:lstStyle/>
          <a:p>
            <a:endParaRPr lang="en-US"/>
          </a:p>
        </p:txBody>
      </p:sp>
      <p:sp>
        <p:nvSpPr>
          <p:cNvPr id="101382" name="Line 6"/>
          <p:cNvSpPr>
            <a:spLocks noChangeShapeType="1"/>
          </p:cNvSpPr>
          <p:nvPr/>
        </p:nvSpPr>
        <p:spPr bwMode="auto">
          <a:xfrm flipH="1" flipV="1">
            <a:off x="8610601" y="955675"/>
            <a:ext cx="144463" cy="1392238"/>
          </a:xfrm>
          <a:prstGeom prst="line">
            <a:avLst/>
          </a:prstGeom>
          <a:noFill/>
          <a:ln w="25400">
            <a:solidFill>
              <a:srgbClr val="A50021"/>
            </a:solidFill>
            <a:round/>
            <a:headEnd/>
            <a:tailEnd type="stealth" w="med" len="lg"/>
          </a:ln>
          <a:extLst>
            <a:ext uri="{909E8E84-426E-40DD-AFC4-6F175D3DCCD1}">
              <a14:hiddenFill xmlns:a14="http://schemas.microsoft.com/office/drawing/2010/main">
                <a:noFill/>
              </a14:hiddenFill>
            </a:ext>
          </a:extLst>
        </p:spPr>
        <p:txBody>
          <a:bodyPr/>
          <a:lstStyle/>
          <a:p>
            <a:endParaRPr lang="en-US"/>
          </a:p>
        </p:txBody>
      </p:sp>
      <p:sp>
        <p:nvSpPr>
          <p:cNvPr id="101383" name="Line 7"/>
          <p:cNvSpPr>
            <a:spLocks noChangeShapeType="1"/>
          </p:cNvSpPr>
          <p:nvPr/>
        </p:nvSpPr>
        <p:spPr bwMode="auto">
          <a:xfrm flipH="1">
            <a:off x="3262313" y="2357439"/>
            <a:ext cx="5530850" cy="268287"/>
          </a:xfrm>
          <a:prstGeom prst="line">
            <a:avLst/>
          </a:prstGeom>
          <a:noFill/>
          <a:ln w="25400">
            <a:solidFill>
              <a:srgbClr val="000066"/>
            </a:solidFill>
            <a:round/>
            <a:headEnd/>
            <a:tailEnd type="stealth" w="med" len="lg"/>
          </a:ln>
          <a:extLst>
            <a:ext uri="{909E8E84-426E-40DD-AFC4-6F175D3DCCD1}">
              <a14:hiddenFill xmlns:a14="http://schemas.microsoft.com/office/drawing/2010/main">
                <a:noFill/>
              </a14:hiddenFill>
            </a:ext>
          </a:extLst>
        </p:spPr>
        <p:txBody>
          <a:bodyPr/>
          <a:lstStyle/>
          <a:p>
            <a:endParaRPr lang="en-US"/>
          </a:p>
        </p:txBody>
      </p:sp>
      <p:sp>
        <p:nvSpPr>
          <p:cNvPr id="15368" name="Rectangle 8"/>
          <p:cNvSpPr>
            <a:spLocks noGrp="1" noChangeArrowheads="1"/>
          </p:cNvSpPr>
          <p:nvPr>
            <p:ph type="title"/>
          </p:nvPr>
        </p:nvSpPr>
        <p:spPr>
          <a:xfrm>
            <a:off x="2286000" y="1"/>
            <a:ext cx="8229600" cy="428625"/>
          </a:xfrm>
          <a:noFill/>
        </p:spPr>
        <p:txBody>
          <a:bodyPr anchorCtr="1"/>
          <a:lstStyle/>
          <a:p>
            <a:pPr eaLnBrk="1" hangingPunct="1"/>
            <a:r>
              <a:rPr lang="en-US" sz="1800" b="1"/>
              <a:t>LƯỢC ĐỒ ĐẾ QUỐC NHẬT CUỐI THẾ KỈ XIX ĐẦU THẾ KỈ XX</a:t>
            </a:r>
          </a:p>
        </p:txBody>
      </p:sp>
      <p:sp>
        <p:nvSpPr>
          <p:cNvPr id="101385" name="Line 9"/>
          <p:cNvSpPr>
            <a:spLocks noChangeShapeType="1"/>
          </p:cNvSpPr>
          <p:nvPr/>
        </p:nvSpPr>
        <p:spPr bwMode="auto">
          <a:xfrm flipH="1" flipV="1">
            <a:off x="4025901" y="2174876"/>
            <a:ext cx="4741863" cy="180975"/>
          </a:xfrm>
          <a:prstGeom prst="line">
            <a:avLst/>
          </a:prstGeom>
          <a:noFill/>
          <a:ln w="25400">
            <a:solidFill>
              <a:srgbClr val="A50021"/>
            </a:solidFill>
            <a:round/>
            <a:headEnd/>
            <a:tailEnd type="stealth" w="med" len="lg"/>
          </a:ln>
          <a:extLst>
            <a:ext uri="{909E8E84-426E-40DD-AFC4-6F175D3DCCD1}">
              <a14:hiddenFill xmlns:a14="http://schemas.microsoft.com/office/drawing/2010/main">
                <a:noFill/>
              </a14:hiddenFill>
            </a:ext>
          </a:extLst>
        </p:spPr>
        <p:txBody>
          <a:bodyPr/>
          <a:lstStyle/>
          <a:p>
            <a:endParaRPr lang="en-US"/>
          </a:p>
        </p:txBody>
      </p:sp>
      <p:sp>
        <p:nvSpPr>
          <p:cNvPr id="101386" name="Rectangle 10"/>
          <p:cNvSpPr>
            <a:spLocks noChangeArrowheads="1"/>
          </p:cNvSpPr>
          <p:nvPr/>
        </p:nvSpPr>
        <p:spPr bwMode="auto">
          <a:xfrm>
            <a:off x="3949700" y="5156200"/>
            <a:ext cx="3657600" cy="27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r>
              <a:rPr lang="en-US" b="1">
                <a:solidFill>
                  <a:srgbClr val="FF0000"/>
                </a:solidFill>
                <a:latin typeface="Arial" charset="0"/>
              </a:rPr>
              <a:t>NĂM 1872-1875</a:t>
            </a:r>
            <a:r>
              <a:rPr lang="en-US" b="1">
                <a:latin typeface="Arial" charset="0"/>
              </a:rPr>
              <a:t>: CHIẾM LƯU CẦU</a:t>
            </a:r>
          </a:p>
        </p:txBody>
      </p:sp>
      <p:sp>
        <p:nvSpPr>
          <p:cNvPr id="101387" name="Rectangle 11"/>
          <p:cNvSpPr>
            <a:spLocks noChangeArrowheads="1"/>
          </p:cNvSpPr>
          <p:nvPr/>
        </p:nvSpPr>
        <p:spPr bwMode="auto">
          <a:xfrm>
            <a:off x="3886200" y="5511800"/>
            <a:ext cx="3657600" cy="27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r>
              <a:rPr lang="en-US" b="1">
                <a:solidFill>
                  <a:srgbClr val="FF0000"/>
                </a:solidFill>
                <a:latin typeface="Arial" charset="0"/>
              </a:rPr>
              <a:t>NĂM 1895</a:t>
            </a:r>
            <a:r>
              <a:rPr lang="en-US" b="1">
                <a:latin typeface="Arial" charset="0"/>
              </a:rPr>
              <a:t>: CHIẾM ĐÀI LOAN</a:t>
            </a:r>
          </a:p>
        </p:txBody>
      </p:sp>
      <p:sp>
        <p:nvSpPr>
          <p:cNvPr id="101388" name="Rectangle 12"/>
          <p:cNvSpPr>
            <a:spLocks noChangeArrowheads="1"/>
          </p:cNvSpPr>
          <p:nvPr/>
        </p:nvSpPr>
        <p:spPr bwMode="auto">
          <a:xfrm>
            <a:off x="4038600" y="5829300"/>
            <a:ext cx="3657600" cy="27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r>
              <a:rPr lang="en-US" b="1">
                <a:solidFill>
                  <a:srgbClr val="FF0000"/>
                </a:solidFill>
                <a:latin typeface="Arial" charset="0"/>
              </a:rPr>
              <a:t>NĂM 1905</a:t>
            </a:r>
            <a:r>
              <a:rPr lang="en-US" b="1">
                <a:latin typeface="Arial" charset="0"/>
              </a:rPr>
              <a:t>: CHIẾM PHÍA NAM ĐẢO XA-KHA-LIN VÀ LIÊU ĐÔNG, LỮ THUẬN</a:t>
            </a:r>
          </a:p>
        </p:txBody>
      </p:sp>
      <p:sp>
        <p:nvSpPr>
          <p:cNvPr id="101389" name="Rectangle 13"/>
          <p:cNvSpPr>
            <a:spLocks noChangeArrowheads="1"/>
          </p:cNvSpPr>
          <p:nvPr/>
        </p:nvSpPr>
        <p:spPr bwMode="auto">
          <a:xfrm>
            <a:off x="3949700" y="6121400"/>
            <a:ext cx="3657600" cy="27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r>
              <a:rPr lang="en-US" b="1">
                <a:solidFill>
                  <a:srgbClr val="FF0000"/>
                </a:solidFill>
                <a:latin typeface="Arial" charset="0"/>
              </a:rPr>
              <a:t>NĂM 1910: </a:t>
            </a:r>
            <a:r>
              <a:rPr lang="en-US" b="1">
                <a:latin typeface="Arial" charset="0"/>
              </a:rPr>
              <a:t>CHIẾM BÁN ĐẢO TRIỀU TIÊN</a:t>
            </a:r>
          </a:p>
        </p:txBody>
      </p:sp>
      <p:sp>
        <p:nvSpPr>
          <p:cNvPr id="101390" name="Rectangle 14"/>
          <p:cNvSpPr>
            <a:spLocks noChangeArrowheads="1"/>
          </p:cNvSpPr>
          <p:nvPr/>
        </p:nvSpPr>
        <p:spPr bwMode="auto">
          <a:xfrm>
            <a:off x="4102100" y="6413500"/>
            <a:ext cx="3657600" cy="27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r>
              <a:rPr lang="en-US" b="1">
                <a:solidFill>
                  <a:srgbClr val="FF0000"/>
                </a:solidFill>
                <a:latin typeface="Arial" charset="0"/>
              </a:rPr>
              <a:t>NĂM 1914</a:t>
            </a:r>
            <a:r>
              <a:rPr lang="en-US" b="1">
                <a:latin typeface="Arial" charset="0"/>
              </a:rPr>
              <a:t>: CHIẾM SƠN ĐÔNG</a:t>
            </a:r>
          </a:p>
        </p:txBody>
      </p:sp>
      <p:sp>
        <p:nvSpPr>
          <p:cNvPr id="15" name="Content Placeholder 3"/>
          <p:cNvSpPr txBox="1">
            <a:spLocks/>
          </p:cNvSpPr>
          <p:nvPr/>
        </p:nvSpPr>
        <p:spPr bwMode="auto">
          <a:xfrm>
            <a:off x="2286000" y="5562600"/>
            <a:ext cx="777875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a:spcBef>
                <a:spcPct val="20000"/>
              </a:spcBef>
              <a:buFont typeface="Arial" charset="0"/>
              <a:buNone/>
            </a:pPr>
            <a:r>
              <a:rPr lang="en-US" sz="2400" b="1">
                <a:latin typeface="Times New Roman" pitchFamily="18" charset="0"/>
                <a:cs typeface="Times New Roman" pitchFamily="18" charset="0"/>
              </a:rPr>
              <a:t>Dựa vào lược đồ trình bày sự mở rộng thuộc địa của đế quốc Nhật?</a:t>
            </a:r>
          </a:p>
        </p:txBody>
      </p:sp>
    </p:spTree>
    <p:extLst>
      <p:ext uri="{BB962C8B-B14F-4D97-AF65-F5344CB8AC3E}">
        <p14:creationId xmlns:p14="http://schemas.microsoft.com/office/powerpoint/2010/main" val="269010536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randombar(horizontal)">
                                      <p:cBhvr>
                                        <p:cTn id="7" dur="500"/>
                                        <p:tgtEl>
                                          <p:spTgt spid="15"/>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xit" presetSubtype="4" fill="hold" grpId="1" nodeType="clickEffect">
                                  <p:stCondLst>
                                    <p:cond delay="0"/>
                                  </p:stCondLst>
                                  <p:childTnLst>
                                    <p:anim calcmode="lin" valueType="num">
                                      <p:cBhvr additive="base">
                                        <p:cTn id="11" dur="500"/>
                                        <p:tgtEl>
                                          <p:spTgt spid="15"/>
                                        </p:tgtEl>
                                        <p:attrNameLst>
                                          <p:attrName>ppt_x</p:attrName>
                                        </p:attrNameLst>
                                      </p:cBhvr>
                                      <p:tavLst>
                                        <p:tav tm="0">
                                          <p:val>
                                            <p:strVal val="ppt_x"/>
                                          </p:val>
                                        </p:tav>
                                        <p:tav tm="100000">
                                          <p:val>
                                            <p:strVal val="ppt_x"/>
                                          </p:val>
                                        </p:tav>
                                      </p:tavLst>
                                    </p:anim>
                                    <p:anim calcmode="lin" valueType="num">
                                      <p:cBhvr additive="base">
                                        <p:cTn id="12" dur="500"/>
                                        <p:tgtEl>
                                          <p:spTgt spid="15"/>
                                        </p:tgtEl>
                                        <p:attrNameLst>
                                          <p:attrName>ppt_y</p:attrName>
                                        </p:attrNameLst>
                                      </p:cBhvr>
                                      <p:tavLst>
                                        <p:tav tm="0">
                                          <p:val>
                                            <p:strVal val="ppt_y"/>
                                          </p:val>
                                        </p:tav>
                                        <p:tav tm="100000">
                                          <p:val>
                                            <p:strVal val="1+ppt_h/2"/>
                                          </p:val>
                                        </p:tav>
                                      </p:tavLst>
                                    </p:anim>
                                    <p:set>
                                      <p:cBhvr>
                                        <p:cTn id="13" dur="1" fill="hold">
                                          <p:stCondLst>
                                            <p:cond delay="499"/>
                                          </p:stCondLst>
                                        </p:cTn>
                                        <p:tgtEl>
                                          <p:spTgt spid="15"/>
                                        </p:tgtEl>
                                        <p:attrNameLst>
                                          <p:attrName>style.visibility</p:attrName>
                                        </p:attrNameLst>
                                      </p:cBhvr>
                                      <p:to>
                                        <p:strVal val="hidden"/>
                                      </p:to>
                                    </p:set>
                                  </p:childTnLst>
                                </p:cTn>
                              </p:par>
                            </p:childTnLst>
                          </p:cTn>
                        </p:par>
                      </p:childTnLst>
                    </p:cTn>
                  </p:par>
                  <p:par>
                    <p:cTn id="14" fill="hold" nodeType="clickPar">
                      <p:stCondLst>
                        <p:cond delay="indefinite"/>
                      </p:stCondLst>
                      <p:childTnLst>
                        <p:par>
                          <p:cTn id="15" fill="hold" nodeType="withGroup">
                            <p:stCondLst>
                              <p:cond delay="0"/>
                            </p:stCondLst>
                            <p:childTnLst>
                              <p:par>
                                <p:cTn id="16" presetID="18" presetClass="entr" presetSubtype="12" fill="hold" grpId="0" nodeType="clickEffect">
                                  <p:stCondLst>
                                    <p:cond delay="0"/>
                                  </p:stCondLst>
                                  <p:childTnLst>
                                    <p:set>
                                      <p:cBhvr>
                                        <p:cTn id="17" dur="1" fill="hold">
                                          <p:stCondLst>
                                            <p:cond delay="0"/>
                                          </p:stCondLst>
                                        </p:cTn>
                                        <p:tgtEl>
                                          <p:spTgt spid="101379"/>
                                        </p:tgtEl>
                                        <p:attrNameLst>
                                          <p:attrName>style.visibility</p:attrName>
                                        </p:attrNameLst>
                                      </p:cBhvr>
                                      <p:to>
                                        <p:strVal val="visible"/>
                                      </p:to>
                                    </p:set>
                                    <p:animEffect transition="in" filter="strips(downLeft)">
                                      <p:cBhvr>
                                        <p:cTn id="18" dur="500"/>
                                        <p:tgtEl>
                                          <p:spTgt spid="101379"/>
                                        </p:tgtEl>
                                      </p:cBhvr>
                                    </p:animEffect>
                                  </p:childTnLst>
                                </p:cTn>
                              </p:par>
                              <p:par>
                                <p:cTn id="19" presetID="18" presetClass="entr" presetSubtype="12" fill="hold" grpId="0" nodeType="withEffect">
                                  <p:stCondLst>
                                    <p:cond delay="0"/>
                                  </p:stCondLst>
                                  <p:childTnLst>
                                    <p:set>
                                      <p:cBhvr>
                                        <p:cTn id="20" dur="1" fill="hold">
                                          <p:stCondLst>
                                            <p:cond delay="0"/>
                                          </p:stCondLst>
                                        </p:cTn>
                                        <p:tgtEl>
                                          <p:spTgt spid="101386"/>
                                        </p:tgtEl>
                                        <p:attrNameLst>
                                          <p:attrName>style.visibility</p:attrName>
                                        </p:attrNameLst>
                                      </p:cBhvr>
                                      <p:to>
                                        <p:strVal val="visible"/>
                                      </p:to>
                                    </p:set>
                                    <p:animEffect transition="in" filter="strips(downLeft)">
                                      <p:cBhvr>
                                        <p:cTn id="21" dur="500"/>
                                        <p:tgtEl>
                                          <p:spTgt spid="101386"/>
                                        </p:tgtEl>
                                      </p:cBhvr>
                                    </p:animEffect>
                                  </p:childTnLst>
                                </p:cTn>
                              </p:par>
                            </p:childTnLst>
                          </p:cTn>
                        </p:par>
                      </p:childTnLst>
                    </p:cTn>
                  </p:par>
                  <p:par>
                    <p:cTn id="22" fill="hold" nodeType="clickPar">
                      <p:stCondLst>
                        <p:cond delay="indefinite"/>
                      </p:stCondLst>
                      <p:childTnLst>
                        <p:par>
                          <p:cTn id="23" fill="hold" nodeType="withGroup">
                            <p:stCondLst>
                              <p:cond delay="0"/>
                            </p:stCondLst>
                            <p:childTnLst>
                              <p:par>
                                <p:cTn id="24" presetID="18" presetClass="entr" presetSubtype="12" fill="hold" grpId="0" nodeType="clickEffect">
                                  <p:stCondLst>
                                    <p:cond delay="0"/>
                                  </p:stCondLst>
                                  <p:childTnLst>
                                    <p:set>
                                      <p:cBhvr>
                                        <p:cTn id="25" dur="1" fill="hold">
                                          <p:stCondLst>
                                            <p:cond delay="0"/>
                                          </p:stCondLst>
                                        </p:cTn>
                                        <p:tgtEl>
                                          <p:spTgt spid="101380"/>
                                        </p:tgtEl>
                                        <p:attrNameLst>
                                          <p:attrName>style.visibility</p:attrName>
                                        </p:attrNameLst>
                                      </p:cBhvr>
                                      <p:to>
                                        <p:strVal val="visible"/>
                                      </p:to>
                                    </p:set>
                                    <p:animEffect transition="in" filter="strips(downLeft)">
                                      <p:cBhvr>
                                        <p:cTn id="26" dur="500"/>
                                        <p:tgtEl>
                                          <p:spTgt spid="101380"/>
                                        </p:tgtEl>
                                      </p:cBhvr>
                                    </p:animEffect>
                                  </p:childTnLst>
                                </p:cTn>
                              </p:par>
                              <p:par>
                                <p:cTn id="27" presetID="18" presetClass="entr" presetSubtype="12" fill="hold" grpId="0" nodeType="withEffect">
                                  <p:stCondLst>
                                    <p:cond delay="0"/>
                                  </p:stCondLst>
                                  <p:childTnLst>
                                    <p:set>
                                      <p:cBhvr>
                                        <p:cTn id="28" dur="1" fill="hold">
                                          <p:stCondLst>
                                            <p:cond delay="0"/>
                                          </p:stCondLst>
                                        </p:cTn>
                                        <p:tgtEl>
                                          <p:spTgt spid="101387"/>
                                        </p:tgtEl>
                                        <p:attrNameLst>
                                          <p:attrName>style.visibility</p:attrName>
                                        </p:attrNameLst>
                                      </p:cBhvr>
                                      <p:to>
                                        <p:strVal val="visible"/>
                                      </p:to>
                                    </p:set>
                                    <p:animEffect transition="in" filter="strips(downLeft)">
                                      <p:cBhvr>
                                        <p:cTn id="29" dur="500"/>
                                        <p:tgtEl>
                                          <p:spTgt spid="101387"/>
                                        </p:tgtEl>
                                      </p:cBhvr>
                                    </p:animEffect>
                                  </p:childTnLst>
                                </p:cTn>
                              </p:par>
                            </p:childTnLst>
                          </p:cTn>
                        </p:par>
                      </p:childTnLst>
                    </p:cTn>
                  </p:par>
                  <p:par>
                    <p:cTn id="30" fill="hold" nodeType="clickPar">
                      <p:stCondLst>
                        <p:cond delay="indefinite"/>
                      </p:stCondLst>
                      <p:childTnLst>
                        <p:par>
                          <p:cTn id="31" fill="hold" nodeType="withGroup">
                            <p:stCondLst>
                              <p:cond delay="0"/>
                            </p:stCondLst>
                            <p:childTnLst>
                              <p:par>
                                <p:cTn id="32" presetID="18" presetClass="entr" presetSubtype="12" fill="hold" grpId="0" nodeType="clickEffect">
                                  <p:stCondLst>
                                    <p:cond delay="0"/>
                                  </p:stCondLst>
                                  <p:childTnLst>
                                    <p:set>
                                      <p:cBhvr>
                                        <p:cTn id="33" dur="1" fill="hold">
                                          <p:stCondLst>
                                            <p:cond delay="0"/>
                                          </p:stCondLst>
                                        </p:cTn>
                                        <p:tgtEl>
                                          <p:spTgt spid="101382"/>
                                        </p:tgtEl>
                                        <p:attrNameLst>
                                          <p:attrName>style.visibility</p:attrName>
                                        </p:attrNameLst>
                                      </p:cBhvr>
                                      <p:to>
                                        <p:strVal val="visible"/>
                                      </p:to>
                                    </p:set>
                                    <p:animEffect transition="in" filter="strips(downLeft)">
                                      <p:cBhvr>
                                        <p:cTn id="34" dur="500"/>
                                        <p:tgtEl>
                                          <p:spTgt spid="101382"/>
                                        </p:tgtEl>
                                      </p:cBhvr>
                                    </p:animEffect>
                                  </p:childTnLst>
                                </p:cTn>
                              </p:par>
                              <p:par>
                                <p:cTn id="35" presetID="18" presetClass="entr" presetSubtype="12" fill="hold" grpId="0" nodeType="withEffect">
                                  <p:stCondLst>
                                    <p:cond delay="0"/>
                                  </p:stCondLst>
                                  <p:childTnLst>
                                    <p:set>
                                      <p:cBhvr>
                                        <p:cTn id="36" dur="1" fill="hold">
                                          <p:stCondLst>
                                            <p:cond delay="0"/>
                                          </p:stCondLst>
                                        </p:cTn>
                                        <p:tgtEl>
                                          <p:spTgt spid="101385"/>
                                        </p:tgtEl>
                                        <p:attrNameLst>
                                          <p:attrName>style.visibility</p:attrName>
                                        </p:attrNameLst>
                                      </p:cBhvr>
                                      <p:to>
                                        <p:strVal val="visible"/>
                                      </p:to>
                                    </p:set>
                                    <p:animEffect transition="in" filter="strips(downLeft)">
                                      <p:cBhvr>
                                        <p:cTn id="37" dur="500"/>
                                        <p:tgtEl>
                                          <p:spTgt spid="101385"/>
                                        </p:tgtEl>
                                      </p:cBhvr>
                                    </p:animEffect>
                                  </p:childTnLst>
                                </p:cTn>
                              </p:par>
                              <p:par>
                                <p:cTn id="38" presetID="18" presetClass="entr" presetSubtype="12" fill="hold" grpId="0" nodeType="withEffect">
                                  <p:stCondLst>
                                    <p:cond delay="0"/>
                                  </p:stCondLst>
                                  <p:childTnLst>
                                    <p:set>
                                      <p:cBhvr>
                                        <p:cTn id="39" dur="1" fill="hold">
                                          <p:stCondLst>
                                            <p:cond delay="0"/>
                                          </p:stCondLst>
                                        </p:cTn>
                                        <p:tgtEl>
                                          <p:spTgt spid="101388"/>
                                        </p:tgtEl>
                                        <p:attrNameLst>
                                          <p:attrName>style.visibility</p:attrName>
                                        </p:attrNameLst>
                                      </p:cBhvr>
                                      <p:to>
                                        <p:strVal val="visible"/>
                                      </p:to>
                                    </p:set>
                                    <p:animEffect transition="in" filter="strips(downLeft)">
                                      <p:cBhvr>
                                        <p:cTn id="40" dur="500"/>
                                        <p:tgtEl>
                                          <p:spTgt spid="101388"/>
                                        </p:tgtEl>
                                      </p:cBhvr>
                                    </p:animEffect>
                                  </p:childTnLst>
                                </p:cTn>
                              </p:par>
                            </p:childTnLst>
                          </p:cTn>
                        </p:par>
                      </p:childTnLst>
                    </p:cTn>
                  </p:par>
                  <p:par>
                    <p:cTn id="41" fill="hold" nodeType="clickPar">
                      <p:stCondLst>
                        <p:cond delay="indefinite"/>
                      </p:stCondLst>
                      <p:childTnLst>
                        <p:par>
                          <p:cTn id="42" fill="hold" nodeType="withGroup">
                            <p:stCondLst>
                              <p:cond delay="0"/>
                            </p:stCondLst>
                            <p:childTnLst>
                              <p:par>
                                <p:cTn id="43" presetID="18" presetClass="entr" presetSubtype="12" fill="hold" grpId="0" nodeType="clickEffect">
                                  <p:stCondLst>
                                    <p:cond delay="0"/>
                                  </p:stCondLst>
                                  <p:childTnLst>
                                    <p:set>
                                      <p:cBhvr>
                                        <p:cTn id="44" dur="1" fill="hold">
                                          <p:stCondLst>
                                            <p:cond delay="0"/>
                                          </p:stCondLst>
                                        </p:cTn>
                                        <p:tgtEl>
                                          <p:spTgt spid="101381"/>
                                        </p:tgtEl>
                                        <p:attrNameLst>
                                          <p:attrName>style.visibility</p:attrName>
                                        </p:attrNameLst>
                                      </p:cBhvr>
                                      <p:to>
                                        <p:strVal val="visible"/>
                                      </p:to>
                                    </p:set>
                                    <p:animEffect transition="in" filter="strips(downLeft)">
                                      <p:cBhvr>
                                        <p:cTn id="45" dur="500"/>
                                        <p:tgtEl>
                                          <p:spTgt spid="101381"/>
                                        </p:tgtEl>
                                      </p:cBhvr>
                                    </p:animEffect>
                                  </p:childTnLst>
                                </p:cTn>
                              </p:par>
                              <p:par>
                                <p:cTn id="46" presetID="18" presetClass="entr" presetSubtype="12" fill="hold" grpId="0" nodeType="withEffect">
                                  <p:stCondLst>
                                    <p:cond delay="0"/>
                                  </p:stCondLst>
                                  <p:childTnLst>
                                    <p:set>
                                      <p:cBhvr>
                                        <p:cTn id="47" dur="1" fill="hold">
                                          <p:stCondLst>
                                            <p:cond delay="0"/>
                                          </p:stCondLst>
                                        </p:cTn>
                                        <p:tgtEl>
                                          <p:spTgt spid="101389"/>
                                        </p:tgtEl>
                                        <p:attrNameLst>
                                          <p:attrName>style.visibility</p:attrName>
                                        </p:attrNameLst>
                                      </p:cBhvr>
                                      <p:to>
                                        <p:strVal val="visible"/>
                                      </p:to>
                                    </p:set>
                                    <p:animEffect transition="in" filter="strips(downLeft)">
                                      <p:cBhvr>
                                        <p:cTn id="48" dur="500"/>
                                        <p:tgtEl>
                                          <p:spTgt spid="101389"/>
                                        </p:tgtEl>
                                      </p:cBhvr>
                                    </p:animEffect>
                                  </p:childTnLst>
                                </p:cTn>
                              </p:par>
                            </p:childTnLst>
                          </p:cTn>
                        </p:par>
                      </p:childTnLst>
                    </p:cTn>
                  </p:par>
                  <p:par>
                    <p:cTn id="49" fill="hold" nodeType="clickPar">
                      <p:stCondLst>
                        <p:cond delay="indefinite"/>
                      </p:stCondLst>
                      <p:childTnLst>
                        <p:par>
                          <p:cTn id="50" fill="hold" nodeType="withGroup">
                            <p:stCondLst>
                              <p:cond delay="0"/>
                            </p:stCondLst>
                            <p:childTnLst>
                              <p:par>
                                <p:cTn id="51" presetID="18" presetClass="entr" presetSubtype="12" fill="hold" grpId="0" nodeType="clickEffect">
                                  <p:stCondLst>
                                    <p:cond delay="0"/>
                                  </p:stCondLst>
                                  <p:childTnLst>
                                    <p:set>
                                      <p:cBhvr>
                                        <p:cTn id="52" dur="1" fill="hold">
                                          <p:stCondLst>
                                            <p:cond delay="0"/>
                                          </p:stCondLst>
                                        </p:cTn>
                                        <p:tgtEl>
                                          <p:spTgt spid="101383"/>
                                        </p:tgtEl>
                                        <p:attrNameLst>
                                          <p:attrName>style.visibility</p:attrName>
                                        </p:attrNameLst>
                                      </p:cBhvr>
                                      <p:to>
                                        <p:strVal val="visible"/>
                                      </p:to>
                                    </p:set>
                                    <p:animEffect transition="in" filter="strips(downLeft)">
                                      <p:cBhvr>
                                        <p:cTn id="53" dur="500"/>
                                        <p:tgtEl>
                                          <p:spTgt spid="101383"/>
                                        </p:tgtEl>
                                      </p:cBhvr>
                                    </p:animEffect>
                                  </p:childTnLst>
                                </p:cTn>
                              </p:par>
                              <p:par>
                                <p:cTn id="54" presetID="18" presetClass="entr" presetSubtype="12" fill="hold" grpId="0" nodeType="withEffect">
                                  <p:stCondLst>
                                    <p:cond delay="0"/>
                                  </p:stCondLst>
                                  <p:childTnLst>
                                    <p:set>
                                      <p:cBhvr>
                                        <p:cTn id="55" dur="1" fill="hold">
                                          <p:stCondLst>
                                            <p:cond delay="0"/>
                                          </p:stCondLst>
                                        </p:cTn>
                                        <p:tgtEl>
                                          <p:spTgt spid="101390"/>
                                        </p:tgtEl>
                                        <p:attrNameLst>
                                          <p:attrName>style.visibility</p:attrName>
                                        </p:attrNameLst>
                                      </p:cBhvr>
                                      <p:to>
                                        <p:strVal val="visible"/>
                                      </p:to>
                                    </p:set>
                                    <p:animEffect transition="in" filter="strips(downLeft)">
                                      <p:cBhvr>
                                        <p:cTn id="56" dur="500"/>
                                        <p:tgtEl>
                                          <p:spTgt spid="1013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1379" grpId="0" animBg="1"/>
      <p:bldP spid="101380" grpId="0" animBg="1"/>
      <p:bldP spid="101381" grpId="0" animBg="1"/>
      <p:bldP spid="101382" grpId="0" animBg="1"/>
      <p:bldP spid="101383" grpId="0" animBg="1"/>
      <p:bldP spid="101385" grpId="0" animBg="1"/>
      <p:bldP spid="101386" grpId="0"/>
      <p:bldP spid="101387" grpId="0"/>
      <p:bldP spid="101388" grpId="0"/>
      <p:bldP spid="101389" grpId="0"/>
      <p:bldP spid="101390" grpId="0"/>
      <p:bldP spid="15" grpId="0"/>
      <p:bldP spid="15" grpId="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extBox 4"/>
          <p:cNvSpPr txBox="1">
            <a:spLocks noChangeArrowheads="1"/>
          </p:cNvSpPr>
          <p:nvPr/>
        </p:nvSpPr>
        <p:spPr bwMode="auto">
          <a:xfrm>
            <a:off x="450272" y="544842"/>
            <a:ext cx="10827327" cy="5878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just" fontAlgn="base">
              <a:lnSpc>
                <a:spcPct val="115000"/>
              </a:lnSpc>
              <a:spcBef>
                <a:spcPct val="0"/>
              </a:spcBef>
              <a:spcAft>
                <a:spcPts val="800"/>
              </a:spcAft>
            </a:pPr>
            <a:r>
              <a:rPr lang="en-US" sz="2800" b="1" dirty="0" smtClean="0">
                <a:solidFill>
                  <a:srgbClr val="000000"/>
                </a:solidFill>
                <a:latin typeface="Times New Roman" pitchFamily="18" charset="0"/>
                <a:cs typeface="Times New Roman" pitchFamily="18" charset="0"/>
              </a:rPr>
              <a:t>b. </a:t>
            </a:r>
            <a:r>
              <a:rPr lang="en-US" sz="2800" b="1" dirty="0" err="1">
                <a:solidFill>
                  <a:srgbClr val="000000"/>
                </a:solidFill>
                <a:latin typeface="Times New Roman" pitchFamily="18" charset="0"/>
                <a:cs typeface="Times New Roman" pitchFamily="18" charset="0"/>
              </a:rPr>
              <a:t>Nhật</a:t>
            </a:r>
            <a:r>
              <a:rPr lang="en-US" sz="2800" b="1" dirty="0">
                <a:solidFill>
                  <a:srgbClr val="000000"/>
                </a:solidFill>
                <a:latin typeface="Times New Roman" pitchFamily="18" charset="0"/>
                <a:cs typeface="Times New Roman" pitchFamily="18" charset="0"/>
              </a:rPr>
              <a:t> </a:t>
            </a:r>
            <a:r>
              <a:rPr lang="en-US" sz="2800" b="1" dirty="0" err="1">
                <a:solidFill>
                  <a:srgbClr val="000000"/>
                </a:solidFill>
                <a:latin typeface="Times New Roman" pitchFamily="18" charset="0"/>
                <a:cs typeface="Times New Roman" pitchFamily="18" charset="0"/>
              </a:rPr>
              <a:t>Bản</a:t>
            </a:r>
            <a:r>
              <a:rPr lang="en-US" sz="2800" b="1" dirty="0">
                <a:solidFill>
                  <a:srgbClr val="000000"/>
                </a:solidFill>
                <a:latin typeface="Times New Roman" pitchFamily="18" charset="0"/>
                <a:cs typeface="Times New Roman" pitchFamily="18" charset="0"/>
              </a:rPr>
              <a:t> </a:t>
            </a:r>
            <a:r>
              <a:rPr lang="en-US" sz="2800" b="1" dirty="0" err="1">
                <a:solidFill>
                  <a:srgbClr val="000000"/>
                </a:solidFill>
                <a:latin typeface="Times New Roman" pitchFamily="18" charset="0"/>
                <a:cs typeface="Times New Roman" pitchFamily="18" charset="0"/>
              </a:rPr>
              <a:t>chuyển</a:t>
            </a:r>
            <a:r>
              <a:rPr lang="en-US" sz="2800" b="1" dirty="0">
                <a:solidFill>
                  <a:srgbClr val="000000"/>
                </a:solidFill>
                <a:latin typeface="Times New Roman" pitchFamily="18" charset="0"/>
                <a:cs typeface="Times New Roman" pitchFamily="18" charset="0"/>
              </a:rPr>
              <a:t> sang </a:t>
            </a:r>
            <a:r>
              <a:rPr lang="en-US" sz="2800" b="1" dirty="0" err="1">
                <a:solidFill>
                  <a:srgbClr val="000000"/>
                </a:solidFill>
                <a:latin typeface="Times New Roman" pitchFamily="18" charset="0"/>
                <a:cs typeface="Times New Roman" pitchFamily="18" charset="0"/>
              </a:rPr>
              <a:t>giai</a:t>
            </a:r>
            <a:r>
              <a:rPr lang="en-US" sz="2800" b="1" dirty="0">
                <a:solidFill>
                  <a:srgbClr val="000000"/>
                </a:solidFill>
                <a:latin typeface="Times New Roman" pitchFamily="18" charset="0"/>
                <a:cs typeface="Times New Roman" pitchFamily="18" charset="0"/>
              </a:rPr>
              <a:t> </a:t>
            </a:r>
            <a:r>
              <a:rPr lang="en-US" sz="2800" b="1" dirty="0" err="1">
                <a:solidFill>
                  <a:srgbClr val="000000"/>
                </a:solidFill>
                <a:latin typeface="Times New Roman" pitchFamily="18" charset="0"/>
                <a:cs typeface="Times New Roman" pitchFamily="18" charset="0"/>
              </a:rPr>
              <a:t>đoạn</a:t>
            </a:r>
            <a:r>
              <a:rPr lang="en-US" sz="2800" b="1" dirty="0">
                <a:solidFill>
                  <a:srgbClr val="000000"/>
                </a:solidFill>
                <a:latin typeface="Times New Roman" pitchFamily="18" charset="0"/>
                <a:cs typeface="Times New Roman" pitchFamily="18" charset="0"/>
              </a:rPr>
              <a:t> </a:t>
            </a:r>
            <a:r>
              <a:rPr lang="en-US" sz="2800" b="1" dirty="0" err="1">
                <a:solidFill>
                  <a:srgbClr val="000000"/>
                </a:solidFill>
                <a:latin typeface="Times New Roman" pitchFamily="18" charset="0"/>
                <a:cs typeface="Times New Roman" pitchFamily="18" charset="0"/>
              </a:rPr>
              <a:t>đế</a:t>
            </a:r>
            <a:r>
              <a:rPr lang="en-US" sz="2800" b="1" dirty="0">
                <a:solidFill>
                  <a:srgbClr val="000000"/>
                </a:solidFill>
                <a:latin typeface="Times New Roman" pitchFamily="18" charset="0"/>
                <a:cs typeface="Times New Roman" pitchFamily="18" charset="0"/>
              </a:rPr>
              <a:t> </a:t>
            </a:r>
            <a:r>
              <a:rPr lang="en-US" sz="2800" b="1" dirty="0" err="1">
                <a:solidFill>
                  <a:srgbClr val="000000"/>
                </a:solidFill>
                <a:latin typeface="Times New Roman" pitchFamily="18" charset="0"/>
                <a:cs typeface="Times New Roman" pitchFamily="18" charset="0"/>
              </a:rPr>
              <a:t>quốc</a:t>
            </a:r>
            <a:r>
              <a:rPr lang="en-US" sz="2800" b="1" dirty="0">
                <a:solidFill>
                  <a:srgbClr val="000000"/>
                </a:solidFill>
                <a:latin typeface="Times New Roman" pitchFamily="18" charset="0"/>
                <a:cs typeface="Times New Roman" pitchFamily="18" charset="0"/>
              </a:rPr>
              <a:t> </a:t>
            </a:r>
            <a:r>
              <a:rPr lang="en-US" sz="2800" b="1" dirty="0" err="1">
                <a:solidFill>
                  <a:srgbClr val="000000"/>
                </a:solidFill>
                <a:latin typeface="Times New Roman" pitchFamily="18" charset="0"/>
                <a:cs typeface="Times New Roman" pitchFamily="18" charset="0"/>
              </a:rPr>
              <a:t>chủ</a:t>
            </a:r>
            <a:r>
              <a:rPr lang="en-US" sz="2800" b="1" dirty="0">
                <a:solidFill>
                  <a:srgbClr val="000000"/>
                </a:solidFill>
                <a:latin typeface="Times New Roman" pitchFamily="18" charset="0"/>
                <a:cs typeface="Times New Roman" pitchFamily="18" charset="0"/>
              </a:rPr>
              <a:t> </a:t>
            </a:r>
            <a:r>
              <a:rPr lang="en-US" sz="2800" b="1" dirty="0" err="1">
                <a:solidFill>
                  <a:srgbClr val="000000"/>
                </a:solidFill>
                <a:latin typeface="Times New Roman" pitchFamily="18" charset="0"/>
                <a:cs typeface="Times New Roman" pitchFamily="18" charset="0"/>
              </a:rPr>
              <a:t>nghĩa</a:t>
            </a:r>
            <a:endParaRPr lang="en-US" sz="2800" b="1" dirty="0">
              <a:solidFill>
                <a:prstClr val="black"/>
              </a:solidFill>
              <a:ea typeface="Malgun Gothic" pitchFamily="34" charset="-127"/>
              <a:cs typeface="Times New Roman" pitchFamily="18" charset="0"/>
            </a:endParaRPr>
          </a:p>
        </p:txBody>
      </p:sp>
      <p:sp>
        <p:nvSpPr>
          <p:cNvPr id="35843" name="TextBox 6"/>
          <p:cNvSpPr txBox="1">
            <a:spLocks noChangeArrowheads="1"/>
          </p:cNvSpPr>
          <p:nvPr/>
        </p:nvSpPr>
        <p:spPr bwMode="auto">
          <a:xfrm>
            <a:off x="457200" y="21622"/>
            <a:ext cx="886287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base">
              <a:spcBef>
                <a:spcPct val="0"/>
              </a:spcBef>
              <a:spcAft>
                <a:spcPct val="0"/>
              </a:spcAft>
            </a:pPr>
            <a:r>
              <a:rPr lang="en-US" sz="2800" b="1" dirty="0">
                <a:solidFill>
                  <a:srgbClr val="000000"/>
                </a:solidFill>
                <a:latin typeface="Times New Roman" pitchFamily="18" charset="0"/>
                <a:cs typeface="Times New Roman" pitchFamily="18" charset="0"/>
              </a:rPr>
              <a:t>2. </a:t>
            </a:r>
            <a:r>
              <a:rPr lang="en-US" sz="2800" b="1" dirty="0" err="1">
                <a:solidFill>
                  <a:srgbClr val="000000"/>
                </a:solidFill>
                <a:latin typeface="Times New Roman" pitchFamily="18" charset="0"/>
                <a:cs typeface="Times New Roman" pitchFamily="18" charset="0"/>
              </a:rPr>
              <a:t>Nhật</a:t>
            </a:r>
            <a:r>
              <a:rPr lang="en-US" sz="2800" b="1" dirty="0">
                <a:solidFill>
                  <a:srgbClr val="000000"/>
                </a:solidFill>
                <a:latin typeface="Times New Roman" pitchFamily="18" charset="0"/>
                <a:cs typeface="Times New Roman" pitchFamily="18" charset="0"/>
              </a:rPr>
              <a:t> </a:t>
            </a:r>
            <a:r>
              <a:rPr lang="en-US" sz="2800" b="1" dirty="0" err="1">
                <a:solidFill>
                  <a:srgbClr val="000000"/>
                </a:solidFill>
                <a:latin typeface="Times New Roman" pitchFamily="18" charset="0"/>
                <a:cs typeface="Times New Roman" pitchFamily="18" charset="0"/>
              </a:rPr>
              <a:t>Bản</a:t>
            </a:r>
            <a:r>
              <a:rPr lang="en-US" sz="2800" b="1" dirty="0">
                <a:solidFill>
                  <a:srgbClr val="000000"/>
                </a:solidFill>
                <a:latin typeface="Times New Roman" pitchFamily="18" charset="0"/>
                <a:cs typeface="Times New Roman" pitchFamily="18" charset="0"/>
              </a:rPr>
              <a:t> </a:t>
            </a:r>
            <a:r>
              <a:rPr lang="en-US" sz="2800" b="1" dirty="0" err="1">
                <a:solidFill>
                  <a:srgbClr val="000000"/>
                </a:solidFill>
                <a:latin typeface="Times New Roman" pitchFamily="18" charset="0"/>
                <a:cs typeface="Times New Roman" pitchFamily="18" charset="0"/>
              </a:rPr>
              <a:t>từ</a:t>
            </a:r>
            <a:r>
              <a:rPr lang="en-US" sz="2800" b="1" dirty="0">
                <a:solidFill>
                  <a:srgbClr val="000000"/>
                </a:solidFill>
                <a:latin typeface="Times New Roman" pitchFamily="18" charset="0"/>
                <a:cs typeface="Times New Roman" pitchFamily="18" charset="0"/>
              </a:rPr>
              <a:t> </a:t>
            </a:r>
            <a:r>
              <a:rPr lang="en-US" sz="2800" b="1" dirty="0" err="1">
                <a:solidFill>
                  <a:srgbClr val="000000"/>
                </a:solidFill>
                <a:latin typeface="Times New Roman" pitchFamily="18" charset="0"/>
                <a:cs typeface="Times New Roman" pitchFamily="18" charset="0"/>
              </a:rPr>
              <a:t>nửa</a:t>
            </a:r>
            <a:r>
              <a:rPr lang="en-US" sz="2800" b="1" dirty="0">
                <a:solidFill>
                  <a:srgbClr val="000000"/>
                </a:solidFill>
                <a:latin typeface="Times New Roman" pitchFamily="18" charset="0"/>
                <a:cs typeface="Times New Roman" pitchFamily="18" charset="0"/>
              </a:rPr>
              <a:t> </a:t>
            </a:r>
            <a:r>
              <a:rPr lang="en-US" sz="2800" b="1" dirty="0" err="1">
                <a:solidFill>
                  <a:srgbClr val="000000"/>
                </a:solidFill>
                <a:latin typeface="Times New Roman" pitchFamily="18" charset="0"/>
                <a:cs typeface="Times New Roman" pitchFamily="18" charset="0"/>
              </a:rPr>
              <a:t>sau</a:t>
            </a:r>
            <a:r>
              <a:rPr lang="en-US" sz="2800" b="1" dirty="0">
                <a:solidFill>
                  <a:srgbClr val="000000"/>
                </a:solidFill>
                <a:latin typeface="Times New Roman" pitchFamily="18" charset="0"/>
                <a:cs typeface="Times New Roman" pitchFamily="18" charset="0"/>
              </a:rPr>
              <a:t> </a:t>
            </a:r>
            <a:r>
              <a:rPr lang="en-US" sz="2800" b="1" dirty="0" err="1">
                <a:solidFill>
                  <a:srgbClr val="000000"/>
                </a:solidFill>
                <a:latin typeface="Times New Roman" pitchFamily="18" charset="0"/>
                <a:cs typeface="Times New Roman" pitchFamily="18" charset="0"/>
              </a:rPr>
              <a:t>thế</a:t>
            </a:r>
            <a:r>
              <a:rPr lang="en-US" sz="2800" b="1" dirty="0">
                <a:solidFill>
                  <a:srgbClr val="000000"/>
                </a:solidFill>
                <a:latin typeface="Times New Roman" pitchFamily="18" charset="0"/>
                <a:cs typeface="Times New Roman" pitchFamily="18" charset="0"/>
              </a:rPr>
              <a:t> </a:t>
            </a:r>
            <a:r>
              <a:rPr lang="en-US" sz="2800" b="1" dirty="0" err="1">
                <a:solidFill>
                  <a:srgbClr val="000000"/>
                </a:solidFill>
                <a:latin typeface="Times New Roman" pitchFamily="18" charset="0"/>
                <a:cs typeface="Times New Roman" pitchFamily="18" charset="0"/>
              </a:rPr>
              <a:t>kỉ</a:t>
            </a:r>
            <a:r>
              <a:rPr lang="en-US" sz="2800" b="1" dirty="0">
                <a:solidFill>
                  <a:srgbClr val="000000"/>
                </a:solidFill>
                <a:latin typeface="Times New Roman" pitchFamily="18" charset="0"/>
                <a:cs typeface="Times New Roman" pitchFamily="18" charset="0"/>
              </a:rPr>
              <a:t> XIX </a:t>
            </a:r>
            <a:r>
              <a:rPr lang="en-US" sz="2800" b="1" dirty="0" err="1">
                <a:solidFill>
                  <a:srgbClr val="000000"/>
                </a:solidFill>
                <a:latin typeface="Times New Roman" pitchFamily="18" charset="0"/>
                <a:cs typeface="Times New Roman" pitchFamily="18" charset="0"/>
              </a:rPr>
              <a:t>đến</a:t>
            </a:r>
            <a:r>
              <a:rPr lang="vi-VN" sz="2800" b="1" dirty="0">
                <a:solidFill>
                  <a:srgbClr val="000000"/>
                </a:solidFill>
                <a:latin typeface="Times New Roman" pitchFamily="18" charset="0"/>
                <a:cs typeface="Times New Roman" pitchFamily="18" charset="0"/>
              </a:rPr>
              <a:t> </a:t>
            </a:r>
            <a:r>
              <a:rPr lang="en-US" sz="2800" b="1" dirty="0" err="1">
                <a:solidFill>
                  <a:srgbClr val="000000"/>
                </a:solidFill>
                <a:latin typeface="Times New Roman" pitchFamily="18" charset="0"/>
                <a:cs typeface="Times New Roman" pitchFamily="18" charset="0"/>
              </a:rPr>
              <a:t>đầu</a:t>
            </a:r>
            <a:r>
              <a:rPr lang="en-US" sz="2800" b="1" dirty="0">
                <a:solidFill>
                  <a:srgbClr val="000000"/>
                </a:solidFill>
                <a:latin typeface="Times New Roman" pitchFamily="18" charset="0"/>
                <a:cs typeface="Times New Roman" pitchFamily="18" charset="0"/>
              </a:rPr>
              <a:t> </a:t>
            </a:r>
            <a:r>
              <a:rPr lang="en-US" sz="2800" b="1" dirty="0" err="1">
                <a:solidFill>
                  <a:srgbClr val="000000"/>
                </a:solidFill>
                <a:latin typeface="Times New Roman" pitchFamily="18" charset="0"/>
                <a:cs typeface="Times New Roman" pitchFamily="18" charset="0"/>
              </a:rPr>
              <a:t>thế</a:t>
            </a:r>
            <a:r>
              <a:rPr lang="en-US" sz="2800" b="1" dirty="0">
                <a:solidFill>
                  <a:srgbClr val="000000"/>
                </a:solidFill>
                <a:latin typeface="Times New Roman" pitchFamily="18" charset="0"/>
                <a:cs typeface="Times New Roman" pitchFamily="18" charset="0"/>
              </a:rPr>
              <a:t> </a:t>
            </a:r>
            <a:r>
              <a:rPr lang="en-US" sz="2800" b="1" dirty="0" err="1">
                <a:solidFill>
                  <a:srgbClr val="000000"/>
                </a:solidFill>
                <a:latin typeface="Times New Roman" pitchFamily="18" charset="0"/>
                <a:cs typeface="Times New Roman" pitchFamily="18" charset="0"/>
              </a:rPr>
              <a:t>kỉ</a:t>
            </a:r>
            <a:r>
              <a:rPr lang="en-US" sz="2800" b="1" dirty="0">
                <a:solidFill>
                  <a:srgbClr val="000000"/>
                </a:solidFill>
                <a:latin typeface="Times New Roman" pitchFamily="18" charset="0"/>
                <a:cs typeface="Times New Roman" pitchFamily="18" charset="0"/>
              </a:rPr>
              <a:t> XX</a:t>
            </a:r>
          </a:p>
        </p:txBody>
      </p:sp>
      <p:sp>
        <p:nvSpPr>
          <p:cNvPr id="7" name="Rectangle 6"/>
          <p:cNvSpPr/>
          <p:nvPr/>
        </p:nvSpPr>
        <p:spPr>
          <a:xfrm>
            <a:off x="477982" y="1524000"/>
            <a:ext cx="11104418" cy="2062103"/>
          </a:xfrm>
          <a:prstGeom prst="rect">
            <a:avLst/>
          </a:prstGeom>
          <a:ln w="38100">
            <a:solidFill>
              <a:schemeClr val="accent2">
                <a:lumMod val="75000"/>
              </a:schemeClr>
            </a:solidFill>
          </a:ln>
        </p:spPr>
        <p:txBody>
          <a:bodyPr wrap="square">
            <a:spAutoFit/>
          </a:bodyPr>
          <a:lstStyle/>
          <a:p>
            <a:r>
              <a:rPr lang="en-US" sz="3200" dirty="0" smtClean="0">
                <a:solidFill>
                  <a:srgbClr val="000000"/>
                </a:solidFill>
                <a:latin typeface="Cambria" panose="02040503050406030204" pitchFamily="18" charset="0"/>
              </a:rPr>
              <a:t>- </a:t>
            </a:r>
            <a:r>
              <a:rPr lang="vi-VN" sz="3200" dirty="0" smtClean="0">
                <a:solidFill>
                  <a:srgbClr val="000000"/>
                </a:solidFill>
                <a:latin typeface="Cambria" panose="02040503050406030204" pitchFamily="18" charset="0"/>
              </a:rPr>
              <a:t>Kinh </a:t>
            </a:r>
            <a:r>
              <a:rPr lang="vi-VN" sz="3200" dirty="0">
                <a:solidFill>
                  <a:srgbClr val="000000"/>
                </a:solidFill>
                <a:latin typeface="Cambria" panose="02040503050406030204" pitchFamily="18" charset="0"/>
              </a:rPr>
              <a:t>tế tư bản chủ nghĩa phát triển mạnh</a:t>
            </a:r>
          </a:p>
          <a:p>
            <a:r>
              <a:rPr lang="en-US" sz="3200" dirty="0" smtClean="0">
                <a:solidFill>
                  <a:srgbClr val="000000"/>
                </a:solidFill>
                <a:latin typeface="Cambria" panose="02040503050406030204" pitchFamily="18" charset="0"/>
              </a:rPr>
              <a:t>- </a:t>
            </a:r>
            <a:r>
              <a:rPr lang="vi-VN" sz="3200" dirty="0" smtClean="0">
                <a:solidFill>
                  <a:srgbClr val="000000"/>
                </a:solidFill>
                <a:latin typeface="Cambria" panose="02040503050406030204" pitchFamily="18" charset="0"/>
              </a:rPr>
              <a:t>Các </a:t>
            </a:r>
            <a:r>
              <a:rPr lang="vi-VN" sz="3200" dirty="0">
                <a:solidFill>
                  <a:srgbClr val="000000"/>
                </a:solidFill>
                <a:latin typeface="Cambria" panose="02040503050406030204" pitchFamily="18" charset="0"/>
              </a:rPr>
              <a:t>công ty độc quyền ra đời như Mít-Xưi và Mít-su-bi-si</a:t>
            </a:r>
          </a:p>
          <a:p>
            <a:r>
              <a:rPr lang="en-US" sz="3200" dirty="0" smtClean="0">
                <a:solidFill>
                  <a:srgbClr val="000000"/>
                </a:solidFill>
                <a:latin typeface="Cambria" panose="02040503050406030204" pitchFamily="18" charset="0"/>
              </a:rPr>
              <a:t>- </a:t>
            </a:r>
            <a:r>
              <a:rPr lang="vi-VN" sz="3200" dirty="0" smtClean="0">
                <a:solidFill>
                  <a:srgbClr val="000000"/>
                </a:solidFill>
                <a:latin typeface="Cambria" panose="02040503050406030204" pitchFamily="18" charset="0"/>
              </a:rPr>
              <a:t>Thế </a:t>
            </a:r>
            <a:r>
              <a:rPr lang="vi-VN" sz="3200" dirty="0">
                <a:solidFill>
                  <a:srgbClr val="000000"/>
                </a:solidFill>
                <a:latin typeface="Cambria" panose="02040503050406030204" pitchFamily="18" charset="0"/>
              </a:rPr>
              <a:t>kỷ XX Nhật đẩy mạnh chính sách xâm lược, bành trướng các nước láng giềng: Nga, Trung Quốc.</a:t>
            </a:r>
            <a:endParaRPr lang="vi-VN" sz="3200" b="0" i="0" dirty="0">
              <a:solidFill>
                <a:srgbClr val="000000"/>
              </a:solidFill>
              <a:effectLst/>
              <a:latin typeface="Cambria" panose="02040503050406030204" pitchFamily="18" charset="0"/>
            </a:endParaRPr>
          </a:p>
        </p:txBody>
      </p:sp>
    </p:spTree>
    <p:extLst>
      <p:ext uri="{BB962C8B-B14F-4D97-AF65-F5344CB8AC3E}">
        <p14:creationId xmlns:p14="http://schemas.microsoft.com/office/powerpoint/2010/main" val="60274046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n 2">
            <a:extLst>
              <a:ext uri="{FF2B5EF4-FFF2-40B4-BE49-F238E27FC236}">
                <a16:creationId xmlns:a16="http://schemas.microsoft.com/office/drawing/2014/main" id="{6437E96C-B4D7-4CA6-90EE-43A5C748EF9C}"/>
              </a:ext>
            </a:extLst>
          </p:cNvPr>
          <p:cNvSpPr/>
          <p:nvPr/>
        </p:nvSpPr>
        <p:spPr>
          <a:xfrm>
            <a:off x="2250621" y="1328058"/>
            <a:ext cx="3249386" cy="4132943"/>
          </a:xfrm>
          <a:prstGeom prst="sun">
            <a:avLst/>
          </a:prstGeom>
          <a:solidFill>
            <a:srgbClr val="FFC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rgbClr val="FF0000"/>
                </a:solidFill>
                <a:latin typeface="Times New Roman" panose="02020603050405020304" pitchFamily="18" charset="0"/>
                <a:cs typeface="Times New Roman" panose="02020603050405020304" pitchFamily="18" charset="0"/>
              </a:rPr>
              <a:t>HOẠT ĐỘNG </a:t>
            </a:r>
          </a:p>
        </p:txBody>
      </p:sp>
      <p:sp>
        <p:nvSpPr>
          <p:cNvPr id="11" name="TextBox 10">
            <a:extLst>
              <a:ext uri="{FF2B5EF4-FFF2-40B4-BE49-F238E27FC236}">
                <a16:creationId xmlns:a16="http://schemas.microsoft.com/office/drawing/2014/main" id="{B812FD0D-3345-4D97-BED4-5A0590056D2D}"/>
              </a:ext>
            </a:extLst>
          </p:cNvPr>
          <p:cNvSpPr txBox="1"/>
          <p:nvPr/>
        </p:nvSpPr>
        <p:spPr>
          <a:xfrm>
            <a:off x="6629402" y="2280026"/>
            <a:ext cx="3094827" cy="584775"/>
          </a:xfrm>
          <a:prstGeom prst="rect">
            <a:avLst/>
          </a:prstGeom>
          <a:noFill/>
        </p:spPr>
        <p:txBody>
          <a:bodyPr wrap="square">
            <a:spAutoFit/>
          </a:bodyPr>
          <a:lstStyle/>
          <a:p>
            <a:r>
              <a:rPr lang="en-US" sz="3200" b="1" dirty="0">
                <a:solidFill>
                  <a:srgbClr val="FF0000"/>
                </a:solidFill>
                <a:latin typeface="Times New Roman" panose="02020603050405020304" pitchFamily="18" charset="0"/>
                <a:ea typeface="Calibri" panose="020F0502020204030204" pitchFamily="34" charset="0"/>
              </a:rPr>
              <a:t>LUYỆN TẬP</a:t>
            </a:r>
            <a:endParaRPr lang="en-US" sz="3200" dirty="0">
              <a:solidFill>
                <a:prstClr val="black"/>
              </a:solidFill>
            </a:endParaRPr>
          </a:p>
        </p:txBody>
      </p:sp>
      <p:pic>
        <p:nvPicPr>
          <p:cNvPr id="4" name="Hình ảnh 3">
            <a:extLst>
              <a:ext uri="{FF2B5EF4-FFF2-40B4-BE49-F238E27FC236}">
                <a16:creationId xmlns:a16="http://schemas.microsoft.com/office/drawing/2014/main" id="{65070DB6-3AAA-4E44-BD69-D8EC9843B0A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410200" y="3059724"/>
            <a:ext cx="4762500" cy="3810000"/>
          </a:xfrm>
          <a:prstGeom prst="rect">
            <a:avLst/>
          </a:prstGeom>
        </p:spPr>
      </p:pic>
    </p:spTree>
    <p:extLst>
      <p:ext uri="{BB962C8B-B14F-4D97-AF65-F5344CB8AC3E}">
        <p14:creationId xmlns:p14="http://schemas.microsoft.com/office/powerpoint/2010/main" val="1084321635"/>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500" fill="hold"/>
                                        <p:tgtEl>
                                          <p:spTgt spid="3"/>
                                        </p:tgtEl>
                                        <p:attrNameLst>
                                          <p:attrName>ppt_w</p:attrName>
                                        </p:attrNameLst>
                                      </p:cBhvr>
                                      <p:tavLst>
                                        <p:tav tm="0">
                                          <p:val>
                                            <p:fltVal val="0"/>
                                          </p:val>
                                        </p:tav>
                                        <p:tav tm="100000">
                                          <p:val>
                                            <p:strVal val="#ppt_w"/>
                                          </p:val>
                                        </p:tav>
                                      </p:tavLst>
                                    </p:anim>
                                    <p:anim calcmode="lin" valueType="num">
                                      <p:cBhvr>
                                        <p:cTn id="8" dur="1500" fill="hold"/>
                                        <p:tgtEl>
                                          <p:spTgt spid="3"/>
                                        </p:tgtEl>
                                        <p:attrNameLst>
                                          <p:attrName>ppt_h</p:attrName>
                                        </p:attrNameLst>
                                      </p:cBhvr>
                                      <p:tavLst>
                                        <p:tav tm="0">
                                          <p:val>
                                            <p:fltVal val="0"/>
                                          </p:val>
                                        </p:tav>
                                        <p:tav tm="100000">
                                          <p:val>
                                            <p:strVal val="#ppt_h"/>
                                          </p:val>
                                        </p:tav>
                                      </p:tavLst>
                                    </p:anim>
                                    <p:anim calcmode="lin" valueType="num">
                                      <p:cBhvr>
                                        <p:cTn id="9" dur="1500" fill="hold"/>
                                        <p:tgtEl>
                                          <p:spTgt spid="3"/>
                                        </p:tgtEl>
                                        <p:attrNameLst>
                                          <p:attrName>style.rotation</p:attrName>
                                        </p:attrNameLst>
                                      </p:cBhvr>
                                      <p:tavLst>
                                        <p:tav tm="0">
                                          <p:val>
                                            <p:fltVal val="360"/>
                                          </p:val>
                                        </p:tav>
                                        <p:tav tm="100000">
                                          <p:val>
                                            <p:fltVal val="0"/>
                                          </p:val>
                                        </p:tav>
                                      </p:tavLst>
                                    </p:anim>
                                    <p:animEffect transition="in" filter="fade">
                                      <p:cBhvr>
                                        <p:cTn id="10" dur="1500"/>
                                        <p:tgtEl>
                                          <p:spTgt spid="3"/>
                                        </p:tgtEl>
                                      </p:cBhvr>
                                    </p:animEffect>
                                  </p:childTnLst>
                                </p:cTn>
                              </p:par>
                            </p:childTnLst>
                          </p:cTn>
                        </p:par>
                        <p:par>
                          <p:cTn id="11" fill="hold">
                            <p:stCondLst>
                              <p:cond delay="1500"/>
                            </p:stCondLst>
                            <p:childTnLst>
                              <p:par>
                                <p:cTn id="12" presetID="56" presetClass="entr" presetSubtype="0" fill="hold" grpId="0" nodeType="afterEffect">
                                  <p:stCondLst>
                                    <p:cond delay="0"/>
                                  </p:stCondLst>
                                  <p:iterate type="lt">
                                    <p:tmPct val="10000"/>
                                  </p:iterate>
                                  <p:childTnLst>
                                    <p:set>
                                      <p:cBhvr>
                                        <p:cTn id="13" dur="1" fill="hold">
                                          <p:stCondLst>
                                            <p:cond delay="0"/>
                                          </p:stCondLst>
                                        </p:cTn>
                                        <p:tgtEl>
                                          <p:spTgt spid="11"/>
                                        </p:tgtEl>
                                        <p:attrNameLst>
                                          <p:attrName>style.visibility</p:attrName>
                                        </p:attrNameLst>
                                      </p:cBhvr>
                                      <p:to>
                                        <p:strVal val="visible"/>
                                      </p:to>
                                    </p:set>
                                    <p:anim by="(-#ppt_w*2)" calcmode="lin" valueType="num">
                                      <p:cBhvr rctx="PPT">
                                        <p:cTn id="14" dur="500" autoRev="1" fill="hold">
                                          <p:stCondLst>
                                            <p:cond delay="0"/>
                                          </p:stCondLst>
                                        </p:cTn>
                                        <p:tgtEl>
                                          <p:spTgt spid="11"/>
                                        </p:tgtEl>
                                        <p:attrNameLst>
                                          <p:attrName>ppt_w</p:attrName>
                                        </p:attrNameLst>
                                      </p:cBhvr>
                                    </p:anim>
                                    <p:anim by="(#ppt_w*0.50)" calcmode="lin" valueType="num">
                                      <p:cBhvr>
                                        <p:cTn id="15" dur="500" decel="50000" autoRev="1" fill="hold">
                                          <p:stCondLst>
                                            <p:cond delay="0"/>
                                          </p:stCondLst>
                                        </p:cTn>
                                        <p:tgtEl>
                                          <p:spTgt spid="11"/>
                                        </p:tgtEl>
                                        <p:attrNameLst>
                                          <p:attrName>ppt_x</p:attrName>
                                        </p:attrNameLst>
                                      </p:cBhvr>
                                    </p:anim>
                                    <p:anim from="(-#ppt_h/2)" to="(#ppt_y)" calcmode="lin" valueType="num">
                                      <p:cBhvr>
                                        <p:cTn id="16" dur="1000" fill="hold">
                                          <p:stCondLst>
                                            <p:cond delay="0"/>
                                          </p:stCondLst>
                                        </p:cTn>
                                        <p:tgtEl>
                                          <p:spTgt spid="11"/>
                                        </p:tgtEl>
                                        <p:attrNameLst>
                                          <p:attrName>ppt_y</p:attrName>
                                        </p:attrNameLst>
                                      </p:cBhvr>
                                    </p:anim>
                                    <p:animRot by="21600000">
                                      <p:cBhvr>
                                        <p:cTn id="17" dur="1000" fill="hold">
                                          <p:stCondLst>
                                            <p:cond delay="0"/>
                                          </p:stCondLst>
                                        </p:cTn>
                                        <p:tgtEl>
                                          <p:spTgt spid="1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1"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 name="Picture 42">
            <a:extLst>
              <a:ext uri="{FF2B5EF4-FFF2-40B4-BE49-F238E27FC236}">
                <a16:creationId xmlns:a16="http://schemas.microsoft.com/office/drawing/2014/main" id="{653AC967-D76F-4BEA-9802-36BAE58E09C6}"/>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b="8819"/>
          <a:stretch/>
        </p:blipFill>
        <p:spPr>
          <a:xfrm>
            <a:off x="9906000" y="81943"/>
            <a:ext cx="940866" cy="1254488"/>
          </a:xfrm>
          <a:prstGeom prst="rect">
            <a:avLst/>
          </a:prstGeom>
        </p:spPr>
      </p:pic>
      <p:pic>
        <p:nvPicPr>
          <p:cNvPr id="4" name="Google Shape;213;p23" descr="Ngôi nhà hoạt hình, phim hoạt hình png | Klipartz">
            <a:extLst>
              <a:ext uri="{FF2B5EF4-FFF2-40B4-BE49-F238E27FC236}">
                <a16:creationId xmlns:a16="http://schemas.microsoft.com/office/drawing/2014/main" id="{0B091707-62F1-0790-F0CD-A27A695345C6}"/>
              </a:ext>
            </a:extLst>
          </p:cNvPr>
          <p:cNvPicPr preferRelativeResize="0"/>
          <p:nvPr/>
        </p:nvPicPr>
        <p:blipFill rotWithShape="1">
          <a:blip r:embed="rId3">
            <a:alphaModFix/>
          </a:blip>
          <a:srcRect/>
          <a:stretch/>
        </p:blipFill>
        <p:spPr>
          <a:xfrm>
            <a:off x="1600202" y="1498602"/>
            <a:ext cx="3071795" cy="3251201"/>
          </a:xfrm>
          <a:prstGeom prst="rect">
            <a:avLst/>
          </a:prstGeom>
          <a:noFill/>
          <a:ln>
            <a:noFill/>
          </a:ln>
        </p:spPr>
      </p:pic>
      <p:sp>
        <p:nvSpPr>
          <p:cNvPr id="5" name="Google Shape;214;p23">
            <a:extLst>
              <a:ext uri="{FF2B5EF4-FFF2-40B4-BE49-F238E27FC236}">
                <a16:creationId xmlns:a16="http://schemas.microsoft.com/office/drawing/2014/main" id="{FA68ACEA-3938-617C-DF6C-B9D82AE7B6EC}"/>
              </a:ext>
            </a:extLst>
          </p:cNvPr>
          <p:cNvSpPr txBox="1"/>
          <p:nvPr/>
        </p:nvSpPr>
        <p:spPr>
          <a:xfrm>
            <a:off x="3962400" y="334745"/>
            <a:ext cx="5777166" cy="561662"/>
          </a:xfrm>
          <a:prstGeom prst="rect">
            <a:avLst/>
          </a:prstGeom>
          <a:noFill/>
          <a:ln>
            <a:noFill/>
          </a:ln>
        </p:spPr>
        <p:txBody>
          <a:bodyPr spcFirstLastPara="1" wrap="square" lIns="68569" tIns="34275" rIns="68569" bIns="34275" anchor="t" anchorCtr="0">
            <a:spAutoFit/>
          </a:bodyPr>
          <a:lstStyle/>
          <a:p>
            <a:pPr defTabSz="685800">
              <a:buClr>
                <a:srgbClr val="000000"/>
              </a:buClr>
            </a:pPr>
            <a:r>
              <a:rPr lang="en-US" sz="3200" b="1" kern="0" dirty="0">
                <a:solidFill>
                  <a:srgbClr val="FF0000"/>
                </a:solidFill>
                <a:latin typeface="Times New Roman"/>
                <a:ea typeface="Times New Roman"/>
                <a:cs typeface="Times New Roman"/>
                <a:sym typeface="Times New Roman"/>
              </a:rPr>
              <a:t>HƯỚNG </a:t>
            </a:r>
            <a:r>
              <a:rPr lang="en-US" sz="3200" b="1" kern="0">
                <a:solidFill>
                  <a:srgbClr val="FF0000"/>
                </a:solidFill>
                <a:latin typeface="Times New Roman"/>
                <a:ea typeface="Times New Roman"/>
                <a:cs typeface="Times New Roman"/>
                <a:sym typeface="Times New Roman"/>
              </a:rPr>
              <a:t>DẪN HỌC Ở </a:t>
            </a:r>
            <a:r>
              <a:rPr lang="en-US" sz="3200" b="1" kern="0" dirty="0">
                <a:solidFill>
                  <a:srgbClr val="FF0000"/>
                </a:solidFill>
                <a:latin typeface="Times New Roman"/>
                <a:ea typeface="Times New Roman"/>
                <a:cs typeface="Times New Roman"/>
                <a:sym typeface="Times New Roman"/>
              </a:rPr>
              <a:t>NHÀ</a:t>
            </a:r>
            <a:endParaRPr sz="1200" kern="0" dirty="0">
              <a:solidFill>
                <a:srgbClr val="000000"/>
              </a:solidFill>
              <a:latin typeface="Arial"/>
              <a:cs typeface="Arial"/>
              <a:sym typeface="Arial"/>
            </a:endParaRPr>
          </a:p>
        </p:txBody>
      </p:sp>
      <p:sp>
        <p:nvSpPr>
          <p:cNvPr id="6" name="Rectangle 5">
            <a:extLst>
              <a:ext uri="{FF2B5EF4-FFF2-40B4-BE49-F238E27FC236}">
                <a16:creationId xmlns:a16="http://schemas.microsoft.com/office/drawing/2014/main" id="{23A46C90-8605-0A5E-6F29-92C5F343AD8B}"/>
              </a:ext>
            </a:extLst>
          </p:cNvPr>
          <p:cNvSpPr/>
          <p:nvPr/>
        </p:nvSpPr>
        <p:spPr>
          <a:xfrm>
            <a:off x="4671995" y="1751403"/>
            <a:ext cx="5891074" cy="1569660"/>
          </a:xfrm>
          <a:prstGeom prst="rect">
            <a:avLst/>
          </a:prstGeom>
        </p:spPr>
        <p:txBody>
          <a:bodyPr wrap="square">
            <a:spAutoFit/>
          </a:bodyPr>
          <a:lstStyle/>
          <a:p>
            <a:pPr marL="342900" indent="-342900" defTabSz="685800">
              <a:buClr>
                <a:srgbClr val="000000"/>
              </a:buClr>
              <a:buFont typeface="Wingdings" panose="05000000000000000000" pitchFamily="2" charset="2"/>
              <a:buChar char="q"/>
            </a:pPr>
            <a:r>
              <a:rPr lang="vi-VN" sz="2400" kern="0" dirty="0">
                <a:solidFill>
                  <a:srgbClr val="000000"/>
                </a:solidFill>
                <a:latin typeface="Times New Roman" panose="02020603050405020304" pitchFamily="18" charset="0"/>
                <a:ea typeface="Times New Roman" panose="02020603050405020304" pitchFamily="18" charset="0"/>
                <a:cs typeface="Arial"/>
                <a:sym typeface="Arial"/>
              </a:rPr>
              <a:t>Làm bài tập phần vận dụng</a:t>
            </a:r>
            <a:endParaRPr lang="en-US" sz="2400" kern="0" dirty="0">
              <a:solidFill>
                <a:srgbClr val="000000"/>
              </a:solidFill>
              <a:latin typeface="Times New Roman" panose="02020603050405020304" pitchFamily="18" charset="0"/>
              <a:ea typeface="Times New Roman" panose="02020603050405020304" pitchFamily="18" charset="0"/>
              <a:cs typeface="Arial"/>
              <a:sym typeface="Arial"/>
            </a:endParaRPr>
          </a:p>
          <a:p>
            <a:pPr marL="342900" indent="-342900" defTabSz="685800">
              <a:buClr>
                <a:srgbClr val="000000"/>
              </a:buClr>
              <a:buFont typeface="Wingdings" panose="05000000000000000000" pitchFamily="2" charset="2"/>
              <a:buChar char="q"/>
            </a:pPr>
            <a:r>
              <a:rPr lang="vi-VN" sz="2400" kern="0" dirty="0">
                <a:solidFill>
                  <a:srgbClr val="000000"/>
                </a:solidFill>
                <a:latin typeface="Times New Roman" panose="02020603050405020304" pitchFamily="18" charset="0"/>
                <a:ea typeface="Calibri" panose="020F0502020204030204" pitchFamily="34" charset="0"/>
                <a:cs typeface="Arial"/>
                <a:sym typeface="Arial"/>
              </a:rPr>
              <a:t>Trả lời các </a:t>
            </a:r>
            <a:r>
              <a:rPr lang="vi-VN" sz="2400" kern="0">
                <a:solidFill>
                  <a:srgbClr val="000000"/>
                </a:solidFill>
                <a:latin typeface="Times New Roman" panose="02020603050405020304" pitchFamily="18" charset="0"/>
                <a:ea typeface="Calibri" panose="020F0502020204030204" pitchFamily="34" charset="0"/>
                <a:cs typeface="Arial"/>
                <a:sym typeface="Arial"/>
              </a:rPr>
              <a:t>câu hỏi </a:t>
            </a:r>
            <a:r>
              <a:rPr lang="vi-VN" sz="2400" kern="0" dirty="0">
                <a:solidFill>
                  <a:srgbClr val="000000"/>
                </a:solidFill>
                <a:latin typeface="Times New Roman" panose="02020603050405020304" pitchFamily="18" charset="0"/>
                <a:ea typeface="Calibri" panose="020F0502020204030204" pitchFamily="34" charset="0"/>
                <a:cs typeface="Arial"/>
                <a:sym typeface="Arial"/>
              </a:rPr>
              <a:t>trong SGK</a:t>
            </a:r>
          </a:p>
          <a:p>
            <a:pPr marL="342900" indent="-342900" defTabSz="685800">
              <a:buClr>
                <a:srgbClr val="000000"/>
              </a:buClr>
              <a:buFont typeface="Wingdings" panose="05000000000000000000" pitchFamily="2" charset="2"/>
              <a:buChar char="q"/>
            </a:pPr>
            <a:r>
              <a:rPr lang="vi-VN" sz="2400" kern="0" dirty="0">
                <a:solidFill>
                  <a:srgbClr val="000000"/>
                </a:solidFill>
                <a:latin typeface="Times New Roman" panose="02020603050405020304" pitchFamily="18" charset="0"/>
                <a:ea typeface="Calibri" panose="020F0502020204030204" pitchFamily="34" charset="0"/>
                <a:cs typeface="Arial"/>
                <a:sym typeface="Arial"/>
              </a:rPr>
              <a:t>Xem trước bài 15: Ấn Độ và Đông Nam Á nửa sau thế kỉ XIX đến đầu thế kỉ XX</a:t>
            </a:r>
            <a:r>
              <a:rPr lang="nl-NL" sz="2400" kern="0" dirty="0">
                <a:solidFill>
                  <a:srgbClr val="000000"/>
                </a:solidFill>
                <a:latin typeface="Times New Roman" panose="02020603050405020304" pitchFamily="18" charset="0"/>
                <a:ea typeface="Calibri" panose="020F0502020204030204" pitchFamily="34" charset="0"/>
                <a:cs typeface="Arial"/>
                <a:sym typeface="Arial"/>
              </a:rPr>
              <a:t>.</a:t>
            </a:r>
            <a:endParaRPr lang="en-US" sz="2400" kern="0" dirty="0">
              <a:solidFill>
                <a:srgbClr val="000000"/>
              </a:solidFill>
              <a:latin typeface="Times New Roman" panose="02020603050405020304" pitchFamily="18" charset="0"/>
              <a:ea typeface="Times New Roman" panose="02020603050405020304" pitchFamily="18" charset="0"/>
              <a:cs typeface="Arial"/>
              <a:sym typeface="Arial"/>
            </a:endParaRPr>
          </a:p>
        </p:txBody>
      </p:sp>
    </p:spTree>
    <p:extLst>
      <p:ext uri="{BB962C8B-B14F-4D97-AF65-F5344CB8AC3E}">
        <p14:creationId xmlns:p14="http://schemas.microsoft.com/office/powerpoint/2010/main" val="3001559472"/>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circle(in)">
                                      <p:cBhvr>
                                        <p:cTn id="12"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96088C9-A8F9-491E-B242-9733E9906C55}"/>
              </a:ext>
            </a:extLst>
          </p:cNvPr>
          <p:cNvSpPr/>
          <p:nvPr/>
        </p:nvSpPr>
        <p:spPr>
          <a:xfrm>
            <a:off x="3270826" y="1455291"/>
            <a:ext cx="5981446" cy="1985159"/>
          </a:xfrm>
          <a:prstGeom prst="rect">
            <a:avLst/>
          </a:prstGeom>
          <a:noFill/>
        </p:spPr>
        <p:txBody>
          <a:bodyPr wrap="none" lIns="68580" tIns="34290" rIns="68580" bIns="34290">
            <a:spAutoFit/>
            <a:scene3d>
              <a:camera prst="orthographicFront"/>
              <a:lightRig rig="threePt" dir="t"/>
            </a:scene3d>
            <a:sp3d extrusionH="57150">
              <a:bevelT w="57150" h="38100" prst="hardEdge"/>
            </a:sp3d>
          </a:bodyPr>
          <a:lstStyle/>
          <a:p>
            <a:pPr algn="ctr">
              <a:defRPr/>
            </a:pPr>
            <a:r>
              <a:rPr lang="en-US" sz="12450" b="1" dirty="0">
                <a:ln w="22225">
                  <a:solidFill>
                    <a:srgbClr val="BD582C"/>
                  </a:solidFill>
                  <a:prstDash val="solid"/>
                </a:ln>
                <a:solidFill>
                  <a:srgbClr val="FF0000"/>
                </a:solidFill>
                <a:latin typeface="Tw Cen MT" panose="020B0602020104020603"/>
              </a:rPr>
              <a:t>T</a:t>
            </a:r>
            <a:r>
              <a:rPr lang="en-US" sz="12450" b="1" dirty="0">
                <a:ln w="22225">
                  <a:solidFill>
                    <a:srgbClr val="BD582C"/>
                  </a:solidFill>
                  <a:prstDash val="solid"/>
                </a:ln>
                <a:solidFill>
                  <a:srgbClr val="000000"/>
                </a:solidFill>
                <a:latin typeface="Tw Cen MT" panose="020B0602020104020603"/>
              </a:rPr>
              <a:t>H</a:t>
            </a:r>
            <a:r>
              <a:rPr lang="en-US" sz="12450" b="1" dirty="0">
                <a:ln w="22225">
                  <a:solidFill>
                    <a:srgbClr val="BD582C"/>
                  </a:solidFill>
                  <a:prstDash val="solid"/>
                </a:ln>
                <a:solidFill>
                  <a:srgbClr val="00B0F0"/>
                </a:solidFill>
                <a:latin typeface="Tw Cen MT" panose="020B0602020104020603"/>
              </a:rPr>
              <a:t>E</a:t>
            </a:r>
            <a:r>
              <a:rPr lang="en-US" sz="12450" b="1" dirty="0">
                <a:ln w="22225">
                  <a:solidFill>
                    <a:srgbClr val="BD582C"/>
                  </a:solidFill>
                  <a:prstDash val="solid"/>
                </a:ln>
                <a:solidFill>
                  <a:srgbClr val="FF0000"/>
                </a:solidFill>
                <a:latin typeface="Tw Cen MT" panose="020B0602020104020603"/>
              </a:rPr>
              <a:t> </a:t>
            </a:r>
            <a:r>
              <a:rPr lang="en-US" sz="12450" b="1" dirty="0">
                <a:ln w="22225">
                  <a:solidFill>
                    <a:srgbClr val="BD582C"/>
                  </a:solidFill>
                  <a:prstDash val="solid"/>
                </a:ln>
                <a:solidFill>
                  <a:srgbClr val="CCFF33"/>
                </a:solidFill>
                <a:latin typeface="Tw Cen MT" panose="020B0602020104020603"/>
              </a:rPr>
              <a:t>E</a:t>
            </a:r>
            <a:r>
              <a:rPr lang="en-US" sz="12450" b="1" dirty="0">
                <a:ln w="22225">
                  <a:solidFill>
                    <a:srgbClr val="BD582C"/>
                  </a:solidFill>
                  <a:prstDash val="solid"/>
                </a:ln>
                <a:solidFill>
                  <a:srgbClr val="0070C0"/>
                </a:solidFill>
                <a:latin typeface="Tw Cen MT" panose="020B0602020104020603"/>
              </a:rPr>
              <a:t>N</a:t>
            </a:r>
            <a:r>
              <a:rPr lang="en-US" sz="12450" b="1" dirty="0">
                <a:ln w="22225">
                  <a:solidFill>
                    <a:srgbClr val="BD582C"/>
                  </a:solidFill>
                  <a:prstDash val="solid"/>
                </a:ln>
                <a:solidFill>
                  <a:srgbClr val="FF0000"/>
                </a:solidFill>
                <a:latin typeface="Tw Cen MT" panose="020B0602020104020603"/>
              </a:rPr>
              <a:t>D</a:t>
            </a:r>
          </a:p>
        </p:txBody>
      </p:sp>
    </p:spTree>
    <p:extLst>
      <p:ext uri="{BB962C8B-B14F-4D97-AF65-F5344CB8AC3E}">
        <p14:creationId xmlns:p14="http://schemas.microsoft.com/office/powerpoint/2010/main" val="2988913695"/>
      </p:ext>
    </p:extLst>
  </p:cSld>
  <p:clrMapOvr>
    <a:masterClrMapping/>
  </p:clrMapOvr>
  <mc:AlternateContent xmlns:mc="http://schemas.openxmlformats.org/markup-compatibility/2006" xmlns:p14="http://schemas.microsoft.com/office/powerpoint/2010/main">
    <mc:Choice Requires="p14">
      <p:transition spd="slow" p14:dur="2000">
        <p14:vortex dir="r"/>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p:cNvSpPr txBox="1">
            <a:spLocks noChangeArrowheads="1"/>
          </p:cNvSpPr>
          <p:nvPr/>
        </p:nvSpPr>
        <p:spPr bwMode="auto">
          <a:xfrm>
            <a:off x="152518" y="923875"/>
            <a:ext cx="8728165" cy="2062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just" fontAlgn="base">
              <a:spcBef>
                <a:spcPct val="0"/>
              </a:spcBef>
              <a:spcAft>
                <a:spcPct val="0"/>
              </a:spcAft>
            </a:pPr>
            <a:r>
              <a:rPr lang="en-US" sz="3200" dirty="0" err="1">
                <a:solidFill>
                  <a:prstClr val="black"/>
                </a:solidFill>
                <a:latin typeface="Times New Roman" pitchFamily="18" charset="0"/>
                <a:cs typeface="Times New Roman" pitchFamily="18" charset="0"/>
              </a:rPr>
              <a:t>Mít</a:t>
            </a:r>
            <a:r>
              <a:rPr lang="en-US" sz="3200" dirty="0">
                <a:solidFill>
                  <a:prstClr val="black"/>
                </a:solidFill>
                <a:latin typeface="Times New Roman" pitchFamily="18" charset="0"/>
                <a:cs typeface="Times New Roman" pitchFamily="18" charset="0"/>
              </a:rPr>
              <a:t>-</a:t>
            </a:r>
            <a:r>
              <a:rPr lang="en-US" sz="3200" dirty="0" err="1">
                <a:solidFill>
                  <a:prstClr val="black"/>
                </a:solidFill>
                <a:latin typeface="Times New Roman" pitchFamily="18" charset="0"/>
                <a:cs typeface="Times New Roman" pitchFamily="18" charset="0"/>
              </a:rPr>
              <a:t>su</a:t>
            </a:r>
            <a:r>
              <a:rPr lang="en-US" sz="3200" dirty="0">
                <a:solidFill>
                  <a:prstClr val="black"/>
                </a:solidFill>
                <a:latin typeface="Times New Roman" pitchFamily="18" charset="0"/>
                <a:cs typeface="Times New Roman" pitchFamily="18" charset="0"/>
              </a:rPr>
              <a:t>-hi-</a:t>
            </a:r>
            <a:r>
              <a:rPr lang="en-US" sz="3200" dirty="0" err="1">
                <a:solidFill>
                  <a:prstClr val="black"/>
                </a:solidFill>
                <a:latin typeface="Times New Roman" pitchFamily="18" charset="0"/>
                <a:cs typeface="Times New Roman" pitchFamily="18" charset="0"/>
              </a:rPr>
              <a:t>tô</a:t>
            </a:r>
            <a:r>
              <a:rPr lang="en-US" sz="3200" dirty="0">
                <a:solidFill>
                  <a:prstClr val="black"/>
                </a:solidFill>
                <a:latin typeface="Times New Roman" pitchFamily="18" charset="0"/>
                <a:cs typeface="Times New Roman" pitchFamily="18" charset="0"/>
              </a:rPr>
              <a:t> </a:t>
            </a:r>
            <a:r>
              <a:rPr lang="en-US" sz="3200" dirty="0" err="1">
                <a:solidFill>
                  <a:prstClr val="black"/>
                </a:solidFill>
                <a:latin typeface="Times New Roman" pitchFamily="18" charset="0"/>
                <a:cs typeface="Times New Roman" pitchFamily="18" charset="0"/>
              </a:rPr>
              <a:t>là</a:t>
            </a:r>
            <a:r>
              <a:rPr lang="en-US" sz="3200" dirty="0">
                <a:solidFill>
                  <a:prstClr val="black"/>
                </a:solidFill>
                <a:latin typeface="Times New Roman" pitchFamily="18" charset="0"/>
                <a:cs typeface="Times New Roman" pitchFamily="18" charset="0"/>
              </a:rPr>
              <a:t> con </a:t>
            </a:r>
            <a:r>
              <a:rPr lang="en-US" sz="3200" dirty="0" err="1">
                <a:solidFill>
                  <a:prstClr val="black"/>
                </a:solidFill>
                <a:latin typeface="Times New Roman" pitchFamily="18" charset="0"/>
                <a:cs typeface="Times New Roman" pitchFamily="18" charset="0"/>
              </a:rPr>
              <a:t>thứ</a:t>
            </a:r>
            <a:r>
              <a:rPr lang="en-US" sz="3200" dirty="0">
                <a:solidFill>
                  <a:prstClr val="black"/>
                </a:solidFill>
                <a:latin typeface="Times New Roman" pitchFamily="18" charset="0"/>
                <a:cs typeface="Times New Roman" pitchFamily="18" charset="0"/>
              </a:rPr>
              <a:t> </a:t>
            </a:r>
            <a:r>
              <a:rPr lang="en-US" sz="3200" dirty="0" err="1">
                <a:solidFill>
                  <a:prstClr val="black"/>
                </a:solidFill>
                <a:latin typeface="Times New Roman" pitchFamily="18" charset="0"/>
                <a:cs typeface="Times New Roman" pitchFamily="18" charset="0"/>
              </a:rPr>
              <a:t>của</a:t>
            </a:r>
            <a:r>
              <a:rPr lang="en-US" sz="3200" dirty="0">
                <a:solidFill>
                  <a:prstClr val="black"/>
                </a:solidFill>
                <a:latin typeface="Times New Roman" pitchFamily="18" charset="0"/>
                <a:cs typeface="Times New Roman" pitchFamily="18" charset="0"/>
              </a:rPr>
              <a:t> </a:t>
            </a:r>
            <a:r>
              <a:rPr lang="vi-VN" sz="3200" dirty="0">
                <a:solidFill>
                  <a:prstClr val="black"/>
                </a:solidFill>
                <a:latin typeface="Times New Roman" pitchFamily="18" charset="0"/>
                <a:cs typeface="Times New Roman" pitchFamily="18" charset="0"/>
              </a:rPr>
              <a:t>T</a:t>
            </a:r>
            <a:r>
              <a:rPr lang="en-US" sz="3200" dirty="0" err="1">
                <a:solidFill>
                  <a:prstClr val="black"/>
                </a:solidFill>
                <a:latin typeface="Times New Roman" pitchFamily="18" charset="0"/>
                <a:cs typeface="Times New Roman" pitchFamily="18" charset="0"/>
              </a:rPr>
              <a:t>hiên</a:t>
            </a:r>
            <a:r>
              <a:rPr lang="en-US" sz="3200" dirty="0">
                <a:solidFill>
                  <a:prstClr val="black"/>
                </a:solidFill>
                <a:latin typeface="Times New Roman" pitchFamily="18" charset="0"/>
                <a:cs typeface="Times New Roman" pitchFamily="18" charset="0"/>
              </a:rPr>
              <a:t> </a:t>
            </a:r>
            <a:r>
              <a:rPr lang="en-US" sz="3200" dirty="0" err="1">
                <a:solidFill>
                  <a:prstClr val="black"/>
                </a:solidFill>
                <a:latin typeface="Times New Roman" pitchFamily="18" charset="0"/>
                <a:cs typeface="Times New Roman" pitchFamily="18" charset="0"/>
              </a:rPr>
              <a:t>hoàng</a:t>
            </a:r>
            <a:r>
              <a:rPr lang="en-US" sz="3200" dirty="0">
                <a:solidFill>
                  <a:prstClr val="black"/>
                </a:solidFill>
                <a:latin typeface="Times New Roman" pitchFamily="18" charset="0"/>
                <a:cs typeface="Times New Roman" pitchFamily="18" charset="0"/>
              </a:rPr>
              <a:t> </a:t>
            </a:r>
            <a:r>
              <a:rPr lang="en-US" sz="3200" dirty="0" err="1">
                <a:solidFill>
                  <a:prstClr val="black"/>
                </a:solidFill>
                <a:latin typeface="Times New Roman" pitchFamily="18" charset="0"/>
                <a:cs typeface="Times New Roman" pitchFamily="18" charset="0"/>
              </a:rPr>
              <a:t>Kô-Mây</a:t>
            </a:r>
            <a:r>
              <a:rPr lang="en-US" sz="3200" dirty="0">
                <a:solidFill>
                  <a:prstClr val="black"/>
                </a:solidFill>
                <a:latin typeface="Times New Roman" pitchFamily="18" charset="0"/>
                <a:cs typeface="Times New Roman" pitchFamily="18" charset="0"/>
              </a:rPr>
              <a:t>, </a:t>
            </a:r>
            <a:r>
              <a:rPr lang="en-US" sz="3200" dirty="0" err="1">
                <a:solidFill>
                  <a:prstClr val="black"/>
                </a:solidFill>
                <a:latin typeface="Times New Roman" pitchFamily="18" charset="0"/>
                <a:cs typeface="Times New Roman" pitchFamily="18" charset="0"/>
              </a:rPr>
              <a:t>được</a:t>
            </a:r>
            <a:r>
              <a:rPr lang="en-US" sz="3200" dirty="0">
                <a:solidFill>
                  <a:prstClr val="black"/>
                </a:solidFill>
                <a:latin typeface="Times New Roman" pitchFamily="18" charset="0"/>
                <a:cs typeface="Times New Roman" pitchFamily="18" charset="0"/>
              </a:rPr>
              <a:t> </a:t>
            </a:r>
            <a:r>
              <a:rPr lang="en-US" sz="3200" dirty="0" err="1">
                <a:solidFill>
                  <a:prstClr val="black"/>
                </a:solidFill>
                <a:latin typeface="Times New Roman" pitchFamily="18" charset="0"/>
                <a:cs typeface="Times New Roman" pitchFamily="18" charset="0"/>
              </a:rPr>
              <a:t>kế</a:t>
            </a:r>
            <a:r>
              <a:rPr lang="en-US" sz="3200" dirty="0">
                <a:solidFill>
                  <a:prstClr val="black"/>
                </a:solidFill>
                <a:latin typeface="Times New Roman" pitchFamily="18" charset="0"/>
                <a:cs typeface="Times New Roman" pitchFamily="18" charset="0"/>
              </a:rPr>
              <a:t> </a:t>
            </a:r>
            <a:r>
              <a:rPr lang="en-US" sz="3200" dirty="0" err="1">
                <a:solidFill>
                  <a:prstClr val="black"/>
                </a:solidFill>
                <a:latin typeface="Times New Roman" pitchFamily="18" charset="0"/>
                <a:cs typeface="Times New Roman" pitchFamily="18" charset="0"/>
              </a:rPr>
              <a:t>vị</a:t>
            </a:r>
            <a:r>
              <a:rPr lang="en-US" sz="3200" dirty="0">
                <a:solidFill>
                  <a:prstClr val="black"/>
                </a:solidFill>
                <a:latin typeface="Times New Roman" pitchFamily="18" charset="0"/>
                <a:cs typeface="Times New Roman" pitchFamily="18" charset="0"/>
              </a:rPr>
              <a:t> </a:t>
            </a:r>
            <a:r>
              <a:rPr lang="en-US" sz="3200" dirty="0" err="1">
                <a:solidFill>
                  <a:prstClr val="black"/>
                </a:solidFill>
                <a:latin typeface="Times New Roman" pitchFamily="18" charset="0"/>
                <a:cs typeface="Times New Roman" pitchFamily="18" charset="0"/>
              </a:rPr>
              <a:t>lúc</a:t>
            </a:r>
            <a:r>
              <a:rPr lang="en-US" sz="3200" dirty="0">
                <a:solidFill>
                  <a:prstClr val="black"/>
                </a:solidFill>
                <a:latin typeface="Times New Roman" pitchFamily="18" charset="0"/>
                <a:cs typeface="Times New Roman" pitchFamily="18" charset="0"/>
              </a:rPr>
              <a:t> </a:t>
            </a:r>
            <a:r>
              <a:rPr lang="en-US" sz="3200" dirty="0" err="1">
                <a:solidFill>
                  <a:prstClr val="black"/>
                </a:solidFill>
                <a:latin typeface="Times New Roman" pitchFamily="18" charset="0"/>
                <a:cs typeface="Times New Roman" pitchFamily="18" charset="0"/>
              </a:rPr>
              <a:t>mới</a:t>
            </a:r>
            <a:r>
              <a:rPr lang="en-US" sz="3200" dirty="0">
                <a:solidFill>
                  <a:prstClr val="black"/>
                </a:solidFill>
                <a:latin typeface="Times New Roman" pitchFamily="18" charset="0"/>
                <a:cs typeface="Times New Roman" pitchFamily="18" charset="0"/>
              </a:rPr>
              <a:t> 15 </a:t>
            </a:r>
            <a:r>
              <a:rPr lang="en-US" sz="3200" dirty="0" err="1">
                <a:solidFill>
                  <a:prstClr val="black"/>
                </a:solidFill>
                <a:latin typeface="Times New Roman" pitchFamily="18" charset="0"/>
                <a:cs typeface="Times New Roman" pitchFamily="18" charset="0"/>
              </a:rPr>
              <a:t>tuổi</a:t>
            </a:r>
            <a:r>
              <a:rPr lang="en-US" sz="3200" dirty="0">
                <a:solidFill>
                  <a:prstClr val="black"/>
                </a:solidFill>
                <a:latin typeface="Times New Roman" pitchFamily="18" charset="0"/>
                <a:cs typeface="Times New Roman" pitchFamily="18" charset="0"/>
              </a:rPr>
              <a:t>, </a:t>
            </a:r>
            <a:r>
              <a:rPr lang="en-US" sz="3200" dirty="0" err="1">
                <a:solidFill>
                  <a:prstClr val="black"/>
                </a:solidFill>
                <a:latin typeface="Times New Roman" pitchFamily="18" charset="0"/>
                <a:cs typeface="Times New Roman" pitchFamily="18" charset="0"/>
              </a:rPr>
              <a:t>khi</a:t>
            </a:r>
            <a:r>
              <a:rPr lang="en-US" sz="3200" dirty="0">
                <a:solidFill>
                  <a:prstClr val="black"/>
                </a:solidFill>
                <a:latin typeface="Times New Roman" pitchFamily="18" charset="0"/>
                <a:cs typeface="Times New Roman" pitchFamily="18" charset="0"/>
              </a:rPr>
              <a:t> </a:t>
            </a:r>
            <a:r>
              <a:rPr lang="en-US" sz="3200" dirty="0" err="1">
                <a:solidFill>
                  <a:prstClr val="black"/>
                </a:solidFill>
                <a:latin typeface="Times New Roman" pitchFamily="18" charset="0"/>
                <a:cs typeface="Times New Roman" pitchFamily="18" charset="0"/>
              </a:rPr>
              <a:t>vua</a:t>
            </a:r>
            <a:r>
              <a:rPr lang="en-US" sz="3200" dirty="0">
                <a:solidFill>
                  <a:prstClr val="black"/>
                </a:solidFill>
                <a:latin typeface="Times New Roman" pitchFamily="18" charset="0"/>
                <a:cs typeface="Times New Roman" pitchFamily="18" charset="0"/>
              </a:rPr>
              <a:t> cha qua </a:t>
            </a:r>
            <a:r>
              <a:rPr lang="en-US" sz="3200" dirty="0" err="1">
                <a:solidFill>
                  <a:prstClr val="black"/>
                </a:solidFill>
                <a:latin typeface="Times New Roman" pitchFamily="18" charset="0"/>
                <a:cs typeface="Times New Roman" pitchFamily="18" charset="0"/>
              </a:rPr>
              <a:t>đời</a:t>
            </a:r>
            <a:r>
              <a:rPr lang="en-US" sz="3200" dirty="0">
                <a:solidFill>
                  <a:prstClr val="black"/>
                </a:solidFill>
                <a:latin typeface="Times New Roman" pitchFamily="18" charset="0"/>
                <a:cs typeface="Times New Roman" pitchFamily="18" charset="0"/>
              </a:rPr>
              <a:t> </a:t>
            </a:r>
            <a:r>
              <a:rPr lang="en-US" sz="3200" dirty="0" err="1">
                <a:solidFill>
                  <a:prstClr val="black"/>
                </a:solidFill>
                <a:latin typeface="Times New Roman" pitchFamily="18" charset="0"/>
                <a:cs typeface="Times New Roman" pitchFamily="18" charset="0"/>
              </a:rPr>
              <a:t>lấy</a:t>
            </a:r>
            <a:r>
              <a:rPr lang="en-US" sz="3200" dirty="0">
                <a:solidFill>
                  <a:prstClr val="black"/>
                </a:solidFill>
                <a:latin typeface="Times New Roman" pitchFamily="18" charset="0"/>
                <a:cs typeface="Times New Roman" pitchFamily="18" charset="0"/>
              </a:rPr>
              <a:t> </a:t>
            </a:r>
            <a:r>
              <a:rPr lang="en-US" sz="3200" dirty="0" err="1">
                <a:solidFill>
                  <a:prstClr val="black"/>
                </a:solidFill>
                <a:latin typeface="Times New Roman" pitchFamily="18" charset="0"/>
                <a:cs typeface="Times New Roman" pitchFamily="18" charset="0"/>
              </a:rPr>
              <a:t>hiệu</a:t>
            </a:r>
            <a:r>
              <a:rPr lang="en-US" sz="3200" dirty="0">
                <a:solidFill>
                  <a:prstClr val="black"/>
                </a:solidFill>
                <a:latin typeface="Times New Roman" pitchFamily="18" charset="0"/>
                <a:cs typeface="Times New Roman" pitchFamily="18" charset="0"/>
              </a:rPr>
              <a:t> </a:t>
            </a:r>
            <a:r>
              <a:rPr lang="en-US" sz="3200" dirty="0" err="1">
                <a:solidFill>
                  <a:prstClr val="black"/>
                </a:solidFill>
                <a:latin typeface="Times New Roman" pitchFamily="18" charset="0"/>
                <a:cs typeface="Times New Roman" pitchFamily="18" charset="0"/>
              </a:rPr>
              <a:t>là</a:t>
            </a:r>
            <a:r>
              <a:rPr lang="en-US" sz="3200" dirty="0">
                <a:solidFill>
                  <a:prstClr val="black"/>
                </a:solidFill>
                <a:latin typeface="Times New Roman" pitchFamily="18" charset="0"/>
                <a:cs typeface="Times New Roman" pitchFamily="18" charset="0"/>
              </a:rPr>
              <a:t> Minh </a:t>
            </a:r>
            <a:r>
              <a:rPr lang="en-US" sz="3200" dirty="0" err="1">
                <a:solidFill>
                  <a:prstClr val="black"/>
                </a:solidFill>
                <a:latin typeface="Times New Roman" pitchFamily="18" charset="0"/>
                <a:cs typeface="Times New Roman" pitchFamily="18" charset="0"/>
              </a:rPr>
              <a:t>Trị</a:t>
            </a:r>
            <a:r>
              <a:rPr lang="en-US" sz="3200" dirty="0">
                <a:solidFill>
                  <a:prstClr val="black"/>
                </a:solidFill>
                <a:latin typeface="Times New Roman" pitchFamily="18" charset="0"/>
                <a:cs typeface="Times New Roman" pitchFamily="18" charset="0"/>
              </a:rPr>
              <a:t>, </a:t>
            </a:r>
            <a:r>
              <a:rPr lang="en-US" sz="3200" dirty="0" err="1">
                <a:solidFill>
                  <a:prstClr val="black"/>
                </a:solidFill>
                <a:latin typeface="Times New Roman" pitchFamily="18" charset="0"/>
                <a:cs typeface="Times New Roman" pitchFamily="18" charset="0"/>
              </a:rPr>
              <a:t>ông</a:t>
            </a:r>
            <a:r>
              <a:rPr lang="en-US" sz="3200" dirty="0">
                <a:solidFill>
                  <a:prstClr val="black"/>
                </a:solidFill>
                <a:latin typeface="Times New Roman" pitchFamily="18" charset="0"/>
                <a:cs typeface="Times New Roman" pitchFamily="18" charset="0"/>
              </a:rPr>
              <a:t> </a:t>
            </a:r>
            <a:r>
              <a:rPr lang="en-US" sz="3200" dirty="0" err="1">
                <a:solidFill>
                  <a:prstClr val="black"/>
                </a:solidFill>
                <a:latin typeface="Times New Roman" pitchFamily="18" charset="0"/>
                <a:cs typeface="Times New Roman" pitchFamily="18" charset="0"/>
              </a:rPr>
              <a:t>là</a:t>
            </a:r>
            <a:r>
              <a:rPr lang="en-US" sz="3200" dirty="0">
                <a:solidFill>
                  <a:prstClr val="black"/>
                </a:solidFill>
                <a:latin typeface="Times New Roman" pitchFamily="18" charset="0"/>
                <a:cs typeface="Times New Roman" pitchFamily="18" charset="0"/>
              </a:rPr>
              <a:t> </a:t>
            </a:r>
            <a:r>
              <a:rPr lang="en-US" sz="3200" dirty="0" err="1">
                <a:solidFill>
                  <a:prstClr val="black"/>
                </a:solidFill>
                <a:latin typeface="Times New Roman" pitchFamily="18" charset="0"/>
                <a:cs typeface="Times New Roman" pitchFamily="18" charset="0"/>
              </a:rPr>
              <a:t>vị</a:t>
            </a:r>
            <a:r>
              <a:rPr lang="en-US" sz="3200" dirty="0">
                <a:solidFill>
                  <a:prstClr val="black"/>
                </a:solidFill>
                <a:latin typeface="Times New Roman" pitchFamily="18" charset="0"/>
                <a:cs typeface="Times New Roman" pitchFamily="18" charset="0"/>
              </a:rPr>
              <a:t> </a:t>
            </a:r>
            <a:r>
              <a:rPr lang="en-US" sz="3200" dirty="0" err="1">
                <a:solidFill>
                  <a:prstClr val="black"/>
                </a:solidFill>
                <a:latin typeface="Times New Roman" pitchFamily="18" charset="0"/>
                <a:cs typeface="Times New Roman" pitchFamily="18" charset="0"/>
              </a:rPr>
              <a:t>vua</a:t>
            </a:r>
            <a:r>
              <a:rPr lang="en-US" sz="3200" dirty="0">
                <a:solidFill>
                  <a:prstClr val="black"/>
                </a:solidFill>
                <a:latin typeface="Times New Roman" pitchFamily="18" charset="0"/>
                <a:cs typeface="Times New Roman" pitchFamily="18" charset="0"/>
              </a:rPr>
              <a:t> </a:t>
            </a:r>
            <a:r>
              <a:rPr lang="en-US" sz="3200" dirty="0" err="1">
                <a:solidFill>
                  <a:prstClr val="black"/>
                </a:solidFill>
                <a:latin typeface="Times New Roman" pitchFamily="18" charset="0"/>
                <a:cs typeface="Times New Roman" pitchFamily="18" charset="0"/>
              </a:rPr>
              <a:t>có</a:t>
            </a:r>
            <a:r>
              <a:rPr lang="en-US" sz="3200" dirty="0">
                <a:solidFill>
                  <a:prstClr val="black"/>
                </a:solidFill>
                <a:latin typeface="Times New Roman" pitchFamily="18" charset="0"/>
                <a:cs typeface="Times New Roman" pitchFamily="18" charset="0"/>
              </a:rPr>
              <a:t> </a:t>
            </a:r>
            <a:r>
              <a:rPr lang="en-US" sz="3200" dirty="0" err="1">
                <a:solidFill>
                  <a:prstClr val="black"/>
                </a:solidFill>
                <a:latin typeface="Times New Roman" pitchFamily="18" charset="0"/>
                <a:cs typeface="Times New Roman" pitchFamily="18" charset="0"/>
              </a:rPr>
              <a:t>tư</a:t>
            </a:r>
            <a:r>
              <a:rPr lang="en-US" sz="3200" dirty="0">
                <a:solidFill>
                  <a:prstClr val="black"/>
                </a:solidFill>
                <a:latin typeface="Times New Roman" pitchFamily="18" charset="0"/>
                <a:cs typeface="Times New Roman" pitchFamily="18" charset="0"/>
              </a:rPr>
              <a:t> </a:t>
            </a:r>
            <a:r>
              <a:rPr lang="en-US" sz="3200" dirty="0" err="1">
                <a:solidFill>
                  <a:prstClr val="black"/>
                </a:solidFill>
                <a:latin typeface="Times New Roman" pitchFamily="18" charset="0"/>
                <a:cs typeface="Times New Roman" pitchFamily="18" charset="0"/>
              </a:rPr>
              <a:t>tưởng</a:t>
            </a:r>
            <a:r>
              <a:rPr lang="en-US" sz="3200" dirty="0">
                <a:solidFill>
                  <a:prstClr val="black"/>
                </a:solidFill>
                <a:latin typeface="Times New Roman" pitchFamily="18" charset="0"/>
                <a:cs typeface="Times New Roman" pitchFamily="18" charset="0"/>
              </a:rPr>
              <a:t> </a:t>
            </a:r>
            <a:r>
              <a:rPr lang="en-US" sz="3200" dirty="0" err="1">
                <a:solidFill>
                  <a:prstClr val="black"/>
                </a:solidFill>
                <a:latin typeface="Times New Roman" pitchFamily="18" charset="0"/>
                <a:cs typeface="Times New Roman" pitchFamily="18" charset="0"/>
              </a:rPr>
              <a:t>duy</a:t>
            </a:r>
            <a:r>
              <a:rPr lang="en-US" sz="3200" dirty="0">
                <a:solidFill>
                  <a:prstClr val="black"/>
                </a:solidFill>
                <a:latin typeface="Times New Roman" pitchFamily="18" charset="0"/>
                <a:cs typeface="Times New Roman" pitchFamily="18" charset="0"/>
              </a:rPr>
              <a:t> </a:t>
            </a:r>
            <a:r>
              <a:rPr lang="en-US" sz="3200" dirty="0" err="1">
                <a:solidFill>
                  <a:prstClr val="black"/>
                </a:solidFill>
                <a:latin typeface="Times New Roman" pitchFamily="18" charset="0"/>
                <a:cs typeface="Times New Roman" pitchFamily="18" charset="0"/>
              </a:rPr>
              <a:t>tân</a:t>
            </a:r>
            <a:r>
              <a:rPr lang="en-US" sz="3200" dirty="0">
                <a:solidFill>
                  <a:prstClr val="black"/>
                </a:solidFill>
                <a:latin typeface="Times New Roman" pitchFamily="18" charset="0"/>
                <a:cs typeface="Times New Roman" pitchFamily="18" charset="0"/>
              </a:rPr>
              <a:t>, </a:t>
            </a:r>
            <a:r>
              <a:rPr lang="en-US" sz="3200" dirty="0" err="1">
                <a:solidFill>
                  <a:prstClr val="black"/>
                </a:solidFill>
                <a:latin typeface="Times New Roman" pitchFamily="18" charset="0"/>
                <a:cs typeface="Times New Roman" pitchFamily="18" charset="0"/>
              </a:rPr>
              <a:t>chủ</a:t>
            </a:r>
            <a:r>
              <a:rPr lang="en-US" sz="3200" dirty="0">
                <a:solidFill>
                  <a:prstClr val="black"/>
                </a:solidFill>
                <a:latin typeface="Times New Roman" pitchFamily="18" charset="0"/>
                <a:cs typeface="Times New Roman" pitchFamily="18" charset="0"/>
              </a:rPr>
              <a:t> </a:t>
            </a:r>
            <a:r>
              <a:rPr lang="en-US" sz="3200" dirty="0" err="1">
                <a:solidFill>
                  <a:prstClr val="black"/>
                </a:solidFill>
                <a:latin typeface="Times New Roman" pitchFamily="18" charset="0"/>
                <a:cs typeface="Times New Roman" pitchFamily="18" charset="0"/>
              </a:rPr>
              <a:t>trương</a:t>
            </a:r>
            <a:r>
              <a:rPr lang="en-US" sz="3200" dirty="0">
                <a:solidFill>
                  <a:prstClr val="black"/>
                </a:solidFill>
                <a:latin typeface="Times New Roman" pitchFamily="18" charset="0"/>
                <a:cs typeface="Times New Roman" pitchFamily="18" charset="0"/>
              </a:rPr>
              <a:t> </a:t>
            </a:r>
            <a:r>
              <a:rPr lang="en-US" sz="3200" dirty="0" err="1">
                <a:solidFill>
                  <a:prstClr val="black"/>
                </a:solidFill>
                <a:latin typeface="Times New Roman" pitchFamily="18" charset="0"/>
                <a:cs typeface="Times New Roman" pitchFamily="18" charset="0"/>
              </a:rPr>
              <a:t>nắm</a:t>
            </a:r>
            <a:r>
              <a:rPr lang="en-US" sz="3200" dirty="0">
                <a:solidFill>
                  <a:prstClr val="black"/>
                </a:solidFill>
                <a:latin typeface="Times New Roman" pitchFamily="18" charset="0"/>
                <a:cs typeface="Times New Roman" pitchFamily="18" charset="0"/>
              </a:rPr>
              <a:t> </a:t>
            </a:r>
            <a:r>
              <a:rPr lang="en-US" sz="3200" dirty="0" err="1">
                <a:solidFill>
                  <a:prstClr val="black"/>
                </a:solidFill>
                <a:latin typeface="Times New Roman" pitchFamily="18" charset="0"/>
                <a:cs typeface="Times New Roman" pitchFamily="18" charset="0"/>
              </a:rPr>
              <a:t>quyền</a:t>
            </a:r>
            <a:r>
              <a:rPr lang="en-US" sz="3200" dirty="0">
                <a:solidFill>
                  <a:prstClr val="black"/>
                </a:solidFill>
                <a:latin typeface="Times New Roman" pitchFamily="18" charset="0"/>
                <a:cs typeface="Times New Roman" pitchFamily="18" charset="0"/>
              </a:rPr>
              <a:t> </a:t>
            </a:r>
            <a:r>
              <a:rPr lang="en-US" sz="3200" dirty="0" err="1">
                <a:solidFill>
                  <a:prstClr val="black"/>
                </a:solidFill>
                <a:latin typeface="Times New Roman" pitchFamily="18" charset="0"/>
                <a:cs typeface="Times New Roman" pitchFamily="18" charset="0"/>
              </a:rPr>
              <a:t>lực</a:t>
            </a:r>
            <a:r>
              <a:rPr lang="en-US" sz="3200" dirty="0">
                <a:solidFill>
                  <a:prstClr val="black"/>
                </a:solidFill>
                <a:latin typeface="Times New Roman" pitchFamily="18" charset="0"/>
                <a:cs typeface="Times New Roman" pitchFamily="18" charset="0"/>
              </a:rPr>
              <a:t> </a:t>
            </a:r>
            <a:r>
              <a:rPr lang="en-US" sz="3200" dirty="0" err="1">
                <a:solidFill>
                  <a:prstClr val="black"/>
                </a:solidFill>
                <a:latin typeface="Times New Roman" pitchFamily="18" charset="0"/>
                <a:cs typeface="Times New Roman" pitchFamily="18" charset="0"/>
              </a:rPr>
              <a:t>và</a:t>
            </a:r>
            <a:r>
              <a:rPr lang="en-US" sz="3200" dirty="0">
                <a:solidFill>
                  <a:prstClr val="black"/>
                </a:solidFill>
                <a:latin typeface="Times New Roman" pitchFamily="18" charset="0"/>
                <a:cs typeface="Times New Roman" pitchFamily="18" charset="0"/>
              </a:rPr>
              <a:t> </a:t>
            </a:r>
            <a:r>
              <a:rPr lang="en-US" sz="3200" dirty="0" err="1">
                <a:solidFill>
                  <a:prstClr val="black"/>
                </a:solidFill>
                <a:latin typeface="Times New Roman" pitchFamily="18" charset="0"/>
                <a:cs typeface="Times New Roman" pitchFamily="18" charset="0"/>
              </a:rPr>
              <a:t>tiến</a:t>
            </a:r>
            <a:r>
              <a:rPr lang="en-US" sz="3200" dirty="0">
                <a:solidFill>
                  <a:prstClr val="black"/>
                </a:solidFill>
                <a:latin typeface="Times New Roman" pitchFamily="18" charset="0"/>
                <a:cs typeface="Times New Roman" pitchFamily="18" charset="0"/>
              </a:rPr>
              <a:t> </a:t>
            </a:r>
            <a:r>
              <a:rPr lang="en-US" sz="3200" dirty="0" err="1">
                <a:solidFill>
                  <a:prstClr val="black"/>
                </a:solidFill>
                <a:latin typeface="Times New Roman" pitchFamily="18" charset="0"/>
                <a:cs typeface="Times New Roman" pitchFamily="18" charset="0"/>
              </a:rPr>
              <a:t>hành</a:t>
            </a:r>
            <a:r>
              <a:rPr lang="en-US" sz="3200" dirty="0">
                <a:solidFill>
                  <a:prstClr val="black"/>
                </a:solidFill>
                <a:latin typeface="Times New Roman" pitchFamily="18" charset="0"/>
                <a:cs typeface="Times New Roman" pitchFamily="18" charset="0"/>
              </a:rPr>
              <a:t> </a:t>
            </a:r>
            <a:r>
              <a:rPr lang="en-US" sz="3200" dirty="0" err="1">
                <a:solidFill>
                  <a:prstClr val="black"/>
                </a:solidFill>
                <a:latin typeface="Times New Roman" pitchFamily="18" charset="0"/>
                <a:cs typeface="Times New Roman" pitchFamily="18" charset="0"/>
              </a:rPr>
              <a:t>cải</a:t>
            </a:r>
            <a:r>
              <a:rPr lang="en-US" sz="3200" dirty="0">
                <a:solidFill>
                  <a:prstClr val="black"/>
                </a:solidFill>
                <a:latin typeface="Times New Roman" pitchFamily="18" charset="0"/>
                <a:cs typeface="Times New Roman" pitchFamily="18" charset="0"/>
              </a:rPr>
              <a:t> </a:t>
            </a:r>
            <a:r>
              <a:rPr lang="en-US" sz="3200" dirty="0" err="1">
                <a:solidFill>
                  <a:prstClr val="black"/>
                </a:solidFill>
                <a:latin typeface="Times New Roman" pitchFamily="18" charset="0"/>
                <a:cs typeface="Times New Roman" pitchFamily="18" charset="0"/>
              </a:rPr>
              <a:t>cách</a:t>
            </a:r>
            <a:endParaRPr lang="en-US" sz="3200" dirty="0">
              <a:solidFill>
                <a:prstClr val="black"/>
              </a:solidFill>
              <a:latin typeface="Times New Roman" pitchFamily="18" charset="0"/>
              <a:cs typeface="Times New Roman" pitchFamily="18" charset="0"/>
            </a:endParaRPr>
          </a:p>
        </p:txBody>
      </p:sp>
      <p:grpSp>
        <p:nvGrpSpPr>
          <p:cNvPr id="13" name="Group 12">
            <a:extLst>
              <a:ext uri="{FF2B5EF4-FFF2-40B4-BE49-F238E27FC236}">
                <a16:creationId xmlns:a16="http://schemas.microsoft.com/office/drawing/2014/main" id="{5D35ACF6-8C2D-98DB-0E88-65CFC591161E}"/>
              </a:ext>
            </a:extLst>
          </p:cNvPr>
          <p:cNvGrpSpPr/>
          <p:nvPr/>
        </p:nvGrpSpPr>
        <p:grpSpPr>
          <a:xfrm>
            <a:off x="248844" y="5495630"/>
            <a:ext cx="1075624" cy="1129770"/>
            <a:chOff x="6935025" y="3851533"/>
            <a:chExt cx="1643801" cy="1378226"/>
          </a:xfrm>
          <a:scene3d>
            <a:camera prst="orthographicFront">
              <a:rot lat="0" lon="0" rev="0"/>
            </a:camera>
            <a:lightRig rig="balanced" dir="t">
              <a:rot lat="0" lon="0" rev="8700000"/>
            </a:lightRig>
          </a:scene3d>
        </p:grpSpPr>
        <p:sp>
          <p:nvSpPr>
            <p:cNvPr id="14" name="Hexagon 13">
              <a:extLst>
                <a:ext uri="{FF2B5EF4-FFF2-40B4-BE49-F238E27FC236}">
                  <a16:creationId xmlns:a16="http://schemas.microsoft.com/office/drawing/2014/main" id="{F212DA5C-E5FC-185D-31B8-87EF18593B06}"/>
                </a:ext>
              </a:extLst>
            </p:cNvPr>
            <p:cNvSpPr/>
            <p:nvPr/>
          </p:nvSpPr>
          <p:spPr>
            <a:xfrm>
              <a:off x="6935025" y="3851533"/>
              <a:ext cx="1643801" cy="1378226"/>
            </a:xfrm>
            <a:prstGeom prst="hexagon">
              <a:avLst/>
            </a:prstGeom>
            <a:solidFill>
              <a:schemeClr val="accent4">
                <a:lumMod val="60000"/>
                <a:lumOff val="40000"/>
              </a:schemeClr>
            </a:solidFill>
            <a:ln>
              <a:noFill/>
            </a:ln>
            <a:effectLst>
              <a:outerShdw blurRad="44450" dist="27940" dir="5400000" algn="ctr">
                <a:srgbClr val="000000">
                  <a:alpha val="32000"/>
                </a:srgbClr>
              </a:outerShdw>
            </a:effectLst>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sp>
          <p:nvSpPr>
            <p:cNvPr id="15" name="TextBox 14">
              <a:extLst>
                <a:ext uri="{FF2B5EF4-FFF2-40B4-BE49-F238E27FC236}">
                  <a16:creationId xmlns:a16="http://schemas.microsoft.com/office/drawing/2014/main" id="{D4B2BB26-57CB-7041-21D7-F0F3793DBE32}"/>
                </a:ext>
              </a:extLst>
            </p:cNvPr>
            <p:cNvSpPr txBox="1"/>
            <p:nvPr/>
          </p:nvSpPr>
          <p:spPr>
            <a:xfrm>
              <a:off x="7485983" y="4103766"/>
              <a:ext cx="478302" cy="938654"/>
            </a:xfrm>
            <a:prstGeom prst="rect">
              <a:avLst/>
            </a:prstGeom>
            <a:noFill/>
            <a:ln>
              <a:noFill/>
            </a:ln>
            <a:effectLst>
              <a:outerShdw blurRad="44450" dist="27940" dir="5400000" algn="ctr">
                <a:srgbClr val="000000">
                  <a:alpha val="32000"/>
                </a:srgbClr>
              </a:outerShdw>
            </a:effectLst>
            <a:sp3d>
              <a:bevelT w="190500" h="38100"/>
            </a:sp3d>
          </p:spPr>
          <p:txBody>
            <a:bodyPr>
              <a:spAutoFit/>
            </a:bodyPr>
            <a:lstStyle/>
            <a:p>
              <a:pPr>
                <a:defRPr/>
              </a:pPr>
              <a:r>
                <a:rPr lang="en-US" sz="4400" b="1" dirty="0">
                  <a:solidFill>
                    <a:srgbClr val="C00000"/>
                  </a:solidFill>
                  <a:latin typeface="Times New Roman" panose="02020603050405020304" pitchFamily="18" charset="0"/>
                  <a:cs typeface="Times New Roman" panose="02020603050405020304" pitchFamily="18" charset="0"/>
                </a:rPr>
                <a:t>3</a:t>
              </a:r>
              <a:endParaRPr lang="vi-VN" sz="4400" b="1" dirty="0">
                <a:solidFill>
                  <a:srgbClr val="C00000"/>
                </a:solidFill>
                <a:latin typeface="Times New Roman" panose="02020603050405020304" pitchFamily="18" charset="0"/>
                <a:cs typeface="Times New Roman" panose="02020603050405020304" pitchFamily="18" charset="0"/>
              </a:endParaRPr>
            </a:p>
          </p:txBody>
        </p:sp>
      </p:grpSp>
      <p:grpSp>
        <p:nvGrpSpPr>
          <p:cNvPr id="16" name="Group 15">
            <a:extLst>
              <a:ext uri="{FF2B5EF4-FFF2-40B4-BE49-F238E27FC236}">
                <a16:creationId xmlns:a16="http://schemas.microsoft.com/office/drawing/2014/main" id="{574101D1-8365-739B-0AF6-C95A63607CD2}"/>
              </a:ext>
            </a:extLst>
          </p:cNvPr>
          <p:cNvGrpSpPr/>
          <p:nvPr/>
        </p:nvGrpSpPr>
        <p:grpSpPr>
          <a:xfrm>
            <a:off x="601003" y="4223448"/>
            <a:ext cx="916550" cy="1129770"/>
            <a:chOff x="6935025" y="3851533"/>
            <a:chExt cx="1643801" cy="1378226"/>
          </a:xfrm>
          <a:solidFill>
            <a:schemeClr val="accent6"/>
          </a:solidFill>
          <a:scene3d>
            <a:camera prst="orthographicFront">
              <a:rot lat="0" lon="0" rev="0"/>
            </a:camera>
            <a:lightRig rig="balanced" dir="t">
              <a:rot lat="0" lon="0" rev="8700000"/>
            </a:lightRig>
          </a:scene3d>
        </p:grpSpPr>
        <p:sp>
          <p:nvSpPr>
            <p:cNvPr id="17" name="Hexagon 16">
              <a:extLst>
                <a:ext uri="{FF2B5EF4-FFF2-40B4-BE49-F238E27FC236}">
                  <a16:creationId xmlns:a16="http://schemas.microsoft.com/office/drawing/2014/main" id="{EF927989-FD52-42C8-4A12-BDFF7DA5EA17}"/>
                </a:ext>
              </a:extLst>
            </p:cNvPr>
            <p:cNvSpPr/>
            <p:nvPr/>
          </p:nvSpPr>
          <p:spPr>
            <a:xfrm>
              <a:off x="6935025" y="3851533"/>
              <a:ext cx="1643801" cy="1378226"/>
            </a:xfrm>
            <a:prstGeom prst="hexagon">
              <a:avLst/>
            </a:prstGeom>
            <a:grpFill/>
            <a:ln>
              <a:noFill/>
            </a:ln>
            <a:effectLst>
              <a:outerShdw blurRad="44450" dist="27940" dir="5400000" algn="ctr">
                <a:srgbClr val="000000">
                  <a:alpha val="32000"/>
                </a:srgbClr>
              </a:outerShdw>
            </a:effectLst>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sp>
          <p:nvSpPr>
            <p:cNvPr id="18" name="TextBox 17">
              <a:extLst>
                <a:ext uri="{FF2B5EF4-FFF2-40B4-BE49-F238E27FC236}">
                  <a16:creationId xmlns:a16="http://schemas.microsoft.com/office/drawing/2014/main" id="{81398899-F555-77C4-60D3-75A5366825F9}"/>
                </a:ext>
              </a:extLst>
            </p:cNvPr>
            <p:cNvSpPr txBox="1"/>
            <p:nvPr/>
          </p:nvSpPr>
          <p:spPr>
            <a:xfrm>
              <a:off x="7485981" y="4103766"/>
              <a:ext cx="478301" cy="938654"/>
            </a:xfrm>
            <a:prstGeom prst="rect">
              <a:avLst/>
            </a:prstGeom>
            <a:grpFill/>
            <a:ln>
              <a:noFill/>
            </a:ln>
            <a:effectLst>
              <a:outerShdw blurRad="44450" dist="27940" dir="5400000" algn="ctr">
                <a:srgbClr val="000000">
                  <a:alpha val="32000"/>
                </a:srgbClr>
              </a:outerShdw>
            </a:effectLst>
            <a:sp3d>
              <a:bevelT w="190500" h="38100"/>
            </a:sp3d>
          </p:spPr>
          <p:txBody>
            <a:bodyPr>
              <a:spAutoFit/>
            </a:bodyPr>
            <a:lstStyle/>
            <a:p>
              <a:pPr>
                <a:defRPr/>
              </a:pPr>
              <a:r>
                <a:rPr lang="en-US" sz="4400" b="1" dirty="0">
                  <a:solidFill>
                    <a:srgbClr val="C00000"/>
                  </a:solidFill>
                  <a:latin typeface="Times New Roman" panose="02020603050405020304" pitchFamily="18" charset="0"/>
                  <a:cs typeface="Times New Roman" panose="02020603050405020304" pitchFamily="18" charset="0"/>
                </a:rPr>
                <a:t>2</a:t>
              </a:r>
              <a:endParaRPr lang="vi-VN" sz="4400" b="1" dirty="0">
                <a:solidFill>
                  <a:srgbClr val="C00000"/>
                </a:solidFill>
                <a:latin typeface="Times New Roman" panose="02020603050405020304" pitchFamily="18" charset="0"/>
                <a:cs typeface="Times New Roman" panose="02020603050405020304" pitchFamily="18" charset="0"/>
              </a:endParaRPr>
            </a:p>
          </p:txBody>
        </p:sp>
      </p:grpSp>
      <p:grpSp>
        <p:nvGrpSpPr>
          <p:cNvPr id="19" name="Group 18">
            <a:extLst>
              <a:ext uri="{FF2B5EF4-FFF2-40B4-BE49-F238E27FC236}">
                <a16:creationId xmlns:a16="http://schemas.microsoft.com/office/drawing/2014/main" id="{85B71C5F-7EF4-4E28-B9DB-5D9A9F8B0EF4}"/>
              </a:ext>
            </a:extLst>
          </p:cNvPr>
          <p:cNvGrpSpPr/>
          <p:nvPr/>
        </p:nvGrpSpPr>
        <p:grpSpPr>
          <a:xfrm>
            <a:off x="866193" y="3019945"/>
            <a:ext cx="916550" cy="1020278"/>
            <a:chOff x="6664081" y="3942206"/>
            <a:chExt cx="1643801" cy="1378226"/>
          </a:xfrm>
          <a:solidFill>
            <a:srgbClr val="7030A0"/>
          </a:solidFill>
          <a:scene3d>
            <a:camera prst="orthographicFront">
              <a:rot lat="0" lon="0" rev="0"/>
            </a:camera>
            <a:lightRig rig="balanced" dir="t">
              <a:rot lat="0" lon="0" rev="8700000"/>
            </a:lightRig>
          </a:scene3d>
        </p:grpSpPr>
        <p:sp>
          <p:nvSpPr>
            <p:cNvPr id="20" name="Hexagon 19">
              <a:extLst>
                <a:ext uri="{FF2B5EF4-FFF2-40B4-BE49-F238E27FC236}">
                  <a16:creationId xmlns:a16="http://schemas.microsoft.com/office/drawing/2014/main" id="{8EECD787-9F26-9B7B-5DA0-69706F8A6D03}"/>
                </a:ext>
              </a:extLst>
            </p:cNvPr>
            <p:cNvSpPr/>
            <p:nvPr/>
          </p:nvSpPr>
          <p:spPr>
            <a:xfrm>
              <a:off x="6664081" y="3942206"/>
              <a:ext cx="1643801" cy="1378226"/>
            </a:xfrm>
            <a:prstGeom prst="hexagon">
              <a:avLst/>
            </a:prstGeom>
            <a:grpFill/>
            <a:ln>
              <a:noFill/>
            </a:ln>
            <a:effectLst>
              <a:outerShdw blurRad="44450" dist="27940" dir="5400000" algn="ctr">
                <a:srgbClr val="000000">
                  <a:alpha val="32000"/>
                </a:srgbClr>
              </a:outerShdw>
            </a:effectLst>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prstClr val="white"/>
                </a:solidFill>
              </a:endParaRPr>
            </a:p>
          </p:txBody>
        </p:sp>
        <p:sp>
          <p:nvSpPr>
            <p:cNvPr id="21" name="TextBox 20">
              <a:extLst>
                <a:ext uri="{FF2B5EF4-FFF2-40B4-BE49-F238E27FC236}">
                  <a16:creationId xmlns:a16="http://schemas.microsoft.com/office/drawing/2014/main" id="{DF879DE0-53E6-F522-3A8A-99B657679714}"/>
                </a:ext>
              </a:extLst>
            </p:cNvPr>
            <p:cNvSpPr txBox="1"/>
            <p:nvPr/>
          </p:nvSpPr>
          <p:spPr>
            <a:xfrm>
              <a:off x="7242183" y="4103766"/>
              <a:ext cx="544530" cy="1039387"/>
            </a:xfrm>
            <a:prstGeom prst="rect">
              <a:avLst/>
            </a:prstGeom>
            <a:grpFill/>
            <a:ln>
              <a:noFill/>
            </a:ln>
            <a:effectLst>
              <a:outerShdw blurRad="44450" dist="27940" dir="5400000" algn="ctr">
                <a:srgbClr val="000000">
                  <a:alpha val="32000"/>
                </a:srgbClr>
              </a:outerShdw>
            </a:effectLst>
            <a:sp3d>
              <a:bevelT w="190500" h="38100"/>
            </a:sp3d>
          </p:spPr>
          <p:txBody>
            <a:bodyPr>
              <a:spAutoFit/>
            </a:bodyPr>
            <a:lstStyle/>
            <a:p>
              <a:pPr>
                <a:defRPr/>
              </a:pPr>
              <a:r>
                <a:rPr lang="en-US" sz="4400" b="1" dirty="0">
                  <a:solidFill>
                    <a:srgbClr val="C00000"/>
                  </a:solidFill>
                  <a:latin typeface="Times New Roman" panose="02020603050405020304" pitchFamily="18" charset="0"/>
                  <a:cs typeface="Times New Roman" panose="02020603050405020304" pitchFamily="18" charset="0"/>
                </a:rPr>
                <a:t>1</a:t>
              </a:r>
              <a:endParaRPr lang="vi-VN" sz="4400" b="1" dirty="0">
                <a:solidFill>
                  <a:srgbClr val="C00000"/>
                </a:solidFill>
                <a:latin typeface="Times New Roman" panose="02020603050405020304" pitchFamily="18" charset="0"/>
                <a:cs typeface="Times New Roman" panose="02020603050405020304" pitchFamily="18" charset="0"/>
              </a:endParaRPr>
            </a:p>
          </p:txBody>
        </p:sp>
      </p:grpSp>
      <p:sp>
        <p:nvSpPr>
          <p:cNvPr id="23" name="TextBox 22"/>
          <p:cNvSpPr txBox="1">
            <a:spLocks noChangeArrowheads="1"/>
          </p:cNvSpPr>
          <p:nvPr/>
        </p:nvSpPr>
        <p:spPr bwMode="auto">
          <a:xfrm>
            <a:off x="1464441" y="5671883"/>
            <a:ext cx="10346559" cy="5170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just" fontAlgn="base">
              <a:lnSpc>
                <a:spcPct val="115000"/>
              </a:lnSpc>
              <a:spcBef>
                <a:spcPct val="0"/>
              </a:spcBef>
              <a:spcAft>
                <a:spcPts val="800"/>
              </a:spcAft>
            </a:pPr>
            <a:r>
              <a:rPr lang="en-US" sz="2400" i="1" dirty="0" err="1">
                <a:solidFill>
                  <a:prstClr val="black"/>
                </a:solidFill>
                <a:latin typeface="Times New Roman" pitchFamily="18" charset="0"/>
                <a:cs typeface="Times New Roman" pitchFamily="18" charset="0"/>
              </a:rPr>
              <a:t>Chỉ</a:t>
            </a:r>
            <a:r>
              <a:rPr lang="en-US" sz="2400" i="1" dirty="0">
                <a:solidFill>
                  <a:prstClr val="black"/>
                </a:solidFill>
                <a:latin typeface="Times New Roman" pitchFamily="18" charset="0"/>
                <a:cs typeface="Times New Roman" pitchFamily="18" charset="0"/>
              </a:rPr>
              <a:t> </a:t>
            </a:r>
            <a:r>
              <a:rPr lang="en-US" sz="2400" i="1" dirty="0" err="1">
                <a:solidFill>
                  <a:prstClr val="black"/>
                </a:solidFill>
                <a:latin typeface="Times New Roman" pitchFamily="18" charset="0"/>
                <a:cs typeface="Times New Roman" pitchFamily="18" charset="0"/>
              </a:rPr>
              <a:t>ra</a:t>
            </a:r>
            <a:r>
              <a:rPr lang="en-US" sz="2400" i="1" dirty="0">
                <a:solidFill>
                  <a:prstClr val="black"/>
                </a:solidFill>
                <a:latin typeface="Times New Roman" pitchFamily="18" charset="0"/>
                <a:cs typeface="Times New Roman" pitchFamily="18" charset="0"/>
              </a:rPr>
              <a:t> </a:t>
            </a:r>
            <a:r>
              <a:rPr lang="en-US" sz="2400" b="1" i="1" dirty="0">
                <a:solidFill>
                  <a:prstClr val="black"/>
                </a:solidFill>
                <a:latin typeface="Times New Roman" pitchFamily="18" charset="0"/>
                <a:cs typeface="Times New Roman" pitchFamily="18" charset="0"/>
              </a:rPr>
              <a:t>3 </a:t>
            </a:r>
            <a:r>
              <a:rPr lang="en-US" sz="2400" b="1" i="1" dirty="0" err="1">
                <a:solidFill>
                  <a:prstClr val="black"/>
                </a:solidFill>
                <a:latin typeface="Times New Roman" pitchFamily="18" charset="0"/>
                <a:cs typeface="Times New Roman" pitchFamily="18" charset="0"/>
              </a:rPr>
              <a:t>điểm</a:t>
            </a:r>
            <a:r>
              <a:rPr lang="en-US" sz="2400" i="1" dirty="0">
                <a:solidFill>
                  <a:prstClr val="black"/>
                </a:solidFill>
                <a:latin typeface="Times New Roman" pitchFamily="18" charset="0"/>
                <a:cs typeface="Times New Roman" pitchFamily="18" charset="0"/>
              </a:rPr>
              <a:t> </a:t>
            </a:r>
            <a:r>
              <a:rPr lang="en-US" sz="2400" i="1" dirty="0" err="1">
                <a:solidFill>
                  <a:prstClr val="black"/>
                </a:solidFill>
                <a:latin typeface="Times New Roman" pitchFamily="18" charset="0"/>
                <a:cs typeface="Times New Roman" pitchFamily="18" charset="0"/>
              </a:rPr>
              <a:t>nổi</a:t>
            </a:r>
            <a:r>
              <a:rPr lang="en-US" sz="2400" i="1" dirty="0">
                <a:solidFill>
                  <a:prstClr val="black"/>
                </a:solidFill>
                <a:latin typeface="Times New Roman" pitchFamily="18" charset="0"/>
                <a:cs typeface="Times New Roman" pitchFamily="18" charset="0"/>
              </a:rPr>
              <a:t> </a:t>
            </a:r>
            <a:r>
              <a:rPr lang="en-US" sz="2400" i="1" dirty="0" err="1">
                <a:solidFill>
                  <a:prstClr val="black"/>
                </a:solidFill>
                <a:latin typeface="Times New Roman" pitchFamily="18" charset="0"/>
                <a:cs typeface="Times New Roman" pitchFamily="18" charset="0"/>
              </a:rPr>
              <a:t>bật</a:t>
            </a:r>
            <a:r>
              <a:rPr lang="en-US" sz="2400" i="1" dirty="0">
                <a:solidFill>
                  <a:prstClr val="black"/>
                </a:solidFill>
                <a:latin typeface="Times New Roman" pitchFamily="18" charset="0"/>
                <a:cs typeface="Times New Roman" pitchFamily="18" charset="0"/>
              </a:rPr>
              <a:t> </a:t>
            </a:r>
            <a:r>
              <a:rPr lang="en-US" sz="2400" i="1" dirty="0" err="1">
                <a:solidFill>
                  <a:prstClr val="black"/>
                </a:solidFill>
                <a:latin typeface="Times New Roman" pitchFamily="18" charset="0"/>
                <a:cs typeface="Times New Roman" pitchFamily="18" charset="0"/>
              </a:rPr>
              <a:t>về</a:t>
            </a:r>
            <a:r>
              <a:rPr lang="en-US" sz="2400" i="1" dirty="0">
                <a:solidFill>
                  <a:prstClr val="black"/>
                </a:solidFill>
                <a:latin typeface="Times New Roman" pitchFamily="18" charset="0"/>
                <a:cs typeface="Times New Roman" pitchFamily="18" charset="0"/>
              </a:rPr>
              <a:t> </a:t>
            </a:r>
            <a:r>
              <a:rPr lang="en-US" sz="2400" i="1" dirty="0" err="1">
                <a:solidFill>
                  <a:prstClr val="black"/>
                </a:solidFill>
                <a:latin typeface="Times New Roman" pitchFamily="18" charset="0"/>
                <a:cs typeface="Times New Roman" pitchFamily="18" charset="0"/>
              </a:rPr>
              <a:t>nhân</a:t>
            </a:r>
            <a:r>
              <a:rPr lang="en-US" sz="2400" i="1" dirty="0">
                <a:solidFill>
                  <a:prstClr val="black"/>
                </a:solidFill>
                <a:latin typeface="Times New Roman" pitchFamily="18" charset="0"/>
                <a:cs typeface="Times New Roman" pitchFamily="18" charset="0"/>
              </a:rPr>
              <a:t> </a:t>
            </a:r>
            <a:r>
              <a:rPr lang="en-US" sz="2400" i="1" dirty="0" err="1">
                <a:solidFill>
                  <a:prstClr val="black"/>
                </a:solidFill>
                <a:latin typeface="Times New Roman" pitchFamily="18" charset="0"/>
                <a:cs typeface="Times New Roman" pitchFamily="18" charset="0"/>
              </a:rPr>
              <a:t>vật</a:t>
            </a:r>
            <a:r>
              <a:rPr lang="en-US" sz="2400" i="1" dirty="0">
                <a:solidFill>
                  <a:prstClr val="black"/>
                </a:solidFill>
                <a:latin typeface="Times New Roman" pitchFamily="18" charset="0"/>
                <a:cs typeface="Times New Roman" pitchFamily="18" charset="0"/>
              </a:rPr>
              <a:t> Minh </a:t>
            </a:r>
            <a:r>
              <a:rPr lang="en-US" sz="2400" i="1" dirty="0" err="1">
                <a:solidFill>
                  <a:prstClr val="black"/>
                </a:solidFill>
                <a:latin typeface="Times New Roman" pitchFamily="18" charset="0"/>
                <a:cs typeface="Times New Roman" pitchFamily="18" charset="0"/>
              </a:rPr>
              <a:t>Trị</a:t>
            </a:r>
            <a:r>
              <a:rPr lang="en-US" sz="2400" i="1" dirty="0">
                <a:solidFill>
                  <a:prstClr val="black"/>
                </a:solidFill>
                <a:latin typeface="Times New Roman" pitchFamily="18" charset="0"/>
                <a:cs typeface="Times New Roman" pitchFamily="18" charset="0"/>
              </a:rPr>
              <a:t> </a:t>
            </a:r>
            <a:r>
              <a:rPr lang="en-US" sz="2400" i="1" dirty="0" err="1">
                <a:solidFill>
                  <a:prstClr val="black"/>
                </a:solidFill>
                <a:latin typeface="Times New Roman" pitchFamily="18" charset="0"/>
                <a:cs typeface="Times New Roman" pitchFamily="18" charset="0"/>
              </a:rPr>
              <a:t>được</a:t>
            </a:r>
            <a:r>
              <a:rPr lang="en-US" sz="2400" i="1" dirty="0">
                <a:solidFill>
                  <a:prstClr val="black"/>
                </a:solidFill>
                <a:latin typeface="Times New Roman" pitchFamily="18" charset="0"/>
                <a:cs typeface="Times New Roman" pitchFamily="18" charset="0"/>
              </a:rPr>
              <a:t> </a:t>
            </a:r>
            <a:r>
              <a:rPr lang="en-US" sz="2400" i="1" dirty="0" err="1">
                <a:solidFill>
                  <a:prstClr val="black"/>
                </a:solidFill>
                <a:latin typeface="Times New Roman" pitchFamily="18" charset="0"/>
                <a:cs typeface="Times New Roman" pitchFamily="18" charset="0"/>
              </a:rPr>
              <a:t>đề</a:t>
            </a:r>
            <a:r>
              <a:rPr lang="en-US" sz="2400" i="1" dirty="0">
                <a:solidFill>
                  <a:prstClr val="black"/>
                </a:solidFill>
                <a:latin typeface="Times New Roman" pitchFamily="18" charset="0"/>
                <a:cs typeface="Times New Roman" pitchFamily="18" charset="0"/>
              </a:rPr>
              <a:t> </a:t>
            </a:r>
            <a:r>
              <a:rPr lang="en-US" sz="2400" i="1" dirty="0" err="1">
                <a:solidFill>
                  <a:prstClr val="black"/>
                </a:solidFill>
                <a:latin typeface="Times New Roman" pitchFamily="18" charset="0"/>
                <a:cs typeface="Times New Roman" pitchFamily="18" charset="0"/>
              </a:rPr>
              <a:t>cập</a:t>
            </a:r>
            <a:r>
              <a:rPr lang="en-US" sz="2400" i="1" dirty="0">
                <a:solidFill>
                  <a:prstClr val="black"/>
                </a:solidFill>
                <a:latin typeface="Times New Roman" pitchFamily="18" charset="0"/>
                <a:cs typeface="Times New Roman" pitchFamily="18" charset="0"/>
              </a:rPr>
              <a:t> </a:t>
            </a:r>
            <a:r>
              <a:rPr lang="en-US" sz="2400" i="1" dirty="0" err="1">
                <a:solidFill>
                  <a:prstClr val="black"/>
                </a:solidFill>
                <a:latin typeface="Times New Roman" pitchFamily="18" charset="0"/>
                <a:cs typeface="Times New Roman" pitchFamily="18" charset="0"/>
              </a:rPr>
              <a:t>trong</a:t>
            </a:r>
            <a:r>
              <a:rPr lang="en-US" sz="2400" i="1" dirty="0">
                <a:solidFill>
                  <a:prstClr val="black"/>
                </a:solidFill>
                <a:latin typeface="Times New Roman" pitchFamily="18" charset="0"/>
                <a:cs typeface="Times New Roman" pitchFamily="18" charset="0"/>
              </a:rPr>
              <a:t> </a:t>
            </a:r>
            <a:r>
              <a:rPr lang="en-US" sz="2400" i="1" dirty="0" err="1">
                <a:solidFill>
                  <a:prstClr val="black"/>
                </a:solidFill>
                <a:latin typeface="Times New Roman" pitchFamily="18" charset="0"/>
                <a:cs typeface="Times New Roman" pitchFamily="18" charset="0"/>
              </a:rPr>
              <a:t>tư</a:t>
            </a:r>
            <a:r>
              <a:rPr lang="en-US" sz="2400" i="1" dirty="0">
                <a:solidFill>
                  <a:prstClr val="black"/>
                </a:solidFill>
                <a:latin typeface="Times New Roman" pitchFamily="18" charset="0"/>
                <a:cs typeface="Times New Roman" pitchFamily="18" charset="0"/>
              </a:rPr>
              <a:t> </a:t>
            </a:r>
            <a:r>
              <a:rPr lang="en-US" sz="2400" i="1" dirty="0" err="1">
                <a:solidFill>
                  <a:prstClr val="black"/>
                </a:solidFill>
                <a:latin typeface="Times New Roman" pitchFamily="18" charset="0"/>
                <a:cs typeface="Times New Roman" pitchFamily="18" charset="0"/>
              </a:rPr>
              <a:t>liệu</a:t>
            </a:r>
            <a:endParaRPr lang="en-US" dirty="0">
              <a:solidFill>
                <a:prstClr val="black"/>
              </a:solidFill>
              <a:cs typeface="Times New Roman" pitchFamily="18" charset="0"/>
            </a:endParaRPr>
          </a:p>
        </p:txBody>
      </p:sp>
      <p:sp>
        <p:nvSpPr>
          <p:cNvPr id="25" name="TextBox 24"/>
          <p:cNvSpPr txBox="1">
            <a:spLocks noChangeArrowheads="1"/>
          </p:cNvSpPr>
          <p:nvPr/>
        </p:nvSpPr>
        <p:spPr bwMode="auto">
          <a:xfrm>
            <a:off x="1824755" y="4340023"/>
            <a:ext cx="7693318" cy="5170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just" fontAlgn="base">
              <a:lnSpc>
                <a:spcPct val="115000"/>
              </a:lnSpc>
              <a:spcBef>
                <a:spcPct val="0"/>
              </a:spcBef>
              <a:spcAft>
                <a:spcPts val="800"/>
              </a:spcAft>
            </a:pPr>
            <a:r>
              <a:rPr lang="en-US" sz="2400" i="1" dirty="0" err="1">
                <a:solidFill>
                  <a:prstClr val="black"/>
                </a:solidFill>
                <a:latin typeface="Times New Roman" pitchFamily="18" charset="0"/>
                <a:cs typeface="Times New Roman" pitchFamily="18" charset="0"/>
              </a:rPr>
              <a:t>Đưa</a:t>
            </a:r>
            <a:r>
              <a:rPr lang="en-US" sz="2400" i="1" dirty="0">
                <a:solidFill>
                  <a:prstClr val="black"/>
                </a:solidFill>
                <a:latin typeface="Times New Roman" pitchFamily="18" charset="0"/>
                <a:cs typeface="Times New Roman" pitchFamily="18" charset="0"/>
              </a:rPr>
              <a:t> </a:t>
            </a:r>
            <a:r>
              <a:rPr lang="en-US" sz="2400" i="1" dirty="0" err="1">
                <a:solidFill>
                  <a:prstClr val="black"/>
                </a:solidFill>
                <a:latin typeface="Times New Roman" pitchFamily="18" charset="0"/>
                <a:cs typeface="Times New Roman" pitchFamily="18" charset="0"/>
              </a:rPr>
              <a:t>ra</a:t>
            </a:r>
            <a:r>
              <a:rPr lang="en-US" sz="2400" i="1" dirty="0">
                <a:solidFill>
                  <a:prstClr val="black"/>
                </a:solidFill>
                <a:latin typeface="Times New Roman" pitchFamily="18" charset="0"/>
                <a:cs typeface="Times New Roman" pitchFamily="18" charset="0"/>
              </a:rPr>
              <a:t> </a:t>
            </a:r>
            <a:r>
              <a:rPr lang="en-US" sz="2400" b="1" i="1" dirty="0">
                <a:solidFill>
                  <a:prstClr val="black"/>
                </a:solidFill>
                <a:latin typeface="Times New Roman" pitchFamily="18" charset="0"/>
                <a:cs typeface="Times New Roman" pitchFamily="18" charset="0"/>
              </a:rPr>
              <a:t>2 </a:t>
            </a:r>
            <a:r>
              <a:rPr lang="en-US" sz="2400" b="1" i="1" dirty="0" err="1">
                <a:solidFill>
                  <a:prstClr val="black"/>
                </a:solidFill>
                <a:latin typeface="Times New Roman" pitchFamily="18" charset="0"/>
                <a:cs typeface="Times New Roman" pitchFamily="18" charset="0"/>
              </a:rPr>
              <a:t>nhận</a:t>
            </a:r>
            <a:r>
              <a:rPr lang="en-US" sz="2400" b="1" i="1" dirty="0">
                <a:solidFill>
                  <a:prstClr val="black"/>
                </a:solidFill>
                <a:latin typeface="Times New Roman" pitchFamily="18" charset="0"/>
                <a:cs typeface="Times New Roman" pitchFamily="18" charset="0"/>
              </a:rPr>
              <a:t> </a:t>
            </a:r>
            <a:r>
              <a:rPr lang="en-US" sz="2400" b="1" i="1" dirty="0" err="1">
                <a:solidFill>
                  <a:prstClr val="black"/>
                </a:solidFill>
                <a:latin typeface="Times New Roman" pitchFamily="18" charset="0"/>
                <a:cs typeface="Times New Roman" pitchFamily="18" charset="0"/>
              </a:rPr>
              <a:t>xét</a:t>
            </a:r>
            <a:r>
              <a:rPr lang="en-US" sz="2400" i="1" dirty="0">
                <a:solidFill>
                  <a:prstClr val="black"/>
                </a:solidFill>
                <a:latin typeface="Times New Roman" pitchFamily="18" charset="0"/>
                <a:cs typeface="Times New Roman" pitchFamily="18" charset="0"/>
              </a:rPr>
              <a:t> </a:t>
            </a:r>
            <a:r>
              <a:rPr lang="en-US" sz="2400" i="1" dirty="0" err="1">
                <a:solidFill>
                  <a:prstClr val="black"/>
                </a:solidFill>
                <a:latin typeface="Times New Roman" pitchFamily="18" charset="0"/>
                <a:cs typeface="Times New Roman" pitchFamily="18" charset="0"/>
              </a:rPr>
              <a:t>của</a:t>
            </a:r>
            <a:r>
              <a:rPr lang="en-US" sz="2400" i="1" dirty="0">
                <a:solidFill>
                  <a:prstClr val="black"/>
                </a:solidFill>
                <a:latin typeface="Times New Roman" pitchFamily="18" charset="0"/>
                <a:cs typeface="Times New Roman" pitchFamily="18" charset="0"/>
              </a:rPr>
              <a:t> </a:t>
            </a:r>
            <a:r>
              <a:rPr lang="en-US" sz="2400" i="1" dirty="0" err="1">
                <a:solidFill>
                  <a:prstClr val="black"/>
                </a:solidFill>
                <a:latin typeface="Times New Roman" pitchFamily="18" charset="0"/>
                <a:cs typeface="Times New Roman" pitchFamily="18" charset="0"/>
              </a:rPr>
              <a:t>em</a:t>
            </a:r>
            <a:r>
              <a:rPr lang="en-US" sz="2400" i="1" dirty="0">
                <a:solidFill>
                  <a:prstClr val="black"/>
                </a:solidFill>
                <a:latin typeface="Times New Roman" pitchFamily="18" charset="0"/>
                <a:cs typeface="Times New Roman" pitchFamily="18" charset="0"/>
              </a:rPr>
              <a:t> </a:t>
            </a:r>
            <a:r>
              <a:rPr lang="en-US" sz="2400" i="1" dirty="0" err="1">
                <a:solidFill>
                  <a:prstClr val="black"/>
                </a:solidFill>
                <a:latin typeface="Times New Roman" pitchFamily="18" charset="0"/>
                <a:cs typeface="Times New Roman" pitchFamily="18" charset="0"/>
              </a:rPr>
              <a:t>về</a:t>
            </a:r>
            <a:r>
              <a:rPr lang="en-US" sz="2400" i="1" dirty="0">
                <a:solidFill>
                  <a:prstClr val="black"/>
                </a:solidFill>
                <a:latin typeface="Times New Roman" pitchFamily="18" charset="0"/>
                <a:cs typeface="Times New Roman" pitchFamily="18" charset="0"/>
              </a:rPr>
              <a:t> </a:t>
            </a:r>
            <a:r>
              <a:rPr lang="en-US" sz="2400" i="1" dirty="0" err="1">
                <a:solidFill>
                  <a:prstClr val="black"/>
                </a:solidFill>
                <a:latin typeface="Times New Roman" pitchFamily="18" charset="0"/>
                <a:cs typeface="Times New Roman" pitchFamily="18" charset="0"/>
              </a:rPr>
              <a:t>nhân</a:t>
            </a:r>
            <a:r>
              <a:rPr lang="en-US" sz="2400" i="1" dirty="0">
                <a:solidFill>
                  <a:prstClr val="black"/>
                </a:solidFill>
                <a:latin typeface="Times New Roman" pitchFamily="18" charset="0"/>
                <a:cs typeface="Times New Roman" pitchFamily="18" charset="0"/>
              </a:rPr>
              <a:t> </a:t>
            </a:r>
            <a:r>
              <a:rPr lang="en-US" sz="2400" i="1" dirty="0" err="1">
                <a:solidFill>
                  <a:prstClr val="black"/>
                </a:solidFill>
                <a:latin typeface="Times New Roman" pitchFamily="18" charset="0"/>
                <a:cs typeface="Times New Roman" pitchFamily="18" charset="0"/>
              </a:rPr>
              <a:t>vật</a:t>
            </a:r>
            <a:r>
              <a:rPr lang="en-US" sz="2400" i="1" dirty="0">
                <a:solidFill>
                  <a:prstClr val="black"/>
                </a:solidFill>
                <a:latin typeface="Times New Roman" pitchFamily="18" charset="0"/>
                <a:cs typeface="Times New Roman" pitchFamily="18" charset="0"/>
              </a:rPr>
              <a:t> </a:t>
            </a:r>
            <a:r>
              <a:rPr lang="en-US" sz="2400" i="1" dirty="0" err="1">
                <a:solidFill>
                  <a:prstClr val="black"/>
                </a:solidFill>
                <a:latin typeface="Times New Roman" pitchFamily="18" charset="0"/>
                <a:cs typeface="Times New Roman" pitchFamily="18" charset="0"/>
              </a:rPr>
              <a:t>lịch</a:t>
            </a:r>
            <a:r>
              <a:rPr lang="en-US" sz="2400" i="1" dirty="0">
                <a:solidFill>
                  <a:prstClr val="black"/>
                </a:solidFill>
                <a:latin typeface="Times New Roman" pitchFamily="18" charset="0"/>
                <a:cs typeface="Times New Roman" pitchFamily="18" charset="0"/>
              </a:rPr>
              <a:t> </a:t>
            </a:r>
            <a:r>
              <a:rPr lang="en-US" sz="2400" i="1" dirty="0" err="1">
                <a:solidFill>
                  <a:prstClr val="black"/>
                </a:solidFill>
                <a:latin typeface="Times New Roman" pitchFamily="18" charset="0"/>
                <a:cs typeface="Times New Roman" pitchFamily="18" charset="0"/>
              </a:rPr>
              <a:t>sử</a:t>
            </a:r>
            <a:r>
              <a:rPr lang="en-US" sz="2400" i="1" dirty="0">
                <a:solidFill>
                  <a:prstClr val="black"/>
                </a:solidFill>
                <a:latin typeface="Times New Roman" pitchFamily="18" charset="0"/>
                <a:cs typeface="Times New Roman" pitchFamily="18" charset="0"/>
              </a:rPr>
              <a:t> </a:t>
            </a:r>
            <a:r>
              <a:rPr lang="en-US" sz="2400" i="1" dirty="0" err="1">
                <a:solidFill>
                  <a:prstClr val="black"/>
                </a:solidFill>
                <a:latin typeface="Times New Roman" pitchFamily="18" charset="0"/>
                <a:cs typeface="Times New Roman" pitchFamily="18" charset="0"/>
              </a:rPr>
              <a:t>này</a:t>
            </a:r>
            <a:endParaRPr lang="en-US" dirty="0">
              <a:solidFill>
                <a:prstClr val="black"/>
              </a:solidFill>
              <a:cs typeface="Times New Roman" pitchFamily="18" charset="0"/>
            </a:endParaRPr>
          </a:p>
        </p:txBody>
      </p:sp>
      <p:sp>
        <p:nvSpPr>
          <p:cNvPr id="27" name="TextBox 26"/>
          <p:cNvSpPr txBox="1">
            <a:spLocks noChangeArrowheads="1"/>
          </p:cNvSpPr>
          <p:nvPr/>
        </p:nvSpPr>
        <p:spPr bwMode="auto">
          <a:xfrm>
            <a:off x="1890882" y="2943553"/>
            <a:ext cx="6608166" cy="9417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just" fontAlgn="base">
              <a:lnSpc>
                <a:spcPct val="115000"/>
              </a:lnSpc>
              <a:spcBef>
                <a:spcPct val="0"/>
              </a:spcBef>
              <a:spcAft>
                <a:spcPts val="800"/>
              </a:spcAft>
            </a:pPr>
            <a:r>
              <a:rPr lang="en-US" sz="2400" i="1" dirty="0" err="1">
                <a:solidFill>
                  <a:prstClr val="black"/>
                </a:solidFill>
                <a:latin typeface="Times New Roman" pitchFamily="18" charset="0"/>
                <a:cs typeface="Times New Roman" pitchFamily="18" charset="0"/>
              </a:rPr>
              <a:t>Chỉ</a:t>
            </a:r>
            <a:r>
              <a:rPr lang="en-US" sz="2400" i="1" dirty="0">
                <a:solidFill>
                  <a:prstClr val="black"/>
                </a:solidFill>
                <a:latin typeface="Times New Roman" pitchFamily="18" charset="0"/>
                <a:cs typeface="Times New Roman" pitchFamily="18" charset="0"/>
              </a:rPr>
              <a:t> </a:t>
            </a:r>
            <a:r>
              <a:rPr lang="en-US" sz="2400" i="1" dirty="0" err="1">
                <a:solidFill>
                  <a:prstClr val="black"/>
                </a:solidFill>
                <a:latin typeface="Times New Roman" pitchFamily="18" charset="0"/>
                <a:cs typeface="Times New Roman" pitchFamily="18" charset="0"/>
              </a:rPr>
              <a:t>ra</a:t>
            </a:r>
            <a:r>
              <a:rPr lang="en-US" sz="2400" i="1" dirty="0">
                <a:solidFill>
                  <a:prstClr val="black"/>
                </a:solidFill>
                <a:latin typeface="Times New Roman" pitchFamily="18" charset="0"/>
                <a:cs typeface="Times New Roman" pitchFamily="18" charset="0"/>
              </a:rPr>
              <a:t> </a:t>
            </a:r>
            <a:r>
              <a:rPr lang="en-US" sz="2400" b="1" i="1" dirty="0">
                <a:solidFill>
                  <a:prstClr val="black"/>
                </a:solidFill>
                <a:latin typeface="Times New Roman" pitchFamily="18" charset="0"/>
                <a:cs typeface="Times New Roman" pitchFamily="18" charset="0"/>
              </a:rPr>
              <a:t>1 </a:t>
            </a:r>
            <a:r>
              <a:rPr lang="en-US" sz="2400" b="1" i="1" dirty="0" err="1">
                <a:solidFill>
                  <a:prstClr val="black"/>
                </a:solidFill>
                <a:latin typeface="Times New Roman" pitchFamily="18" charset="0"/>
                <a:cs typeface="Times New Roman" pitchFamily="18" charset="0"/>
              </a:rPr>
              <a:t>việc</a:t>
            </a:r>
            <a:r>
              <a:rPr lang="en-US" sz="2400" b="1" i="1" dirty="0">
                <a:solidFill>
                  <a:prstClr val="black"/>
                </a:solidFill>
                <a:latin typeface="Times New Roman" pitchFamily="18" charset="0"/>
                <a:cs typeface="Times New Roman" pitchFamily="18" charset="0"/>
              </a:rPr>
              <a:t> </a:t>
            </a:r>
            <a:r>
              <a:rPr lang="en-US" sz="2400" b="1" i="1" dirty="0" err="1">
                <a:solidFill>
                  <a:prstClr val="black"/>
                </a:solidFill>
                <a:latin typeface="Times New Roman" pitchFamily="18" charset="0"/>
                <a:cs typeface="Times New Roman" pitchFamily="18" charset="0"/>
              </a:rPr>
              <a:t>làm</a:t>
            </a:r>
            <a:r>
              <a:rPr lang="en-US" sz="2400" i="1" dirty="0">
                <a:solidFill>
                  <a:prstClr val="black"/>
                </a:solidFill>
                <a:latin typeface="Times New Roman" pitchFamily="18" charset="0"/>
                <a:cs typeface="Times New Roman" pitchFamily="18" charset="0"/>
              </a:rPr>
              <a:t> </a:t>
            </a:r>
            <a:r>
              <a:rPr lang="en-US" sz="2400" i="1" dirty="0" err="1">
                <a:solidFill>
                  <a:prstClr val="black"/>
                </a:solidFill>
                <a:latin typeface="Times New Roman" pitchFamily="18" charset="0"/>
                <a:cs typeface="Times New Roman" pitchFamily="18" charset="0"/>
              </a:rPr>
              <a:t>nổi</a:t>
            </a:r>
            <a:r>
              <a:rPr lang="en-US" sz="2400" i="1" dirty="0">
                <a:solidFill>
                  <a:prstClr val="black"/>
                </a:solidFill>
                <a:latin typeface="Times New Roman" pitchFamily="18" charset="0"/>
                <a:cs typeface="Times New Roman" pitchFamily="18" charset="0"/>
              </a:rPr>
              <a:t> </a:t>
            </a:r>
            <a:r>
              <a:rPr lang="en-US" sz="2400" i="1" dirty="0" err="1">
                <a:solidFill>
                  <a:prstClr val="black"/>
                </a:solidFill>
                <a:latin typeface="Times New Roman" pitchFamily="18" charset="0"/>
                <a:cs typeface="Times New Roman" pitchFamily="18" charset="0"/>
              </a:rPr>
              <a:t>bật</a:t>
            </a:r>
            <a:r>
              <a:rPr lang="en-US" sz="2400" i="1" dirty="0">
                <a:solidFill>
                  <a:prstClr val="black"/>
                </a:solidFill>
                <a:latin typeface="Times New Roman" pitchFamily="18" charset="0"/>
                <a:cs typeface="Times New Roman" pitchFamily="18" charset="0"/>
              </a:rPr>
              <a:t> </a:t>
            </a:r>
            <a:r>
              <a:rPr lang="en-US" sz="2400" i="1" dirty="0" err="1">
                <a:solidFill>
                  <a:prstClr val="black"/>
                </a:solidFill>
                <a:latin typeface="Times New Roman" pitchFamily="18" charset="0"/>
                <a:cs typeface="Times New Roman" pitchFamily="18" charset="0"/>
              </a:rPr>
              <a:t>của</a:t>
            </a:r>
            <a:r>
              <a:rPr lang="en-US" sz="2400" i="1" dirty="0">
                <a:solidFill>
                  <a:prstClr val="black"/>
                </a:solidFill>
                <a:latin typeface="Times New Roman" pitchFamily="18" charset="0"/>
                <a:cs typeface="Times New Roman" pitchFamily="18" charset="0"/>
              </a:rPr>
              <a:t> </a:t>
            </a:r>
            <a:r>
              <a:rPr lang="en-US" sz="2400" i="1" dirty="0" err="1">
                <a:solidFill>
                  <a:prstClr val="black"/>
                </a:solidFill>
                <a:latin typeface="Times New Roman" pitchFamily="18" charset="0"/>
                <a:cs typeface="Times New Roman" pitchFamily="18" charset="0"/>
              </a:rPr>
              <a:t>nhân</a:t>
            </a:r>
            <a:r>
              <a:rPr lang="en-US" sz="2400" i="1" dirty="0">
                <a:solidFill>
                  <a:prstClr val="black"/>
                </a:solidFill>
                <a:latin typeface="Times New Roman" pitchFamily="18" charset="0"/>
                <a:cs typeface="Times New Roman" pitchFamily="18" charset="0"/>
              </a:rPr>
              <a:t> </a:t>
            </a:r>
            <a:r>
              <a:rPr lang="en-US" sz="2400" i="1" dirty="0" err="1">
                <a:solidFill>
                  <a:prstClr val="black"/>
                </a:solidFill>
                <a:latin typeface="Times New Roman" pitchFamily="18" charset="0"/>
                <a:cs typeface="Times New Roman" pitchFamily="18" charset="0"/>
              </a:rPr>
              <a:t>vật</a:t>
            </a:r>
            <a:r>
              <a:rPr lang="en-US" sz="2400" i="1" dirty="0">
                <a:solidFill>
                  <a:prstClr val="black"/>
                </a:solidFill>
                <a:latin typeface="Times New Roman" pitchFamily="18" charset="0"/>
                <a:cs typeface="Times New Roman" pitchFamily="18" charset="0"/>
              </a:rPr>
              <a:t>  </a:t>
            </a:r>
            <a:r>
              <a:rPr lang="en-US" sz="2400" i="1" dirty="0" err="1">
                <a:solidFill>
                  <a:prstClr val="black"/>
                </a:solidFill>
                <a:latin typeface="Times New Roman" pitchFamily="18" charset="0"/>
                <a:cs typeface="Times New Roman" pitchFamily="18" charset="0"/>
              </a:rPr>
              <a:t>lịch</a:t>
            </a:r>
            <a:r>
              <a:rPr lang="en-US" sz="2400" i="1" dirty="0">
                <a:solidFill>
                  <a:prstClr val="black"/>
                </a:solidFill>
                <a:latin typeface="Times New Roman" pitchFamily="18" charset="0"/>
                <a:cs typeface="Times New Roman" pitchFamily="18" charset="0"/>
              </a:rPr>
              <a:t> </a:t>
            </a:r>
            <a:r>
              <a:rPr lang="en-US" sz="2400" i="1" dirty="0" err="1">
                <a:solidFill>
                  <a:prstClr val="black"/>
                </a:solidFill>
                <a:latin typeface="Times New Roman" pitchFamily="18" charset="0"/>
                <a:cs typeface="Times New Roman" pitchFamily="18" charset="0"/>
              </a:rPr>
              <a:t>sử</a:t>
            </a:r>
            <a:r>
              <a:rPr lang="en-US" sz="2400" i="1" dirty="0">
                <a:solidFill>
                  <a:prstClr val="black"/>
                </a:solidFill>
                <a:latin typeface="Times New Roman" pitchFamily="18" charset="0"/>
                <a:cs typeface="Times New Roman" pitchFamily="18" charset="0"/>
              </a:rPr>
              <a:t> </a:t>
            </a:r>
            <a:r>
              <a:rPr lang="en-US" sz="2400" i="1" dirty="0" err="1">
                <a:solidFill>
                  <a:prstClr val="black"/>
                </a:solidFill>
                <a:latin typeface="Times New Roman" pitchFamily="18" charset="0"/>
                <a:cs typeface="Times New Roman" pitchFamily="18" charset="0"/>
              </a:rPr>
              <a:t>này</a:t>
            </a:r>
            <a:r>
              <a:rPr lang="en-US" sz="2400" i="1" dirty="0">
                <a:solidFill>
                  <a:prstClr val="black"/>
                </a:solidFill>
                <a:latin typeface="Times New Roman" pitchFamily="18" charset="0"/>
                <a:cs typeface="Times New Roman" pitchFamily="18" charset="0"/>
              </a:rPr>
              <a:t> </a:t>
            </a:r>
            <a:r>
              <a:rPr lang="en-US" sz="2400" i="1" dirty="0" err="1">
                <a:solidFill>
                  <a:prstClr val="black"/>
                </a:solidFill>
                <a:latin typeface="Times New Roman" pitchFamily="18" charset="0"/>
                <a:cs typeface="Times New Roman" pitchFamily="18" charset="0"/>
              </a:rPr>
              <a:t>vào</a:t>
            </a:r>
            <a:r>
              <a:rPr lang="en-US" sz="2400" i="1" dirty="0">
                <a:solidFill>
                  <a:prstClr val="black"/>
                </a:solidFill>
                <a:latin typeface="Times New Roman" pitchFamily="18" charset="0"/>
                <a:cs typeface="Times New Roman" pitchFamily="18" charset="0"/>
              </a:rPr>
              <a:t> </a:t>
            </a:r>
            <a:r>
              <a:rPr lang="en-US" sz="2400" i="1" dirty="0" err="1">
                <a:solidFill>
                  <a:prstClr val="black"/>
                </a:solidFill>
                <a:latin typeface="Times New Roman" pitchFamily="18" charset="0"/>
                <a:cs typeface="Times New Roman" pitchFamily="18" charset="0"/>
              </a:rPr>
              <a:t>năm</a:t>
            </a:r>
            <a:r>
              <a:rPr lang="en-US" sz="2400" i="1" dirty="0">
                <a:solidFill>
                  <a:prstClr val="black"/>
                </a:solidFill>
                <a:latin typeface="Times New Roman" pitchFamily="18" charset="0"/>
                <a:cs typeface="Times New Roman" pitchFamily="18" charset="0"/>
              </a:rPr>
              <a:t> </a:t>
            </a:r>
            <a:r>
              <a:rPr lang="en-US" sz="2400" i="1" dirty="0" smtClean="0">
                <a:solidFill>
                  <a:prstClr val="black"/>
                </a:solidFill>
                <a:latin typeface="Times New Roman" pitchFamily="18" charset="0"/>
                <a:cs typeface="Times New Roman" pitchFamily="18" charset="0"/>
              </a:rPr>
              <a:t>1868</a:t>
            </a:r>
            <a:endParaRPr lang="en-US" dirty="0">
              <a:solidFill>
                <a:prstClr val="black"/>
              </a:solidFill>
              <a:cs typeface="Times New Roman" pitchFamily="18" charset="0"/>
            </a:endParaRPr>
          </a:p>
        </p:txBody>
      </p:sp>
      <p:sp>
        <p:nvSpPr>
          <p:cNvPr id="22" name="Rectangle 21"/>
          <p:cNvSpPr/>
          <p:nvPr/>
        </p:nvSpPr>
        <p:spPr>
          <a:xfrm>
            <a:off x="44497" y="-138398"/>
            <a:ext cx="10300936" cy="1274195"/>
          </a:xfrm>
          <a:prstGeom prst="rect">
            <a:avLst/>
          </a:prstGeom>
        </p:spPr>
        <p:txBody>
          <a:bodyPr wrap="square">
            <a:spAutoFit/>
          </a:bodyPr>
          <a:lstStyle/>
          <a:p>
            <a:pPr>
              <a:lnSpc>
                <a:spcPct val="120000"/>
              </a:lnSpc>
              <a:defRPr/>
            </a:pPr>
            <a:r>
              <a:rPr lang="en-US" sz="3200" b="1" dirty="0">
                <a:solidFill>
                  <a:prstClr val="black"/>
                </a:solidFill>
                <a:latin typeface="Times New Roman" pitchFamily="18" charset="0"/>
                <a:cs typeface="Times New Roman" pitchFamily="18" charset="0"/>
              </a:rPr>
              <a:t>2.Nhật </a:t>
            </a:r>
            <a:r>
              <a:rPr lang="en-US" sz="3200" b="1" dirty="0" err="1">
                <a:solidFill>
                  <a:prstClr val="black"/>
                </a:solidFill>
                <a:latin typeface="Times New Roman" pitchFamily="18" charset="0"/>
                <a:cs typeface="Times New Roman" pitchFamily="18" charset="0"/>
              </a:rPr>
              <a:t>Bản</a:t>
            </a:r>
            <a:r>
              <a:rPr lang="en-US" sz="3200" b="1" dirty="0">
                <a:solidFill>
                  <a:prstClr val="black"/>
                </a:solidFill>
                <a:latin typeface="Times New Roman" pitchFamily="18" charset="0"/>
                <a:cs typeface="Times New Roman" pitchFamily="18" charset="0"/>
              </a:rPr>
              <a:t> </a:t>
            </a:r>
            <a:r>
              <a:rPr lang="en-US" sz="3200" b="1" dirty="0" err="1">
                <a:solidFill>
                  <a:prstClr val="black"/>
                </a:solidFill>
                <a:latin typeface="Times New Roman" pitchFamily="18" charset="0"/>
                <a:cs typeface="Times New Roman" pitchFamily="18" charset="0"/>
              </a:rPr>
              <a:t>từ</a:t>
            </a:r>
            <a:r>
              <a:rPr lang="en-US" sz="3200" b="1" dirty="0">
                <a:solidFill>
                  <a:prstClr val="black"/>
                </a:solidFill>
                <a:latin typeface="Times New Roman" pitchFamily="18" charset="0"/>
                <a:cs typeface="Times New Roman" pitchFamily="18" charset="0"/>
              </a:rPr>
              <a:t> </a:t>
            </a:r>
            <a:r>
              <a:rPr lang="en-US" sz="3200" b="1" dirty="0" err="1">
                <a:solidFill>
                  <a:prstClr val="black"/>
                </a:solidFill>
                <a:latin typeface="Times New Roman" pitchFamily="18" charset="0"/>
                <a:cs typeface="Times New Roman" pitchFamily="18" charset="0"/>
              </a:rPr>
              <a:t>nửa</a:t>
            </a:r>
            <a:r>
              <a:rPr lang="en-US" sz="3200" b="1" dirty="0">
                <a:solidFill>
                  <a:prstClr val="black"/>
                </a:solidFill>
                <a:latin typeface="Times New Roman" pitchFamily="18" charset="0"/>
                <a:cs typeface="Times New Roman" pitchFamily="18" charset="0"/>
              </a:rPr>
              <a:t> </a:t>
            </a:r>
            <a:r>
              <a:rPr lang="en-US" sz="3200" b="1" dirty="0" err="1">
                <a:solidFill>
                  <a:prstClr val="black"/>
                </a:solidFill>
                <a:latin typeface="Times New Roman" pitchFamily="18" charset="0"/>
                <a:cs typeface="Times New Roman" pitchFamily="18" charset="0"/>
              </a:rPr>
              <a:t>sau</a:t>
            </a:r>
            <a:r>
              <a:rPr lang="en-US" sz="3200" b="1" dirty="0">
                <a:solidFill>
                  <a:prstClr val="black"/>
                </a:solidFill>
                <a:latin typeface="Times New Roman" pitchFamily="18" charset="0"/>
                <a:cs typeface="Times New Roman" pitchFamily="18" charset="0"/>
              </a:rPr>
              <a:t> </a:t>
            </a:r>
            <a:r>
              <a:rPr lang="en-US" sz="3200" b="1" dirty="0" err="1">
                <a:solidFill>
                  <a:prstClr val="black"/>
                </a:solidFill>
                <a:latin typeface="Times New Roman" pitchFamily="18" charset="0"/>
                <a:cs typeface="Times New Roman" pitchFamily="18" charset="0"/>
              </a:rPr>
              <a:t>thế</a:t>
            </a:r>
            <a:r>
              <a:rPr lang="en-US" sz="3200" b="1" dirty="0">
                <a:solidFill>
                  <a:prstClr val="black"/>
                </a:solidFill>
                <a:latin typeface="Times New Roman" pitchFamily="18" charset="0"/>
                <a:cs typeface="Times New Roman" pitchFamily="18" charset="0"/>
              </a:rPr>
              <a:t> </a:t>
            </a:r>
            <a:r>
              <a:rPr lang="en-US" sz="3200" b="1" dirty="0" err="1">
                <a:solidFill>
                  <a:prstClr val="black"/>
                </a:solidFill>
                <a:latin typeface="Times New Roman" pitchFamily="18" charset="0"/>
                <a:cs typeface="Times New Roman" pitchFamily="18" charset="0"/>
              </a:rPr>
              <a:t>kỉ</a:t>
            </a:r>
            <a:r>
              <a:rPr lang="en-US" sz="3200" b="1" dirty="0">
                <a:solidFill>
                  <a:prstClr val="black"/>
                </a:solidFill>
                <a:latin typeface="Times New Roman" pitchFamily="18" charset="0"/>
                <a:cs typeface="Times New Roman" pitchFamily="18" charset="0"/>
              </a:rPr>
              <a:t> XIX </a:t>
            </a:r>
            <a:r>
              <a:rPr lang="en-US" sz="3200" b="1" dirty="0" err="1">
                <a:solidFill>
                  <a:prstClr val="black"/>
                </a:solidFill>
                <a:latin typeface="Times New Roman" pitchFamily="18" charset="0"/>
                <a:cs typeface="Times New Roman" pitchFamily="18" charset="0"/>
              </a:rPr>
              <a:t>đến</a:t>
            </a:r>
            <a:r>
              <a:rPr lang="en-US" sz="3200" b="1" dirty="0">
                <a:solidFill>
                  <a:prstClr val="black"/>
                </a:solidFill>
                <a:latin typeface="Times New Roman" pitchFamily="18" charset="0"/>
                <a:cs typeface="Times New Roman" pitchFamily="18" charset="0"/>
              </a:rPr>
              <a:t> </a:t>
            </a:r>
            <a:r>
              <a:rPr lang="en-US" sz="3200" b="1" dirty="0" err="1">
                <a:solidFill>
                  <a:prstClr val="black"/>
                </a:solidFill>
                <a:latin typeface="Times New Roman" pitchFamily="18" charset="0"/>
                <a:cs typeface="Times New Roman" pitchFamily="18" charset="0"/>
              </a:rPr>
              <a:t>đầu</a:t>
            </a:r>
            <a:r>
              <a:rPr lang="en-US" sz="3200" b="1" dirty="0">
                <a:solidFill>
                  <a:prstClr val="black"/>
                </a:solidFill>
                <a:latin typeface="Times New Roman" pitchFamily="18" charset="0"/>
                <a:cs typeface="Times New Roman" pitchFamily="18" charset="0"/>
              </a:rPr>
              <a:t> </a:t>
            </a:r>
            <a:r>
              <a:rPr lang="en-US" sz="3200" b="1" dirty="0" err="1">
                <a:solidFill>
                  <a:prstClr val="black"/>
                </a:solidFill>
                <a:latin typeface="Times New Roman" pitchFamily="18" charset="0"/>
                <a:cs typeface="Times New Roman" pitchFamily="18" charset="0"/>
              </a:rPr>
              <a:t>thế</a:t>
            </a:r>
            <a:r>
              <a:rPr lang="en-US" sz="3200" b="1" dirty="0">
                <a:solidFill>
                  <a:prstClr val="black"/>
                </a:solidFill>
                <a:latin typeface="Times New Roman" pitchFamily="18" charset="0"/>
                <a:cs typeface="Times New Roman" pitchFamily="18" charset="0"/>
              </a:rPr>
              <a:t> </a:t>
            </a:r>
            <a:r>
              <a:rPr lang="en-US" sz="3200" b="1" dirty="0" err="1">
                <a:solidFill>
                  <a:prstClr val="black"/>
                </a:solidFill>
                <a:latin typeface="Times New Roman" pitchFamily="18" charset="0"/>
                <a:cs typeface="Times New Roman" pitchFamily="18" charset="0"/>
              </a:rPr>
              <a:t>kỉ</a:t>
            </a:r>
            <a:r>
              <a:rPr lang="en-US" sz="3200" b="1" dirty="0">
                <a:solidFill>
                  <a:prstClr val="black"/>
                </a:solidFill>
                <a:latin typeface="Times New Roman" pitchFamily="18" charset="0"/>
                <a:cs typeface="Times New Roman" pitchFamily="18" charset="0"/>
              </a:rPr>
              <a:t> XX</a:t>
            </a:r>
            <a:endParaRPr lang="vi-VN" sz="3200" b="1" dirty="0">
              <a:solidFill>
                <a:prstClr val="black"/>
              </a:solidFill>
              <a:latin typeface="Times New Roman" pitchFamily="18" charset="0"/>
              <a:cs typeface="Times New Roman" pitchFamily="18" charset="0"/>
            </a:endParaRPr>
          </a:p>
          <a:p>
            <a:pPr>
              <a:lnSpc>
                <a:spcPct val="120000"/>
              </a:lnSpc>
              <a:defRPr/>
            </a:pPr>
            <a:r>
              <a:rPr lang="vi-VN" sz="3200" b="1" dirty="0">
                <a:solidFill>
                  <a:prstClr val="black"/>
                </a:solidFill>
                <a:latin typeface="Times New Roman" pitchFamily="18" charset="0"/>
                <a:cs typeface="Times New Roman" pitchFamily="18" charset="0"/>
              </a:rPr>
              <a:t>a. Cuộc Duy tân Minh Trị (1868)</a:t>
            </a:r>
            <a:endParaRPr lang="en-US" sz="3200" b="1" dirty="0">
              <a:solidFill>
                <a:prstClr val="black"/>
              </a:solidFill>
              <a:latin typeface="Times New Roman" pitchFamily="18" charset="0"/>
              <a:cs typeface="Times New Roman" pitchFamily="18" charset="0"/>
            </a:endParaRPr>
          </a:p>
        </p:txBody>
      </p:sp>
      <p:pic>
        <p:nvPicPr>
          <p:cNvPr id="24" name="Picture 2" descr="Thiên Hoàng Minh Trị - đấng minh quân canh tân đất nước mặt ..."/>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988704" y="535235"/>
            <a:ext cx="3138136" cy="33288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9554834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4" fill="hold" nodeType="click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additive="base">
                                        <p:cTn id="12" dur="500" fill="hold"/>
                                        <p:tgtEl>
                                          <p:spTgt spid="13"/>
                                        </p:tgtEl>
                                        <p:attrNameLst>
                                          <p:attrName>ppt_x</p:attrName>
                                        </p:attrNameLst>
                                      </p:cBhvr>
                                      <p:tavLst>
                                        <p:tav tm="0">
                                          <p:val>
                                            <p:strVal val="#ppt_x"/>
                                          </p:val>
                                        </p:tav>
                                        <p:tav tm="100000">
                                          <p:val>
                                            <p:strVal val="#ppt_x"/>
                                          </p:val>
                                        </p:tav>
                                      </p:tavLst>
                                    </p:anim>
                                    <p:anim calcmode="lin" valueType="num">
                                      <p:cBhvr additive="base">
                                        <p:cTn id="13" dur="500" fill="hold"/>
                                        <p:tgtEl>
                                          <p:spTgt spid="13"/>
                                        </p:tgtEl>
                                        <p:attrNameLst>
                                          <p:attrName>ppt_y</p:attrName>
                                        </p:attrNameLst>
                                      </p:cBhvr>
                                      <p:tavLst>
                                        <p:tav tm="0">
                                          <p:val>
                                            <p:strVal val="1+#ppt_h/2"/>
                                          </p:val>
                                        </p:tav>
                                        <p:tav tm="100000">
                                          <p:val>
                                            <p:strVal val="#ppt_y"/>
                                          </p:val>
                                        </p:tav>
                                      </p:tavLst>
                                    </p:anim>
                                  </p:childTnLst>
                                </p:cTn>
                              </p:par>
                              <p:par>
                                <p:cTn id="14" presetID="2" presetClass="entr" presetSubtype="4" fill="hold" grpId="0" nodeType="withEffect">
                                  <p:stCondLst>
                                    <p:cond delay="0"/>
                                  </p:stCondLst>
                                  <p:childTnLst>
                                    <p:set>
                                      <p:cBhvr>
                                        <p:cTn id="15" dur="1" fill="hold">
                                          <p:stCondLst>
                                            <p:cond delay="0"/>
                                          </p:stCondLst>
                                        </p:cTn>
                                        <p:tgtEl>
                                          <p:spTgt spid="23"/>
                                        </p:tgtEl>
                                        <p:attrNameLst>
                                          <p:attrName>style.visibility</p:attrName>
                                        </p:attrNameLst>
                                      </p:cBhvr>
                                      <p:to>
                                        <p:strVal val="visible"/>
                                      </p:to>
                                    </p:set>
                                    <p:anim calcmode="lin" valueType="num">
                                      <p:cBhvr additive="base">
                                        <p:cTn id="16" dur="500" fill="hold"/>
                                        <p:tgtEl>
                                          <p:spTgt spid="23"/>
                                        </p:tgtEl>
                                        <p:attrNameLst>
                                          <p:attrName>ppt_x</p:attrName>
                                        </p:attrNameLst>
                                      </p:cBhvr>
                                      <p:tavLst>
                                        <p:tav tm="0">
                                          <p:val>
                                            <p:strVal val="#ppt_x"/>
                                          </p:val>
                                        </p:tav>
                                        <p:tav tm="100000">
                                          <p:val>
                                            <p:strVal val="#ppt_x"/>
                                          </p:val>
                                        </p:tav>
                                      </p:tavLst>
                                    </p:anim>
                                    <p:anim calcmode="lin" valueType="num">
                                      <p:cBhvr additive="base">
                                        <p:cTn id="17"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18" fill="hold" nodeType="clickPar">
                      <p:stCondLst>
                        <p:cond delay="indefinite"/>
                      </p:stCondLst>
                      <p:childTnLst>
                        <p:par>
                          <p:cTn id="19" fill="hold" nodeType="withGroup">
                            <p:stCondLst>
                              <p:cond delay="0"/>
                            </p:stCondLst>
                            <p:childTnLst>
                              <p:par>
                                <p:cTn id="20" presetID="2" presetClass="entr" presetSubtype="4" fill="hold" nodeType="clickEffect">
                                  <p:stCondLst>
                                    <p:cond delay="0"/>
                                  </p:stCondLst>
                                  <p:childTnLst>
                                    <p:set>
                                      <p:cBhvr>
                                        <p:cTn id="21" dur="1" fill="hold">
                                          <p:stCondLst>
                                            <p:cond delay="0"/>
                                          </p:stCondLst>
                                        </p:cTn>
                                        <p:tgtEl>
                                          <p:spTgt spid="16"/>
                                        </p:tgtEl>
                                        <p:attrNameLst>
                                          <p:attrName>style.visibility</p:attrName>
                                        </p:attrNameLst>
                                      </p:cBhvr>
                                      <p:to>
                                        <p:strVal val="visible"/>
                                      </p:to>
                                    </p:set>
                                    <p:anim calcmode="lin" valueType="num">
                                      <p:cBhvr additive="base">
                                        <p:cTn id="22" dur="500" fill="hold"/>
                                        <p:tgtEl>
                                          <p:spTgt spid="16"/>
                                        </p:tgtEl>
                                        <p:attrNameLst>
                                          <p:attrName>ppt_x</p:attrName>
                                        </p:attrNameLst>
                                      </p:cBhvr>
                                      <p:tavLst>
                                        <p:tav tm="0">
                                          <p:val>
                                            <p:strVal val="#ppt_x"/>
                                          </p:val>
                                        </p:tav>
                                        <p:tav tm="100000">
                                          <p:val>
                                            <p:strVal val="#ppt_x"/>
                                          </p:val>
                                        </p:tav>
                                      </p:tavLst>
                                    </p:anim>
                                    <p:anim calcmode="lin" valueType="num">
                                      <p:cBhvr additive="base">
                                        <p:cTn id="23" dur="500" fill="hold"/>
                                        <p:tgtEl>
                                          <p:spTgt spid="16"/>
                                        </p:tgtEl>
                                        <p:attrNameLst>
                                          <p:attrName>ppt_y</p:attrName>
                                        </p:attrNameLst>
                                      </p:cBhvr>
                                      <p:tavLst>
                                        <p:tav tm="0">
                                          <p:val>
                                            <p:strVal val="1+#ppt_h/2"/>
                                          </p:val>
                                        </p:tav>
                                        <p:tav tm="100000">
                                          <p:val>
                                            <p:strVal val="#ppt_y"/>
                                          </p:val>
                                        </p:tav>
                                      </p:tavLst>
                                    </p:anim>
                                  </p:childTnLst>
                                </p:cTn>
                              </p:par>
                              <p:par>
                                <p:cTn id="24" presetID="2" presetClass="entr" presetSubtype="4" fill="hold" grpId="0" nodeType="withEffect">
                                  <p:stCondLst>
                                    <p:cond delay="0"/>
                                  </p:stCondLst>
                                  <p:childTnLst>
                                    <p:set>
                                      <p:cBhvr>
                                        <p:cTn id="25" dur="1" fill="hold">
                                          <p:stCondLst>
                                            <p:cond delay="0"/>
                                          </p:stCondLst>
                                        </p:cTn>
                                        <p:tgtEl>
                                          <p:spTgt spid="25"/>
                                        </p:tgtEl>
                                        <p:attrNameLst>
                                          <p:attrName>style.visibility</p:attrName>
                                        </p:attrNameLst>
                                      </p:cBhvr>
                                      <p:to>
                                        <p:strVal val="visible"/>
                                      </p:to>
                                    </p:set>
                                    <p:anim calcmode="lin" valueType="num">
                                      <p:cBhvr additive="base">
                                        <p:cTn id="26" dur="500" fill="hold"/>
                                        <p:tgtEl>
                                          <p:spTgt spid="25"/>
                                        </p:tgtEl>
                                        <p:attrNameLst>
                                          <p:attrName>ppt_x</p:attrName>
                                        </p:attrNameLst>
                                      </p:cBhvr>
                                      <p:tavLst>
                                        <p:tav tm="0">
                                          <p:val>
                                            <p:strVal val="#ppt_x"/>
                                          </p:val>
                                        </p:tav>
                                        <p:tav tm="100000">
                                          <p:val>
                                            <p:strVal val="#ppt_x"/>
                                          </p:val>
                                        </p:tav>
                                      </p:tavLst>
                                    </p:anim>
                                    <p:anim calcmode="lin" valueType="num">
                                      <p:cBhvr additive="base">
                                        <p:cTn id="27"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28" fill="hold" nodeType="clickPar">
                      <p:stCondLst>
                        <p:cond delay="indefinite"/>
                      </p:stCondLst>
                      <p:childTnLst>
                        <p:par>
                          <p:cTn id="29" fill="hold" nodeType="withGroup">
                            <p:stCondLst>
                              <p:cond delay="0"/>
                            </p:stCondLst>
                            <p:childTnLst>
                              <p:par>
                                <p:cTn id="30" presetID="2" presetClass="entr" presetSubtype="4" fill="hold" nodeType="clickEffect">
                                  <p:stCondLst>
                                    <p:cond delay="0"/>
                                  </p:stCondLst>
                                  <p:childTnLst>
                                    <p:set>
                                      <p:cBhvr>
                                        <p:cTn id="31" dur="1" fill="hold">
                                          <p:stCondLst>
                                            <p:cond delay="0"/>
                                          </p:stCondLst>
                                        </p:cTn>
                                        <p:tgtEl>
                                          <p:spTgt spid="19"/>
                                        </p:tgtEl>
                                        <p:attrNameLst>
                                          <p:attrName>style.visibility</p:attrName>
                                        </p:attrNameLst>
                                      </p:cBhvr>
                                      <p:to>
                                        <p:strVal val="visible"/>
                                      </p:to>
                                    </p:set>
                                    <p:anim calcmode="lin" valueType="num">
                                      <p:cBhvr additive="base">
                                        <p:cTn id="32" dur="500" fill="hold"/>
                                        <p:tgtEl>
                                          <p:spTgt spid="19"/>
                                        </p:tgtEl>
                                        <p:attrNameLst>
                                          <p:attrName>ppt_x</p:attrName>
                                        </p:attrNameLst>
                                      </p:cBhvr>
                                      <p:tavLst>
                                        <p:tav tm="0">
                                          <p:val>
                                            <p:strVal val="#ppt_x"/>
                                          </p:val>
                                        </p:tav>
                                        <p:tav tm="100000">
                                          <p:val>
                                            <p:strVal val="#ppt_x"/>
                                          </p:val>
                                        </p:tav>
                                      </p:tavLst>
                                    </p:anim>
                                    <p:anim calcmode="lin" valueType="num">
                                      <p:cBhvr additive="base">
                                        <p:cTn id="33" dur="500" fill="hold"/>
                                        <p:tgtEl>
                                          <p:spTgt spid="19"/>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0"/>
                                  </p:stCondLst>
                                  <p:childTnLst>
                                    <p:set>
                                      <p:cBhvr>
                                        <p:cTn id="35" dur="1" fill="hold">
                                          <p:stCondLst>
                                            <p:cond delay="0"/>
                                          </p:stCondLst>
                                        </p:cTn>
                                        <p:tgtEl>
                                          <p:spTgt spid="27"/>
                                        </p:tgtEl>
                                        <p:attrNameLst>
                                          <p:attrName>style.visibility</p:attrName>
                                        </p:attrNameLst>
                                      </p:cBhvr>
                                      <p:to>
                                        <p:strVal val="visible"/>
                                      </p:to>
                                    </p:set>
                                    <p:anim calcmode="lin" valueType="num">
                                      <p:cBhvr additive="base">
                                        <p:cTn id="36" dur="500" fill="hold"/>
                                        <p:tgtEl>
                                          <p:spTgt spid="27"/>
                                        </p:tgtEl>
                                        <p:attrNameLst>
                                          <p:attrName>ppt_x</p:attrName>
                                        </p:attrNameLst>
                                      </p:cBhvr>
                                      <p:tavLst>
                                        <p:tav tm="0">
                                          <p:val>
                                            <p:strVal val="#ppt_x"/>
                                          </p:val>
                                        </p:tav>
                                        <p:tav tm="100000">
                                          <p:val>
                                            <p:strVal val="#ppt_x"/>
                                          </p:val>
                                        </p:tav>
                                      </p:tavLst>
                                    </p:anim>
                                    <p:anim calcmode="lin" valueType="num">
                                      <p:cBhvr additive="base">
                                        <p:cTn id="37"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16" presetClass="entr" presetSubtype="21" fill="hold" nodeType="clickEffect">
                                  <p:stCondLst>
                                    <p:cond delay="0"/>
                                  </p:stCondLst>
                                  <p:childTnLst>
                                    <p:set>
                                      <p:cBhvr>
                                        <p:cTn id="41" dur="1" fill="hold">
                                          <p:stCondLst>
                                            <p:cond delay="0"/>
                                          </p:stCondLst>
                                        </p:cTn>
                                        <p:tgtEl>
                                          <p:spTgt spid="24"/>
                                        </p:tgtEl>
                                        <p:attrNameLst>
                                          <p:attrName>style.visibility</p:attrName>
                                        </p:attrNameLst>
                                      </p:cBhvr>
                                      <p:to>
                                        <p:strVal val="visible"/>
                                      </p:to>
                                    </p:set>
                                    <p:animEffect transition="in" filter="barn(inVertical)">
                                      <p:cBhvr>
                                        <p:cTn id="42"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23" grpId="0"/>
      <p:bldP spid="25" grpId="0"/>
      <p:bldP spid="2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9" name="TextBox 10"/>
          <p:cNvSpPr txBox="1">
            <a:spLocks noChangeArrowheads="1"/>
          </p:cNvSpPr>
          <p:nvPr/>
        </p:nvSpPr>
        <p:spPr bwMode="auto">
          <a:xfrm>
            <a:off x="997671" y="1263243"/>
            <a:ext cx="10584729"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just" fontAlgn="base">
              <a:spcBef>
                <a:spcPct val="0"/>
              </a:spcBef>
              <a:spcAft>
                <a:spcPct val="0"/>
              </a:spcAft>
            </a:pPr>
            <a:r>
              <a:rPr lang="en-US" sz="2800" dirty="0" err="1">
                <a:solidFill>
                  <a:prstClr val="black"/>
                </a:solidFill>
                <a:latin typeface="Times New Roman" pitchFamily="18" charset="0"/>
                <a:cs typeface="Times New Roman" pitchFamily="18" charset="0"/>
              </a:rPr>
              <a:t>Mít</a:t>
            </a:r>
            <a:r>
              <a:rPr lang="en-US" sz="2800" dirty="0">
                <a:solidFill>
                  <a:prstClr val="black"/>
                </a:solidFill>
                <a:latin typeface="Times New Roman" pitchFamily="18" charset="0"/>
                <a:cs typeface="Times New Roman" pitchFamily="18" charset="0"/>
              </a:rPr>
              <a:t>-</a:t>
            </a:r>
            <a:r>
              <a:rPr lang="en-US" sz="2800" dirty="0" err="1">
                <a:solidFill>
                  <a:prstClr val="black"/>
                </a:solidFill>
                <a:latin typeface="Times New Roman" pitchFamily="18" charset="0"/>
                <a:cs typeface="Times New Roman" pitchFamily="18" charset="0"/>
              </a:rPr>
              <a:t>su</a:t>
            </a:r>
            <a:r>
              <a:rPr lang="en-US" sz="2800" dirty="0">
                <a:solidFill>
                  <a:prstClr val="black"/>
                </a:solidFill>
                <a:latin typeface="Times New Roman" pitchFamily="18" charset="0"/>
                <a:cs typeface="Times New Roman" pitchFamily="18" charset="0"/>
              </a:rPr>
              <a:t>-hi-</a:t>
            </a:r>
            <a:r>
              <a:rPr lang="en-US" sz="2800" dirty="0" err="1">
                <a:solidFill>
                  <a:prstClr val="black"/>
                </a:solidFill>
                <a:latin typeface="Times New Roman" pitchFamily="18" charset="0"/>
                <a:cs typeface="Times New Roman" pitchFamily="18" charset="0"/>
              </a:rPr>
              <a:t>tô</a:t>
            </a:r>
            <a:r>
              <a:rPr lang="en-US" sz="2800" dirty="0">
                <a:solidFill>
                  <a:prstClr val="black"/>
                </a:solidFill>
                <a:latin typeface="Times New Roman" pitchFamily="18" charset="0"/>
                <a:cs typeface="Times New Roman" pitchFamily="18" charset="0"/>
              </a:rPr>
              <a:t> </a:t>
            </a:r>
            <a:r>
              <a:rPr lang="en-US" sz="2800" dirty="0" err="1">
                <a:solidFill>
                  <a:prstClr val="black"/>
                </a:solidFill>
                <a:latin typeface="Times New Roman" pitchFamily="18" charset="0"/>
                <a:cs typeface="Times New Roman" pitchFamily="18" charset="0"/>
              </a:rPr>
              <a:t>là</a:t>
            </a:r>
            <a:r>
              <a:rPr lang="en-US" sz="2800" dirty="0">
                <a:solidFill>
                  <a:prstClr val="black"/>
                </a:solidFill>
                <a:latin typeface="Times New Roman" pitchFamily="18" charset="0"/>
                <a:cs typeface="Times New Roman" pitchFamily="18" charset="0"/>
              </a:rPr>
              <a:t> con </a:t>
            </a:r>
            <a:r>
              <a:rPr lang="en-US" sz="2800" dirty="0" err="1">
                <a:solidFill>
                  <a:prstClr val="black"/>
                </a:solidFill>
                <a:latin typeface="Times New Roman" pitchFamily="18" charset="0"/>
                <a:cs typeface="Times New Roman" pitchFamily="18" charset="0"/>
              </a:rPr>
              <a:t>thứ</a:t>
            </a:r>
            <a:r>
              <a:rPr lang="en-US" sz="2800" dirty="0">
                <a:solidFill>
                  <a:prstClr val="black"/>
                </a:solidFill>
                <a:latin typeface="Times New Roman" pitchFamily="18" charset="0"/>
                <a:cs typeface="Times New Roman" pitchFamily="18" charset="0"/>
              </a:rPr>
              <a:t> </a:t>
            </a:r>
            <a:r>
              <a:rPr lang="en-US" sz="2800" dirty="0" err="1">
                <a:solidFill>
                  <a:prstClr val="black"/>
                </a:solidFill>
                <a:latin typeface="Times New Roman" pitchFamily="18" charset="0"/>
                <a:cs typeface="Times New Roman" pitchFamily="18" charset="0"/>
              </a:rPr>
              <a:t>của</a:t>
            </a:r>
            <a:r>
              <a:rPr lang="en-US" sz="2800" dirty="0">
                <a:solidFill>
                  <a:prstClr val="black"/>
                </a:solidFill>
                <a:latin typeface="Times New Roman" pitchFamily="18" charset="0"/>
                <a:cs typeface="Times New Roman" pitchFamily="18" charset="0"/>
              </a:rPr>
              <a:t> </a:t>
            </a:r>
            <a:r>
              <a:rPr lang="en-US" sz="2800" dirty="0" err="1">
                <a:solidFill>
                  <a:prstClr val="black"/>
                </a:solidFill>
                <a:latin typeface="Times New Roman" pitchFamily="18" charset="0"/>
                <a:cs typeface="Times New Roman" pitchFamily="18" charset="0"/>
              </a:rPr>
              <a:t>thiên</a:t>
            </a:r>
            <a:r>
              <a:rPr lang="en-US" sz="2800" dirty="0">
                <a:solidFill>
                  <a:prstClr val="black"/>
                </a:solidFill>
                <a:latin typeface="Times New Roman" pitchFamily="18" charset="0"/>
                <a:cs typeface="Times New Roman" pitchFamily="18" charset="0"/>
              </a:rPr>
              <a:t> </a:t>
            </a:r>
            <a:r>
              <a:rPr lang="en-US" sz="2800" dirty="0" err="1">
                <a:solidFill>
                  <a:prstClr val="black"/>
                </a:solidFill>
                <a:latin typeface="Times New Roman" pitchFamily="18" charset="0"/>
                <a:cs typeface="Times New Roman" pitchFamily="18" charset="0"/>
              </a:rPr>
              <a:t>hoàng</a:t>
            </a:r>
            <a:r>
              <a:rPr lang="en-US" sz="2800" dirty="0">
                <a:solidFill>
                  <a:prstClr val="black"/>
                </a:solidFill>
                <a:latin typeface="Times New Roman" pitchFamily="18" charset="0"/>
                <a:cs typeface="Times New Roman" pitchFamily="18" charset="0"/>
              </a:rPr>
              <a:t> </a:t>
            </a:r>
            <a:r>
              <a:rPr lang="en-US" sz="2800" dirty="0" err="1">
                <a:solidFill>
                  <a:prstClr val="black"/>
                </a:solidFill>
                <a:latin typeface="Times New Roman" pitchFamily="18" charset="0"/>
                <a:cs typeface="Times New Roman" pitchFamily="18" charset="0"/>
              </a:rPr>
              <a:t>Kô-Mây</a:t>
            </a:r>
            <a:r>
              <a:rPr lang="en-US" sz="2800" dirty="0">
                <a:solidFill>
                  <a:prstClr val="black"/>
                </a:solidFill>
                <a:latin typeface="Times New Roman" pitchFamily="18" charset="0"/>
                <a:cs typeface="Times New Roman" pitchFamily="18" charset="0"/>
              </a:rPr>
              <a:t>, </a:t>
            </a:r>
            <a:r>
              <a:rPr lang="en-US" sz="2800" dirty="0" err="1">
                <a:solidFill>
                  <a:prstClr val="black"/>
                </a:solidFill>
                <a:latin typeface="Times New Roman" pitchFamily="18" charset="0"/>
                <a:cs typeface="Times New Roman" pitchFamily="18" charset="0"/>
              </a:rPr>
              <a:t>được</a:t>
            </a:r>
            <a:r>
              <a:rPr lang="en-US" sz="2800" dirty="0">
                <a:solidFill>
                  <a:prstClr val="black"/>
                </a:solidFill>
                <a:latin typeface="Times New Roman" pitchFamily="18" charset="0"/>
                <a:cs typeface="Times New Roman" pitchFamily="18" charset="0"/>
              </a:rPr>
              <a:t> </a:t>
            </a:r>
            <a:r>
              <a:rPr lang="en-US" sz="2800" dirty="0" err="1">
                <a:solidFill>
                  <a:prstClr val="black"/>
                </a:solidFill>
                <a:latin typeface="Times New Roman" pitchFamily="18" charset="0"/>
                <a:cs typeface="Times New Roman" pitchFamily="18" charset="0"/>
              </a:rPr>
              <a:t>kế</a:t>
            </a:r>
            <a:r>
              <a:rPr lang="en-US" sz="2800" dirty="0">
                <a:solidFill>
                  <a:prstClr val="black"/>
                </a:solidFill>
                <a:latin typeface="Times New Roman" pitchFamily="18" charset="0"/>
                <a:cs typeface="Times New Roman" pitchFamily="18" charset="0"/>
              </a:rPr>
              <a:t> </a:t>
            </a:r>
            <a:r>
              <a:rPr lang="en-US" sz="2800" dirty="0" err="1">
                <a:solidFill>
                  <a:prstClr val="black"/>
                </a:solidFill>
                <a:latin typeface="Times New Roman" pitchFamily="18" charset="0"/>
                <a:cs typeface="Times New Roman" pitchFamily="18" charset="0"/>
              </a:rPr>
              <a:t>vị</a:t>
            </a:r>
            <a:r>
              <a:rPr lang="en-US" sz="2800" dirty="0">
                <a:solidFill>
                  <a:prstClr val="black"/>
                </a:solidFill>
                <a:latin typeface="Times New Roman" pitchFamily="18" charset="0"/>
                <a:cs typeface="Times New Roman" pitchFamily="18" charset="0"/>
              </a:rPr>
              <a:t> </a:t>
            </a:r>
            <a:r>
              <a:rPr lang="en-US" sz="2800" dirty="0" err="1">
                <a:solidFill>
                  <a:prstClr val="black"/>
                </a:solidFill>
                <a:latin typeface="Times New Roman" pitchFamily="18" charset="0"/>
                <a:cs typeface="Times New Roman" pitchFamily="18" charset="0"/>
              </a:rPr>
              <a:t>lúc</a:t>
            </a:r>
            <a:r>
              <a:rPr lang="en-US" sz="2800" dirty="0">
                <a:solidFill>
                  <a:prstClr val="black"/>
                </a:solidFill>
                <a:latin typeface="Times New Roman" pitchFamily="18" charset="0"/>
                <a:cs typeface="Times New Roman" pitchFamily="18" charset="0"/>
              </a:rPr>
              <a:t> </a:t>
            </a:r>
            <a:r>
              <a:rPr lang="en-US" sz="2800" dirty="0" err="1">
                <a:solidFill>
                  <a:prstClr val="black"/>
                </a:solidFill>
                <a:latin typeface="Times New Roman" pitchFamily="18" charset="0"/>
                <a:cs typeface="Times New Roman" pitchFamily="18" charset="0"/>
              </a:rPr>
              <a:t>mới</a:t>
            </a:r>
            <a:r>
              <a:rPr lang="en-US" sz="2800" dirty="0">
                <a:solidFill>
                  <a:prstClr val="black"/>
                </a:solidFill>
                <a:latin typeface="Times New Roman" pitchFamily="18" charset="0"/>
                <a:cs typeface="Times New Roman" pitchFamily="18" charset="0"/>
              </a:rPr>
              <a:t> 15 </a:t>
            </a:r>
            <a:r>
              <a:rPr lang="en-US" sz="2800" dirty="0" err="1">
                <a:solidFill>
                  <a:prstClr val="black"/>
                </a:solidFill>
                <a:latin typeface="Times New Roman" pitchFamily="18" charset="0"/>
                <a:cs typeface="Times New Roman" pitchFamily="18" charset="0"/>
              </a:rPr>
              <a:t>tuổi</a:t>
            </a:r>
            <a:r>
              <a:rPr lang="en-US" sz="2800" dirty="0">
                <a:solidFill>
                  <a:prstClr val="black"/>
                </a:solidFill>
                <a:latin typeface="Times New Roman" pitchFamily="18" charset="0"/>
                <a:cs typeface="Times New Roman" pitchFamily="18" charset="0"/>
              </a:rPr>
              <a:t>, </a:t>
            </a:r>
            <a:r>
              <a:rPr lang="en-US" sz="2800" dirty="0" err="1">
                <a:solidFill>
                  <a:prstClr val="black"/>
                </a:solidFill>
                <a:latin typeface="Times New Roman" pitchFamily="18" charset="0"/>
                <a:cs typeface="Times New Roman" pitchFamily="18" charset="0"/>
              </a:rPr>
              <a:t>khi</a:t>
            </a:r>
            <a:r>
              <a:rPr lang="en-US" sz="2800" dirty="0">
                <a:solidFill>
                  <a:prstClr val="black"/>
                </a:solidFill>
                <a:latin typeface="Times New Roman" pitchFamily="18" charset="0"/>
                <a:cs typeface="Times New Roman" pitchFamily="18" charset="0"/>
              </a:rPr>
              <a:t> </a:t>
            </a:r>
            <a:r>
              <a:rPr lang="en-US" sz="2800" dirty="0" err="1">
                <a:solidFill>
                  <a:prstClr val="black"/>
                </a:solidFill>
                <a:latin typeface="Times New Roman" pitchFamily="18" charset="0"/>
                <a:cs typeface="Times New Roman" pitchFamily="18" charset="0"/>
              </a:rPr>
              <a:t>vua</a:t>
            </a:r>
            <a:r>
              <a:rPr lang="en-US" sz="2800" dirty="0">
                <a:solidFill>
                  <a:prstClr val="black"/>
                </a:solidFill>
                <a:latin typeface="Times New Roman" pitchFamily="18" charset="0"/>
                <a:cs typeface="Times New Roman" pitchFamily="18" charset="0"/>
              </a:rPr>
              <a:t> cha qua </a:t>
            </a:r>
            <a:r>
              <a:rPr lang="en-US" sz="2800" dirty="0" err="1">
                <a:solidFill>
                  <a:prstClr val="black"/>
                </a:solidFill>
                <a:latin typeface="Times New Roman" pitchFamily="18" charset="0"/>
                <a:cs typeface="Times New Roman" pitchFamily="18" charset="0"/>
              </a:rPr>
              <a:t>đời</a:t>
            </a:r>
            <a:r>
              <a:rPr lang="en-US" sz="2800" dirty="0">
                <a:solidFill>
                  <a:prstClr val="black"/>
                </a:solidFill>
                <a:latin typeface="Times New Roman" pitchFamily="18" charset="0"/>
                <a:cs typeface="Times New Roman" pitchFamily="18" charset="0"/>
              </a:rPr>
              <a:t> </a:t>
            </a:r>
            <a:r>
              <a:rPr lang="en-US" sz="2800" dirty="0" err="1">
                <a:solidFill>
                  <a:prstClr val="black"/>
                </a:solidFill>
                <a:latin typeface="Times New Roman" pitchFamily="18" charset="0"/>
                <a:cs typeface="Times New Roman" pitchFamily="18" charset="0"/>
              </a:rPr>
              <a:t>lấy</a:t>
            </a:r>
            <a:r>
              <a:rPr lang="en-US" sz="2800" dirty="0">
                <a:solidFill>
                  <a:prstClr val="black"/>
                </a:solidFill>
                <a:latin typeface="Times New Roman" pitchFamily="18" charset="0"/>
                <a:cs typeface="Times New Roman" pitchFamily="18" charset="0"/>
              </a:rPr>
              <a:t> </a:t>
            </a:r>
            <a:r>
              <a:rPr lang="en-US" sz="2800" dirty="0" err="1">
                <a:solidFill>
                  <a:prstClr val="black"/>
                </a:solidFill>
                <a:latin typeface="Times New Roman" pitchFamily="18" charset="0"/>
                <a:cs typeface="Times New Roman" pitchFamily="18" charset="0"/>
              </a:rPr>
              <a:t>hiệu</a:t>
            </a:r>
            <a:r>
              <a:rPr lang="en-US" sz="2800" dirty="0">
                <a:solidFill>
                  <a:prstClr val="black"/>
                </a:solidFill>
                <a:latin typeface="Times New Roman" pitchFamily="18" charset="0"/>
                <a:cs typeface="Times New Roman" pitchFamily="18" charset="0"/>
              </a:rPr>
              <a:t> </a:t>
            </a:r>
            <a:r>
              <a:rPr lang="en-US" sz="2800" dirty="0" err="1">
                <a:solidFill>
                  <a:prstClr val="black"/>
                </a:solidFill>
                <a:latin typeface="Times New Roman" pitchFamily="18" charset="0"/>
                <a:cs typeface="Times New Roman" pitchFamily="18" charset="0"/>
              </a:rPr>
              <a:t>là</a:t>
            </a:r>
            <a:r>
              <a:rPr lang="en-US" sz="2800" dirty="0">
                <a:solidFill>
                  <a:prstClr val="black"/>
                </a:solidFill>
                <a:latin typeface="Times New Roman" pitchFamily="18" charset="0"/>
                <a:cs typeface="Times New Roman" pitchFamily="18" charset="0"/>
              </a:rPr>
              <a:t> Minh </a:t>
            </a:r>
            <a:r>
              <a:rPr lang="en-US" sz="2800" dirty="0" err="1">
                <a:solidFill>
                  <a:prstClr val="black"/>
                </a:solidFill>
                <a:latin typeface="Times New Roman" pitchFamily="18" charset="0"/>
                <a:cs typeface="Times New Roman" pitchFamily="18" charset="0"/>
              </a:rPr>
              <a:t>Trị</a:t>
            </a:r>
            <a:r>
              <a:rPr lang="en-US" sz="2800" dirty="0">
                <a:solidFill>
                  <a:prstClr val="black"/>
                </a:solidFill>
                <a:latin typeface="Times New Roman" pitchFamily="18" charset="0"/>
                <a:cs typeface="Times New Roman" pitchFamily="18" charset="0"/>
              </a:rPr>
              <a:t>, </a:t>
            </a:r>
            <a:r>
              <a:rPr lang="en-US" sz="2800" dirty="0" err="1">
                <a:solidFill>
                  <a:prstClr val="black"/>
                </a:solidFill>
                <a:latin typeface="Times New Roman" pitchFamily="18" charset="0"/>
                <a:cs typeface="Times New Roman" pitchFamily="18" charset="0"/>
              </a:rPr>
              <a:t>ông</a:t>
            </a:r>
            <a:r>
              <a:rPr lang="en-US" sz="2800" dirty="0">
                <a:solidFill>
                  <a:prstClr val="black"/>
                </a:solidFill>
                <a:latin typeface="Times New Roman" pitchFamily="18" charset="0"/>
                <a:cs typeface="Times New Roman" pitchFamily="18" charset="0"/>
              </a:rPr>
              <a:t> </a:t>
            </a:r>
            <a:r>
              <a:rPr lang="en-US" sz="2800" dirty="0" err="1">
                <a:solidFill>
                  <a:prstClr val="black"/>
                </a:solidFill>
                <a:latin typeface="Times New Roman" pitchFamily="18" charset="0"/>
                <a:cs typeface="Times New Roman" pitchFamily="18" charset="0"/>
              </a:rPr>
              <a:t>là</a:t>
            </a:r>
            <a:r>
              <a:rPr lang="en-US" sz="2800" dirty="0">
                <a:solidFill>
                  <a:prstClr val="black"/>
                </a:solidFill>
                <a:latin typeface="Times New Roman" pitchFamily="18" charset="0"/>
                <a:cs typeface="Times New Roman" pitchFamily="18" charset="0"/>
              </a:rPr>
              <a:t> </a:t>
            </a:r>
            <a:r>
              <a:rPr lang="en-US" sz="2800" dirty="0" err="1">
                <a:solidFill>
                  <a:prstClr val="black"/>
                </a:solidFill>
                <a:latin typeface="Times New Roman" pitchFamily="18" charset="0"/>
                <a:cs typeface="Times New Roman" pitchFamily="18" charset="0"/>
              </a:rPr>
              <a:t>vị</a:t>
            </a:r>
            <a:r>
              <a:rPr lang="en-US" sz="2800" dirty="0">
                <a:solidFill>
                  <a:prstClr val="black"/>
                </a:solidFill>
                <a:latin typeface="Times New Roman" pitchFamily="18" charset="0"/>
                <a:cs typeface="Times New Roman" pitchFamily="18" charset="0"/>
              </a:rPr>
              <a:t> </a:t>
            </a:r>
            <a:r>
              <a:rPr lang="en-US" sz="2800" dirty="0" err="1">
                <a:solidFill>
                  <a:prstClr val="black"/>
                </a:solidFill>
                <a:latin typeface="Times New Roman" pitchFamily="18" charset="0"/>
                <a:cs typeface="Times New Roman" pitchFamily="18" charset="0"/>
              </a:rPr>
              <a:t>vua</a:t>
            </a:r>
            <a:r>
              <a:rPr lang="en-US" sz="2800" dirty="0">
                <a:solidFill>
                  <a:prstClr val="black"/>
                </a:solidFill>
                <a:latin typeface="Times New Roman" pitchFamily="18" charset="0"/>
                <a:cs typeface="Times New Roman" pitchFamily="18" charset="0"/>
              </a:rPr>
              <a:t> </a:t>
            </a:r>
            <a:r>
              <a:rPr lang="en-US" sz="2800" dirty="0" err="1">
                <a:solidFill>
                  <a:prstClr val="black"/>
                </a:solidFill>
                <a:latin typeface="Times New Roman" pitchFamily="18" charset="0"/>
                <a:cs typeface="Times New Roman" pitchFamily="18" charset="0"/>
              </a:rPr>
              <a:t>có</a:t>
            </a:r>
            <a:r>
              <a:rPr lang="en-US" sz="2800" dirty="0">
                <a:solidFill>
                  <a:prstClr val="black"/>
                </a:solidFill>
                <a:latin typeface="Times New Roman" pitchFamily="18" charset="0"/>
                <a:cs typeface="Times New Roman" pitchFamily="18" charset="0"/>
              </a:rPr>
              <a:t> </a:t>
            </a:r>
            <a:r>
              <a:rPr lang="en-US" sz="2800" dirty="0" err="1">
                <a:solidFill>
                  <a:prstClr val="black"/>
                </a:solidFill>
                <a:latin typeface="Times New Roman" pitchFamily="18" charset="0"/>
                <a:cs typeface="Times New Roman" pitchFamily="18" charset="0"/>
              </a:rPr>
              <a:t>tư</a:t>
            </a:r>
            <a:r>
              <a:rPr lang="en-US" sz="2800" dirty="0">
                <a:solidFill>
                  <a:prstClr val="black"/>
                </a:solidFill>
                <a:latin typeface="Times New Roman" pitchFamily="18" charset="0"/>
                <a:cs typeface="Times New Roman" pitchFamily="18" charset="0"/>
              </a:rPr>
              <a:t> </a:t>
            </a:r>
            <a:r>
              <a:rPr lang="en-US" sz="2800" dirty="0" err="1">
                <a:solidFill>
                  <a:prstClr val="black"/>
                </a:solidFill>
                <a:latin typeface="Times New Roman" pitchFamily="18" charset="0"/>
                <a:cs typeface="Times New Roman" pitchFamily="18" charset="0"/>
              </a:rPr>
              <a:t>tưởng</a:t>
            </a:r>
            <a:r>
              <a:rPr lang="en-US" sz="2800" dirty="0">
                <a:solidFill>
                  <a:prstClr val="black"/>
                </a:solidFill>
                <a:latin typeface="Times New Roman" pitchFamily="18" charset="0"/>
                <a:cs typeface="Times New Roman" pitchFamily="18" charset="0"/>
              </a:rPr>
              <a:t> </a:t>
            </a:r>
            <a:r>
              <a:rPr lang="en-US" sz="2800" dirty="0" err="1">
                <a:solidFill>
                  <a:prstClr val="black"/>
                </a:solidFill>
                <a:latin typeface="Times New Roman" pitchFamily="18" charset="0"/>
                <a:cs typeface="Times New Roman" pitchFamily="18" charset="0"/>
              </a:rPr>
              <a:t>duy</a:t>
            </a:r>
            <a:r>
              <a:rPr lang="en-US" sz="2800" dirty="0">
                <a:solidFill>
                  <a:prstClr val="black"/>
                </a:solidFill>
                <a:latin typeface="Times New Roman" pitchFamily="18" charset="0"/>
                <a:cs typeface="Times New Roman" pitchFamily="18" charset="0"/>
              </a:rPr>
              <a:t> </a:t>
            </a:r>
            <a:r>
              <a:rPr lang="en-US" sz="2800" dirty="0" err="1">
                <a:solidFill>
                  <a:prstClr val="black"/>
                </a:solidFill>
                <a:latin typeface="Times New Roman" pitchFamily="18" charset="0"/>
                <a:cs typeface="Times New Roman" pitchFamily="18" charset="0"/>
              </a:rPr>
              <a:t>tân</a:t>
            </a:r>
            <a:r>
              <a:rPr lang="en-US" sz="2800" dirty="0">
                <a:solidFill>
                  <a:prstClr val="black"/>
                </a:solidFill>
                <a:latin typeface="Times New Roman" pitchFamily="18" charset="0"/>
                <a:cs typeface="Times New Roman" pitchFamily="18" charset="0"/>
              </a:rPr>
              <a:t>, </a:t>
            </a:r>
            <a:r>
              <a:rPr lang="en-US" sz="2800" dirty="0" err="1">
                <a:solidFill>
                  <a:prstClr val="black"/>
                </a:solidFill>
                <a:latin typeface="Times New Roman" pitchFamily="18" charset="0"/>
                <a:cs typeface="Times New Roman" pitchFamily="18" charset="0"/>
              </a:rPr>
              <a:t>chủ</a:t>
            </a:r>
            <a:r>
              <a:rPr lang="en-US" sz="2800" dirty="0">
                <a:solidFill>
                  <a:prstClr val="black"/>
                </a:solidFill>
                <a:latin typeface="Times New Roman" pitchFamily="18" charset="0"/>
                <a:cs typeface="Times New Roman" pitchFamily="18" charset="0"/>
              </a:rPr>
              <a:t> </a:t>
            </a:r>
            <a:r>
              <a:rPr lang="en-US" sz="2800" dirty="0" err="1">
                <a:solidFill>
                  <a:prstClr val="black"/>
                </a:solidFill>
                <a:latin typeface="Times New Roman" pitchFamily="18" charset="0"/>
                <a:cs typeface="Times New Roman" pitchFamily="18" charset="0"/>
              </a:rPr>
              <a:t>trương</a:t>
            </a:r>
            <a:r>
              <a:rPr lang="en-US" sz="2800" dirty="0">
                <a:solidFill>
                  <a:prstClr val="black"/>
                </a:solidFill>
                <a:latin typeface="Times New Roman" pitchFamily="18" charset="0"/>
                <a:cs typeface="Times New Roman" pitchFamily="18" charset="0"/>
              </a:rPr>
              <a:t> </a:t>
            </a:r>
            <a:r>
              <a:rPr lang="en-US" sz="2800" dirty="0" err="1">
                <a:solidFill>
                  <a:prstClr val="black"/>
                </a:solidFill>
                <a:latin typeface="Times New Roman" pitchFamily="18" charset="0"/>
                <a:cs typeface="Times New Roman" pitchFamily="18" charset="0"/>
              </a:rPr>
              <a:t>nắm</a:t>
            </a:r>
            <a:r>
              <a:rPr lang="en-US" sz="2800" dirty="0">
                <a:solidFill>
                  <a:prstClr val="black"/>
                </a:solidFill>
                <a:latin typeface="Times New Roman" pitchFamily="18" charset="0"/>
                <a:cs typeface="Times New Roman" pitchFamily="18" charset="0"/>
              </a:rPr>
              <a:t> </a:t>
            </a:r>
            <a:r>
              <a:rPr lang="en-US" sz="2800" dirty="0" err="1">
                <a:solidFill>
                  <a:prstClr val="black"/>
                </a:solidFill>
                <a:latin typeface="Times New Roman" pitchFamily="18" charset="0"/>
                <a:cs typeface="Times New Roman" pitchFamily="18" charset="0"/>
              </a:rPr>
              <a:t>quyền</a:t>
            </a:r>
            <a:r>
              <a:rPr lang="en-US" sz="2800" dirty="0">
                <a:solidFill>
                  <a:prstClr val="black"/>
                </a:solidFill>
                <a:latin typeface="Times New Roman" pitchFamily="18" charset="0"/>
                <a:cs typeface="Times New Roman" pitchFamily="18" charset="0"/>
              </a:rPr>
              <a:t> </a:t>
            </a:r>
            <a:r>
              <a:rPr lang="en-US" sz="2800" dirty="0" err="1">
                <a:solidFill>
                  <a:prstClr val="black"/>
                </a:solidFill>
                <a:latin typeface="Times New Roman" pitchFamily="18" charset="0"/>
                <a:cs typeface="Times New Roman" pitchFamily="18" charset="0"/>
              </a:rPr>
              <a:t>lực</a:t>
            </a:r>
            <a:r>
              <a:rPr lang="en-US" sz="2800" dirty="0">
                <a:solidFill>
                  <a:prstClr val="black"/>
                </a:solidFill>
                <a:latin typeface="Times New Roman" pitchFamily="18" charset="0"/>
                <a:cs typeface="Times New Roman" pitchFamily="18" charset="0"/>
              </a:rPr>
              <a:t> </a:t>
            </a:r>
            <a:r>
              <a:rPr lang="en-US" sz="2800" dirty="0" err="1">
                <a:solidFill>
                  <a:prstClr val="black"/>
                </a:solidFill>
                <a:latin typeface="Times New Roman" pitchFamily="18" charset="0"/>
                <a:cs typeface="Times New Roman" pitchFamily="18" charset="0"/>
              </a:rPr>
              <a:t>và</a:t>
            </a:r>
            <a:r>
              <a:rPr lang="en-US" sz="2800" dirty="0">
                <a:solidFill>
                  <a:prstClr val="black"/>
                </a:solidFill>
                <a:latin typeface="Times New Roman" pitchFamily="18" charset="0"/>
                <a:cs typeface="Times New Roman" pitchFamily="18" charset="0"/>
              </a:rPr>
              <a:t> </a:t>
            </a:r>
            <a:r>
              <a:rPr lang="en-US" sz="2800" dirty="0" err="1">
                <a:solidFill>
                  <a:prstClr val="black"/>
                </a:solidFill>
                <a:latin typeface="Times New Roman" pitchFamily="18" charset="0"/>
                <a:cs typeface="Times New Roman" pitchFamily="18" charset="0"/>
              </a:rPr>
              <a:t>tiến</a:t>
            </a:r>
            <a:r>
              <a:rPr lang="en-US" sz="2800" dirty="0">
                <a:solidFill>
                  <a:prstClr val="black"/>
                </a:solidFill>
                <a:latin typeface="Times New Roman" pitchFamily="18" charset="0"/>
                <a:cs typeface="Times New Roman" pitchFamily="18" charset="0"/>
              </a:rPr>
              <a:t> </a:t>
            </a:r>
            <a:r>
              <a:rPr lang="en-US" sz="2800" dirty="0" err="1">
                <a:solidFill>
                  <a:prstClr val="black"/>
                </a:solidFill>
                <a:latin typeface="Times New Roman" pitchFamily="18" charset="0"/>
                <a:cs typeface="Times New Roman" pitchFamily="18" charset="0"/>
              </a:rPr>
              <a:t>hành</a:t>
            </a:r>
            <a:r>
              <a:rPr lang="en-US" sz="2800" dirty="0">
                <a:solidFill>
                  <a:prstClr val="black"/>
                </a:solidFill>
                <a:latin typeface="Times New Roman" pitchFamily="18" charset="0"/>
                <a:cs typeface="Times New Roman" pitchFamily="18" charset="0"/>
              </a:rPr>
              <a:t> </a:t>
            </a:r>
            <a:r>
              <a:rPr lang="en-US" sz="2800" dirty="0" err="1">
                <a:solidFill>
                  <a:prstClr val="black"/>
                </a:solidFill>
                <a:latin typeface="Times New Roman" pitchFamily="18" charset="0"/>
                <a:cs typeface="Times New Roman" pitchFamily="18" charset="0"/>
              </a:rPr>
              <a:t>cải</a:t>
            </a:r>
            <a:r>
              <a:rPr lang="en-US" sz="2800" dirty="0">
                <a:solidFill>
                  <a:prstClr val="black"/>
                </a:solidFill>
                <a:latin typeface="Times New Roman" pitchFamily="18" charset="0"/>
                <a:cs typeface="Times New Roman" pitchFamily="18" charset="0"/>
              </a:rPr>
              <a:t> </a:t>
            </a:r>
            <a:r>
              <a:rPr lang="en-US" sz="2800" dirty="0" err="1">
                <a:solidFill>
                  <a:prstClr val="black"/>
                </a:solidFill>
                <a:latin typeface="Times New Roman" pitchFamily="18" charset="0"/>
                <a:cs typeface="Times New Roman" pitchFamily="18" charset="0"/>
              </a:rPr>
              <a:t>cách</a:t>
            </a:r>
            <a:endParaRPr lang="en-US" sz="2800" dirty="0">
              <a:solidFill>
                <a:prstClr val="black"/>
              </a:solidFill>
              <a:latin typeface="Times New Roman" pitchFamily="18" charset="0"/>
              <a:cs typeface="Times New Roman" pitchFamily="18" charset="0"/>
            </a:endParaRPr>
          </a:p>
        </p:txBody>
      </p:sp>
      <p:pic>
        <p:nvPicPr>
          <p:cNvPr id="29701" name="Picture 1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449" y="1184830"/>
            <a:ext cx="973931" cy="15001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13" name="Group 12">
            <a:extLst>
              <a:ext uri="{FF2B5EF4-FFF2-40B4-BE49-F238E27FC236}">
                <a16:creationId xmlns:a16="http://schemas.microsoft.com/office/drawing/2014/main" id="{5D35ACF6-8C2D-98DB-0E88-65CFC591161E}"/>
              </a:ext>
            </a:extLst>
          </p:cNvPr>
          <p:cNvGrpSpPr/>
          <p:nvPr/>
        </p:nvGrpSpPr>
        <p:grpSpPr>
          <a:xfrm>
            <a:off x="239960" y="5705043"/>
            <a:ext cx="1075624" cy="1129770"/>
            <a:chOff x="6935025" y="3851533"/>
            <a:chExt cx="1643801" cy="1378226"/>
          </a:xfrm>
          <a:scene3d>
            <a:camera prst="orthographicFront">
              <a:rot lat="0" lon="0" rev="0"/>
            </a:camera>
            <a:lightRig rig="balanced" dir="t">
              <a:rot lat="0" lon="0" rev="8700000"/>
            </a:lightRig>
          </a:scene3d>
        </p:grpSpPr>
        <p:sp>
          <p:nvSpPr>
            <p:cNvPr id="14" name="Hexagon 13">
              <a:extLst>
                <a:ext uri="{FF2B5EF4-FFF2-40B4-BE49-F238E27FC236}">
                  <a16:creationId xmlns:a16="http://schemas.microsoft.com/office/drawing/2014/main" id="{F212DA5C-E5FC-185D-31B8-87EF18593B06}"/>
                </a:ext>
              </a:extLst>
            </p:cNvPr>
            <p:cNvSpPr/>
            <p:nvPr/>
          </p:nvSpPr>
          <p:spPr>
            <a:xfrm>
              <a:off x="6935025" y="3851533"/>
              <a:ext cx="1643801" cy="1378226"/>
            </a:xfrm>
            <a:prstGeom prst="hexagon">
              <a:avLst/>
            </a:prstGeom>
            <a:solidFill>
              <a:schemeClr val="accent4">
                <a:lumMod val="60000"/>
                <a:lumOff val="40000"/>
              </a:schemeClr>
            </a:solidFill>
            <a:ln>
              <a:noFill/>
            </a:ln>
            <a:effectLst>
              <a:outerShdw blurRad="44450" dist="27940" dir="5400000" algn="ctr">
                <a:srgbClr val="000000">
                  <a:alpha val="32000"/>
                </a:srgbClr>
              </a:outerShdw>
            </a:effectLst>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2800">
                <a:solidFill>
                  <a:prstClr val="white"/>
                </a:solidFill>
              </a:endParaRPr>
            </a:p>
          </p:txBody>
        </p:sp>
        <p:sp>
          <p:nvSpPr>
            <p:cNvPr id="15" name="TextBox 14">
              <a:extLst>
                <a:ext uri="{FF2B5EF4-FFF2-40B4-BE49-F238E27FC236}">
                  <a16:creationId xmlns:a16="http://schemas.microsoft.com/office/drawing/2014/main" id="{D4B2BB26-57CB-7041-21D7-F0F3793DBE32}"/>
                </a:ext>
              </a:extLst>
            </p:cNvPr>
            <p:cNvSpPr txBox="1"/>
            <p:nvPr/>
          </p:nvSpPr>
          <p:spPr>
            <a:xfrm>
              <a:off x="7485983" y="4103766"/>
              <a:ext cx="478302" cy="638285"/>
            </a:xfrm>
            <a:prstGeom prst="rect">
              <a:avLst/>
            </a:prstGeom>
            <a:noFill/>
            <a:ln>
              <a:noFill/>
            </a:ln>
            <a:effectLst>
              <a:outerShdw blurRad="44450" dist="27940" dir="5400000" algn="ctr">
                <a:srgbClr val="000000">
                  <a:alpha val="32000"/>
                </a:srgbClr>
              </a:outerShdw>
            </a:effectLst>
            <a:sp3d>
              <a:bevelT w="190500" h="38100"/>
            </a:sp3d>
          </p:spPr>
          <p:txBody>
            <a:bodyPr>
              <a:spAutoFit/>
            </a:bodyPr>
            <a:lstStyle/>
            <a:p>
              <a:pPr>
                <a:defRPr/>
              </a:pPr>
              <a:r>
                <a:rPr lang="en-US" sz="2800" b="1" dirty="0">
                  <a:solidFill>
                    <a:srgbClr val="C00000"/>
                  </a:solidFill>
                  <a:latin typeface="Times New Roman" panose="02020603050405020304" pitchFamily="18" charset="0"/>
                  <a:cs typeface="Times New Roman" panose="02020603050405020304" pitchFamily="18" charset="0"/>
                </a:rPr>
                <a:t>3</a:t>
              </a:r>
              <a:endParaRPr lang="vi-VN" sz="2800" b="1" dirty="0">
                <a:solidFill>
                  <a:srgbClr val="C00000"/>
                </a:solidFill>
                <a:latin typeface="Times New Roman" panose="02020603050405020304" pitchFamily="18" charset="0"/>
                <a:cs typeface="Times New Roman" panose="02020603050405020304" pitchFamily="18" charset="0"/>
              </a:endParaRPr>
            </a:p>
          </p:txBody>
        </p:sp>
      </p:grpSp>
      <p:grpSp>
        <p:nvGrpSpPr>
          <p:cNvPr id="16" name="Group 15">
            <a:extLst>
              <a:ext uri="{FF2B5EF4-FFF2-40B4-BE49-F238E27FC236}">
                <a16:creationId xmlns:a16="http://schemas.microsoft.com/office/drawing/2014/main" id="{574101D1-8365-739B-0AF6-C95A63607CD2}"/>
              </a:ext>
            </a:extLst>
          </p:cNvPr>
          <p:cNvGrpSpPr/>
          <p:nvPr/>
        </p:nvGrpSpPr>
        <p:grpSpPr>
          <a:xfrm>
            <a:off x="419959" y="4049367"/>
            <a:ext cx="916550" cy="1129770"/>
            <a:chOff x="6935025" y="3851533"/>
            <a:chExt cx="1643801" cy="1378226"/>
          </a:xfrm>
          <a:solidFill>
            <a:schemeClr val="accent6"/>
          </a:solidFill>
          <a:scene3d>
            <a:camera prst="orthographicFront">
              <a:rot lat="0" lon="0" rev="0"/>
            </a:camera>
            <a:lightRig rig="balanced" dir="t">
              <a:rot lat="0" lon="0" rev="8700000"/>
            </a:lightRig>
          </a:scene3d>
        </p:grpSpPr>
        <p:sp>
          <p:nvSpPr>
            <p:cNvPr id="17" name="Hexagon 16">
              <a:extLst>
                <a:ext uri="{FF2B5EF4-FFF2-40B4-BE49-F238E27FC236}">
                  <a16:creationId xmlns:a16="http://schemas.microsoft.com/office/drawing/2014/main" id="{EF927989-FD52-42C8-4A12-BDFF7DA5EA17}"/>
                </a:ext>
              </a:extLst>
            </p:cNvPr>
            <p:cNvSpPr/>
            <p:nvPr/>
          </p:nvSpPr>
          <p:spPr>
            <a:xfrm>
              <a:off x="6935025" y="3851533"/>
              <a:ext cx="1643801" cy="1378226"/>
            </a:xfrm>
            <a:prstGeom prst="hexagon">
              <a:avLst/>
            </a:prstGeom>
            <a:grpFill/>
            <a:ln>
              <a:noFill/>
            </a:ln>
            <a:effectLst>
              <a:outerShdw blurRad="44450" dist="27940" dir="5400000" algn="ctr">
                <a:srgbClr val="000000">
                  <a:alpha val="32000"/>
                </a:srgbClr>
              </a:outerShdw>
            </a:effectLst>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2800">
                <a:solidFill>
                  <a:prstClr val="white"/>
                </a:solidFill>
              </a:endParaRPr>
            </a:p>
          </p:txBody>
        </p:sp>
        <p:sp>
          <p:nvSpPr>
            <p:cNvPr id="18" name="TextBox 17">
              <a:extLst>
                <a:ext uri="{FF2B5EF4-FFF2-40B4-BE49-F238E27FC236}">
                  <a16:creationId xmlns:a16="http://schemas.microsoft.com/office/drawing/2014/main" id="{81398899-F555-77C4-60D3-75A5366825F9}"/>
                </a:ext>
              </a:extLst>
            </p:cNvPr>
            <p:cNvSpPr txBox="1"/>
            <p:nvPr/>
          </p:nvSpPr>
          <p:spPr>
            <a:xfrm>
              <a:off x="7485981" y="4103766"/>
              <a:ext cx="478301" cy="638285"/>
            </a:xfrm>
            <a:prstGeom prst="rect">
              <a:avLst/>
            </a:prstGeom>
            <a:grpFill/>
            <a:ln>
              <a:noFill/>
            </a:ln>
            <a:effectLst>
              <a:outerShdw blurRad="44450" dist="27940" dir="5400000" algn="ctr">
                <a:srgbClr val="000000">
                  <a:alpha val="32000"/>
                </a:srgbClr>
              </a:outerShdw>
            </a:effectLst>
            <a:sp3d>
              <a:bevelT w="190500" h="38100"/>
            </a:sp3d>
          </p:spPr>
          <p:txBody>
            <a:bodyPr>
              <a:spAutoFit/>
            </a:bodyPr>
            <a:lstStyle/>
            <a:p>
              <a:pPr>
                <a:defRPr/>
              </a:pPr>
              <a:r>
                <a:rPr lang="en-US" sz="2800" b="1" dirty="0">
                  <a:solidFill>
                    <a:srgbClr val="C00000"/>
                  </a:solidFill>
                  <a:latin typeface="Times New Roman" panose="02020603050405020304" pitchFamily="18" charset="0"/>
                  <a:cs typeface="Times New Roman" panose="02020603050405020304" pitchFamily="18" charset="0"/>
                </a:rPr>
                <a:t>2</a:t>
              </a:r>
              <a:endParaRPr lang="vi-VN" sz="2800" b="1" dirty="0">
                <a:solidFill>
                  <a:srgbClr val="C00000"/>
                </a:solidFill>
                <a:latin typeface="Times New Roman" panose="02020603050405020304" pitchFamily="18" charset="0"/>
                <a:cs typeface="Times New Roman" panose="02020603050405020304" pitchFamily="18" charset="0"/>
              </a:endParaRPr>
            </a:p>
          </p:txBody>
        </p:sp>
      </p:grpSp>
      <p:grpSp>
        <p:nvGrpSpPr>
          <p:cNvPr id="19" name="Group 18">
            <a:extLst>
              <a:ext uri="{FF2B5EF4-FFF2-40B4-BE49-F238E27FC236}">
                <a16:creationId xmlns:a16="http://schemas.microsoft.com/office/drawing/2014/main" id="{85B71C5F-7EF4-4E28-B9DB-5D9A9F8B0EF4}"/>
              </a:ext>
            </a:extLst>
          </p:cNvPr>
          <p:cNvGrpSpPr/>
          <p:nvPr/>
        </p:nvGrpSpPr>
        <p:grpSpPr>
          <a:xfrm>
            <a:off x="378252" y="2717266"/>
            <a:ext cx="916550" cy="1020278"/>
            <a:chOff x="6664081" y="3942206"/>
            <a:chExt cx="1643801" cy="1378226"/>
          </a:xfrm>
          <a:solidFill>
            <a:srgbClr val="7030A0"/>
          </a:solidFill>
          <a:scene3d>
            <a:camera prst="orthographicFront">
              <a:rot lat="0" lon="0" rev="0"/>
            </a:camera>
            <a:lightRig rig="balanced" dir="t">
              <a:rot lat="0" lon="0" rev="8700000"/>
            </a:lightRig>
          </a:scene3d>
        </p:grpSpPr>
        <p:sp>
          <p:nvSpPr>
            <p:cNvPr id="20" name="Hexagon 19">
              <a:extLst>
                <a:ext uri="{FF2B5EF4-FFF2-40B4-BE49-F238E27FC236}">
                  <a16:creationId xmlns:a16="http://schemas.microsoft.com/office/drawing/2014/main" id="{8EECD787-9F26-9B7B-5DA0-69706F8A6D03}"/>
                </a:ext>
              </a:extLst>
            </p:cNvPr>
            <p:cNvSpPr/>
            <p:nvPr/>
          </p:nvSpPr>
          <p:spPr>
            <a:xfrm>
              <a:off x="6664081" y="3942206"/>
              <a:ext cx="1643801" cy="1378226"/>
            </a:xfrm>
            <a:prstGeom prst="hexagon">
              <a:avLst/>
            </a:prstGeom>
            <a:grpFill/>
            <a:ln>
              <a:noFill/>
            </a:ln>
            <a:effectLst>
              <a:outerShdw blurRad="44450" dist="27940" dir="5400000" algn="ctr">
                <a:srgbClr val="000000">
                  <a:alpha val="32000"/>
                </a:srgbClr>
              </a:outerShdw>
            </a:effectLst>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2800" dirty="0">
                <a:solidFill>
                  <a:prstClr val="white"/>
                </a:solidFill>
              </a:endParaRPr>
            </a:p>
          </p:txBody>
        </p:sp>
        <p:sp>
          <p:nvSpPr>
            <p:cNvPr id="21" name="TextBox 20">
              <a:extLst>
                <a:ext uri="{FF2B5EF4-FFF2-40B4-BE49-F238E27FC236}">
                  <a16:creationId xmlns:a16="http://schemas.microsoft.com/office/drawing/2014/main" id="{DF879DE0-53E6-F522-3A8A-99B657679714}"/>
                </a:ext>
              </a:extLst>
            </p:cNvPr>
            <p:cNvSpPr txBox="1"/>
            <p:nvPr/>
          </p:nvSpPr>
          <p:spPr>
            <a:xfrm>
              <a:off x="7242183" y="4103766"/>
              <a:ext cx="544530" cy="706783"/>
            </a:xfrm>
            <a:prstGeom prst="rect">
              <a:avLst/>
            </a:prstGeom>
            <a:grpFill/>
            <a:ln>
              <a:noFill/>
            </a:ln>
            <a:effectLst>
              <a:outerShdw blurRad="44450" dist="27940" dir="5400000" algn="ctr">
                <a:srgbClr val="000000">
                  <a:alpha val="32000"/>
                </a:srgbClr>
              </a:outerShdw>
            </a:effectLst>
            <a:sp3d>
              <a:bevelT w="190500" h="38100"/>
            </a:sp3d>
          </p:spPr>
          <p:txBody>
            <a:bodyPr>
              <a:spAutoFit/>
            </a:bodyPr>
            <a:lstStyle/>
            <a:p>
              <a:pPr>
                <a:defRPr/>
              </a:pPr>
              <a:r>
                <a:rPr lang="en-US" sz="2800" b="1" dirty="0">
                  <a:solidFill>
                    <a:srgbClr val="C00000"/>
                  </a:solidFill>
                  <a:latin typeface="Times New Roman" panose="02020603050405020304" pitchFamily="18" charset="0"/>
                  <a:cs typeface="Times New Roman" panose="02020603050405020304" pitchFamily="18" charset="0"/>
                </a:rPr>
                <a:t>1</a:t>
              </a:r>
              <a:endParaRPr lang="vi-VN" sz="2800" b="1" dirty="0">
                <a:solidFill>
                  <a:srgbClr val="C00000"/>
                </a:solidFill>
                <a:latin typeface="Times New Roman" panose="02020603050405020304" pitchFamily="18" charset="0"/>
                <a:cs typeface="Times New Roman" panose="02020603050405020304" pitchFamily="18" charset="0"/>
              </a:endParaRPr>
            </a:p>
          </p:txBody>
        </p:sp>
      </p:grpSp>
      <p:sp>
        <p:nvSpPr>
          <p:cNvPr id="3" name="TextBox 2">
            <a:extLst>
              <a:ext uri="{FF2B5EF4-FFF2-40B4-BE49-F238E27FC236}">
                <a16:creationId xmlns:a16="http://schemas.microsoft.com/office/drawing/2014/main" id="{B64C3EAA-2B8B-D4FB-8320-14CB02CAAAE5}"/>
              </a:ext>
            </a:extLst>
          </p:cNvPr>
          <p:cNvSpPr txBox="1"/>
          <p:nvPr/>
        </p:nvSpPr>
        <p:spPr>
          <a:xfrm>
            <a:off x="1260123" y="5101955"/>
            <a:ext cx="11170563" cy="1815882"/>
          </a:xfrm>
          <a:prstGeom prst="rect">
            <a:avLst/>
          </a:prstGeom>
          <a:noFill/>
        </p:spPr>
        <p:txBody>
          <a:bodyPr wrap="square">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just" fontAlgn="base">
              <a:spcBef>
                <a:spcPct val="0"/>
              </a:spcBef>
              <a:spcAft>
                <a:spcPct val="0"/>
              </a:spcAft>
            </a:pPr>
            <a:r>
              <a:rPr lang="en-US" sz="2800" b="1" i="1" dirty="0">
                <a:solidFill>
                  <a:prstClr val="black"/>
                </a:solidFill>
                <a:latin typeface="Times New Roman" pitchFamily="18" charset="0"/>
                <a:cs typeface="Times New Roman" pitchFamily="18" charset="0"/>
              </a:rPr>
              <a:t>3 </a:t>
            </a:r>
            <a:r>
              <a:rPr lang="en-US" sz="2800" b="1" i="1" dirty="0" err="1">
                <a:solidFill>
                  <a:prstClr val="black"/>
                </a:solidFill>
                <a:latin typeface="Times New Roman" pitchFamily="18" charset="0"/>
                <a:cs typeface="Times New Roman" pitchFamily="18" charset="0"/>
              </a:rPr>
              <a:t>điểm</a:t>
            </a:r>
            <a:r>
              <a:rPr lang="en-US" sz="2800" i="1" dirty="0">
                <a:solidFill>
                  <a:prstClr val="black"/>
                </a:solidFill>
                <a:latin typeface="Times New Roman" pitchFamily="18" charset="0"/>
                <a:cs typeface="Times New Roman" pitchFamily="18" charset="0"/>
              </a:rPr>
              <a:t> </a:t>
            </a:r>
            <a:r>
              <a:rPr lang="en-US" sz="2800" i="1" dirty="0" err="1">
                <a:solidFill>
                  <a:prstClr val="black"/>
                </a:solidFill>
                <a:latin typeface="Times New Roman" pitchFamily="18" charset="0"/>
                <a:cs typeface="Times New Roman" pitchFamily="18" charset="0"/>
              </a:rPr>
              <a:t>nổi</a:t>
            </a:r>
            <a:r>
              <a:rPr lang="en-US" sz="2800" i="1" dirty="0">
                <a:solidFill>
                  <a:prstClr val="black"/>
                </a:solidFill>
                <a:latin typeface="Times New Roman" pitchFamily="18" charset="0"/>
                <a:cs typeface="Times New Roman" pitchFamily="18" charset="0"/>
              </a:rPr>
              <a:t> </a:t>
            </a:r>
            <a:r>
              <a:rPr lang="en-US" sz="2800" i="1" dirty="0" err="1">
                <a:solidFill>
                  <a:prstClr val="black"/>
                </a:solidFill>
                <a:latin typeface="Times New Roman" pitchFamily="18" charset="0"/>
                <a:cs typeface="Times New Roman" pitchFamily="18" charset="0"/>
              </a:rPr>
              <a:t>bật</a:t>
            </a:r>
            <a:r>
              <a:rPr lang="en-US" sz="2800" i="1" dirty="0">
                <a:solidFill>
                  <a:prstClr val="black"/>
                </a:solidFill>
                <a:latin typeface="Times New Roman" pitchFamily="18" charset="0"/>
                <a:cs typeface="Times New Roman" pitchFamily="18" charset="0"/>
              </a:rPr>
              <a:t> </a:t>
            </a:r>
            <a:r>
              <a:rPr lang="en-US" sz="2800" i="1" dirty="0" err="1">
                <a:solidFill>
                  <a:prstClr val="black"/>
                </a:solidFill>
                <a:latin typeface="Times New Roman" pitchFamily="18" charset="0"/>
                <a:cs typeface="Times New Roman" pitchFamily="18" charset="0"/>
              </a:rPr>
              <a:t>về</a:t>
            </a:r>
            <a:r>
              <a:rPr lang="en-US" sz="2800" i="1" dirty="0">
                <a:solidFill>
                  <a:prstClr val="black"/>
                </a:solidFill>
                <a:latin typeface="Times New Roman" pitchFamily="18" charset="0"/>
                <a:cs typeface="Times New Roman" pitchFamily="18" charset="0"/>
              </a:rPr>
              <a:t> </a:t>
            </a:r>
            <a:r>
              <a:rPr lang="en-US" sz="2800" i="1" dirty="0" err="1">
                <a:solidFill>
                  <a:prstClr val="black"/>
                </a:solidFill>
                <a:latin typeface="Times New Roman" pitchFamily="18" charset="0"/>
                <a:cs typeface="Times New Roman" pitchFamily="18" charset="0"/>
              </a:rPr>
              <a:t>nhân</a:t>
            </a:r>
            <a:r>
              <a:rPr lang="en-US" sz="2800" i="1" dirty="0">
                <a:solidFill>
                  <a:prstClr val="black"/>
                </a:solidFill>
                <a:latin typeface="Times New Roman" pitchFamily="18" charset="0"/>
                <a:cs typeface="Times New Roman" pitchFamily="18" charset="0"/>
              </a:rPr>
              <a:t> </a:t>
            </a:r>
            <a:r>
              <a:rPr lang="en-US" sz="2800" i="1" dirty="0" err="1">
                <a:solidFill>
                  <a:prstClr val="black"/>
                </a:solidFill>
                <a:latin typeface="Times New Roman" pitchFamily="18" charset="0"/>
                <a:cs typeface="Times New Roman" pitchFamily="18" charset="0"/>
              </a:rPr>
              <a:t>vật</a:t>
            </a:r>
            <a:r>
              <a:rPr lang="en-US" sz="2800" i="1" dirty="0">
                <a:solidFill>
                  <a:prstClr val="black"/>
                </a:solidFill>
                <a:latin typeface="Times New Roman" pitchFamily="18" charset="0"/>
                <a:cs typeface="Times New Roman" pitchFamily="18" charset="0"/>
              </a:rPr>
              <a:t> Minh </a:t>
            </a:r>
            <a:r>
              <a:rPr lang="en-US" sz="2800" i="1" dirty="0" err="1">
                <a:solidFill>
                  <a:prstClr val="black"/>
                </a:solidFill>
                <a:latin typeface="Times New Roman" pitchFamily="18" charset="0"/>
                <a:cs typeface="Times New Roman" pitchFamily="18" charset="0"/>
              </a:rPr>
              <a:t>Trị</a:t>
            </a:r>
            <a:r>
              <a:rPr lang="en-US" sz="2800" i="1" dirty="0">
                <a:solidFill>
                  <a:prstClr val="black"/>
                </a:solidFill>
                <a:latin typeface="Times New Roman" pitchFamily="18" charset="0"/>
                <a:cs typeface="Times New Roman" pitchFamily="18" charset="0"/>
              </a:rPr>
              <a:t> </a:t>
            </a:r>
            <a:r>
              <a:rPr lang="en-US" sz="2800" i="1" dirty="0" err="1">
                <a:solidFill>
                  <a:prstClr val="black"/>
                </a:solidFill>
                <a:latin typeface="Times New Roman" pitchFamily="18" charset="0"/>
                <a:cs typeface="Times New Roman" pitchFamily="18" charset="0"/>
              </a:rPr>
              <a:t>được</a:t>
            </a:r>
            <a:r>
              <a:rPr lang="en-US" sz="2800" i="1" dirty="0">
                <a:solidFill>
                  <a:prstClr val="black"/>
                </a:solidFill>
                <a:latin typeface="Times New Roman" pitchFamily="18" charset="0"/>
                <a:cs typeface="Times New Roman" pitchFamily="18" charset="0"/>
              </a:rPr>
              <a:t> </a:t>
            </a:r>
            <a:r>
              <a:rPr lang="en-US" sz="2800" i="1" dirty="0" err="1">
                <a:solidFill>
                  <a:prstClr val="black"/>
                </a:solidFill>
                <a:latin typeface="Times New Roman" pitchFamily="18" charset="0"/>
                <a:cs typeface="Times New Roman" pitchFamily="18" charset="0"/>
              </a:rPr>
              <a:t>đề</a:t>
            </a:r>
            <a:r>
              <a:rPr lang="en-US" sz="2800" i="1" dirty="0">
                <a:solidFill>
                  <a:prstClr val="black"/>
                </a:solidFill>
                <a:latin typeface="Times New Roman" pitchFamily="18" charset="0"/>
                <a:cs typeface="Times New Roman" pitchFamily="18" charset="0"/>
              </a:rPr>
              <a:t> </a:t>
            </a:r>
            <a:r>
              <a:rPr lang="en-US" sz="2800" i="1" dirty="0" err="1">
                <a:solidFill>
                  <a:prstClr val="black"/>
                </a:solidFill>
                <a:latin typeface="Times New Roman" pitchFamily="18" charset="0"/>
                <a:cs typeface="Times New Roman" pitchFamily="18" charset="0"/>
              </a:rPr>
              <a:t>cập</a:t>
            </a:r>
            <a:r>
              <a:rPr lang="en-US" sz="2800" i="1" dirty="0">
                <a:solidFill>
                  <a:prstClr val="black"/>
                </a:solidFill>
                <a:latin typeface="Times New Roman" pitchFamily="18" charset="0"/>
                <a:cs typeface="Times New Roman" pitchFamily="18" charset="0"/>
              </a:rPr>
              <a:t> </a:t>
            </a:r>
            <a:r>
              <a:rPr lang="en-US" sz="2800" i="1" dirty="0" err="1">
                <a:solidFill>
                  <a:prstClr val="black"/>
                </a:solidFill>
                <a:latin typeface="Times New Roman" pitchFamily="18" charset="0"/>
                <a:cs typeface="Times New Roman" pitchFamily="18" charset="0"/>
              </a:rPr>
              <a:t>trong</a:t>
            </a:r>
            <a:r>
              <a:rPr lang="en-US" sz="2800" i="1" dirty="0">
                <a:solidFill>
                  <a:prstClr val="black"/>
                </a:solidFill>
                <a:latin typeface="Times New Roman" pitchFamily="18" charset="0"/>
                <a:cs typeface="Times New Roman" pitchFamily="18" charset="0"/>
              </a:rPr>
              <a:t> </a:t>
            </a:r>
            <a:r>
              <a:rPr lang="en-US" sz="2800" i="1" dirty="0" err="1">
                <a:solidFill>
                  <a:prstClr val="black"/>
                </a:solidFill>
                <a:latin typeface="Times New Roman" pitchFamily="18" charset="0"/>
                <a:cs typeface="Times New Roman" pitchFamily="18" charset="0"/>
              </a:rPr>
              <a:t>tư</a:t>
            </a:r>
            <a:r>
              <a:rPr lang="en-US" sz="2800" i="1" dirty="0">
                <a:solidFill>
                  <a:prstClr val="black"/>
                </a:solidFill>
                <a:latin typeface="Times New Roman" pitchFamily="18" charset="0"/>
                <a:cs typeface="Times New Roman" pitchFamily="18" charset="0"/>
              </a:rPr>
              <a:t> </a:t>
            </a:r>
            <a:r>
              <a:rPr lang="en-US" sz="2800" i="1" dirty="0" err="1">
                <a:solidFill>
                  <a:prstClr val="black"/>
                </a:solidFill>
                <a:latin typeface="Times New Roman" pitchFamily="18" charset="0"/>
                <a:cs typeface="Times New Roman" pitchFamily="18" charset="0"/>
              </a:rPr>
              <a:t>liệu</a:t>
            </a:r>
            <a:r>
              <a:rPr lang="en-US" sz="2800" i="1" dirty="0">
                <a:solidFill>
                  <a:prstClr val="black"/>
                </a:solidFill>
                <a:latin typeface="Times New Roman" pitchFamily="18" charset="0"/>
                <a:cs typeface="Times New Roman" pitchFamily="18" charset="0"/>
              </a:rPr>
              <a:t>:</a:t>
            </a:r>
            <a:endParaRPr lang="en-US" sz="2800" dirty="0">
              <a:solidFill>
                <a:prstClr val="black"/>
              </a:solidFill>
              <a:ea typeface="Malgun Gothic" pitchFamily="34" charset="-127"/>
              <a:cs typeface="Times New Roman" pitchFamily="18" charset="0"/>
            </a:endParaRPr>
          </a:p>
          <a:p>
            <a:pPr algn="just" fontAlgn="base">
              <a:spcBef>
                <a:spcPct val="0"/>
              </a:spcBef>
              <a:spcAft>
                <a:spcPct val="0"/>
              </a:spcAft>
              <a:buFont typeface="Times New Roman" pitchFamily="18" charset="0"/>
              <a:buChar char="-"/>
            </a:pPr>
            <a:r>
              <a:rPr lang="en-US" sz="2800" dirty="0">
                <a:solidFill>
                  <a:prstClr val="black"/>
                </a:solidFill>
                <a:latin typeface="Times New Roman" pitchFamily="18" charset="0"/>
                <a:cs typeface="Times New Roman" pitchFamily="18" charset="0"/>
              </a:rPr>
              <a:t>Con </a:t>
            </a:r>
            <a:r>
              <a:rPr lang="en-US" sz="2800" dirty="0" err="1">
                <a:solidFill>
                  <a:prstClr val="black"/>
                </a:solidFill>
                <a:latin typeface="Times New Roman" pitchFamily="18" charset="0"/>
                <a:cs typeface="Times New Roman" pitchFamily="18" charset="0"/>
              </a:rPr>
              <a:t>của</a:t>
            </a:r>
            <a:r>
              <a:rPr lang="en-US" sz="2800" dirty="0">
                <a:solidFill>
                  <a:prstClr val="black"/>
                </a:solidFill>
                <a:latin typeface="Times New Roman" pitchFamily="18" charset="0"/>
                <a:cs typeface="Times New Roman" pitchFamily="18" charset="0"/>
              </a:rPr>
              <a:t> </a:t>
            </a:r>
            <a:r>
              <a:rPr lang="en-US" sz="2800" dirty="0" err="1">
                <a:solidFill>
                  <a:prstClr val="black"/>
                </a:solidFill>
                <a:latin typeface="Times New Roman" pitchFamily="18" charset="0"/>
                <a:cs typeface="Times New Roman" pitchFamily="18" charset="0"/>
              </a:rPr>
              <a:t>thiên</a:t>
            </a:r>
            <a:r>
              <a:rPr lang="en-US" sz="2800" dirty="0">
                <a:solidFill>
                  <a:prstClr val="black"/>
                </a:solidFill>
                <a:latin typeface="Times New Roman" pitchFamily="18" charset="0"/>
                <a:cs typeface="Times New Roman" pitchFamily="18" charset="0"/>
              </a:rPr>
              <a:t> </a:t>
            </a:r>
            <a:r>
              <a:rPr lang="en-US" sz="2800" dirty="0" err="1">
                <a:solidFill>
                  <a:prstClr val="black"/>
                </a:solidFill>
                <a:latin typeface="Times New Roman" pitchFamily="18" charset="0"/>
                <a:cs typeface="Times New Roman" pitchFamily="18" charset="0"/>
              </a:rPr>
              <a:t>hoàng</a:t>
            </a:r>
            <a:r>
              <a:rPr lang="en-US" sz="2800" dirty="0">
                <a:solidFill>
                  <a:prstClr val="black"/>
                </a:solidFill>
                <a:latin typeface="Times New Roman" pitchFamily="18" charset="0"/>
                <a:cs typeface="Times New Roman" pitchFamily="18" charset="0"/>
              </a:rPr>
              <a:t> </a:t>
            </a:r>
            <a:r>
              <a:rPr lang="en-US" sz="2800" dirty="0" err="1">
                <a:solidFill>
                  <a:prstClr val="black"/>
                </a:solidFill>
                <a:latin typeface="Times New Roman" pitchFamily="18" charset="0"/>
                <a:cs typeface="Times New Roman" pitchFamily="18" charset="0"/>
              </a:rPr>
              <a:t>Kô-mây</a:t>
            </a:r>
            <a:r>
              <a:rPr lang="en-US" sz="2800" dirty="0">
                <a:solidFill>
                  <a:prstClr val="black"/>
                </a:solidFill>
                <a:latin typeface="Times New Roman" pitchFamily="18" charset="0"/>
                <a:cs typeface="Times New Roman" pitchFamily="18" charset="0"/>
              </a:rPr>
              <a:t>, </a:t>
            </a:r>
            <a:r>
              <a:rPr lang="en-US" sz="2800" dirty="0" err="1">
                <a:solidFill>
                  <a:prstClr val="black"/>
                </a:solidFill>
                <a:latin typeface="Times New Roman" pitchFamily="18" charset="0"/>
                <a:cs typeface="Times New Roman" pitchFamily="18" charset="0"/>
              </a:rPr>
              <a:t>kế</a:t>
            </a:r>
            <a:r>
              <a:rPr lang="en-US" sz="2800" dirty="0">
                <a:solidFill>
                  <a:prstClr val="black"/>
                </a:solidFill>
                <a:latin typeface="Times New Roman" pitchFamily="18" charset="0"/>
                <a:cs typeface="Times New Roman" pitchFamily="18" charset="0"/>
              </a:rPr>
              <a:t> </a:t>
            </a:r>
            <a:r>
              <a:rPr lang="en-US" sz="2800" dirty="0" err="1">
                <a:solidFill>
                  <a:prstClr val="black"/>
                </a:solidFill>
                <a:latin typeface="Times New Roman" pitchFamily="18" charset="0"/>
                <a:cs typeface="Times New Roman" pitchFamily="18" charset="0"/>
              </a:rPr>
              <a:t>vị</a:t>
            </a:r>
            <a:r>
              <a:rPr lang="en-US" sz="2800" dirty="0">
                <a:solidFill>
                  <a:prstClr val="black"/>
                </a:solidFill>
                <a:latin typeface="Times New Roman" pitchFamily="18" charset="0"/>
                <a:cs typeface="Times New Roman" pitchFamily="18" charset="0"/>
              </a:rPr>
              <a:t> </a:t>
            </a:r>
            <a:r>
              <a:rPr lang="en-US" sz="2800" dirty="0" err="1">
                <a:solidFill>
                  <a:prstClr val="black"/>
                </a:solidFill>
                <a:latin typeface="Times New Roman" pitchFamily="18" charset="0"/>
                <a:cs typeface="Times New Roman" pitchFamily="18" charset="0"/>
              </a:rPr>
              <a:t>lúc</a:t>
            </a:r>
            <a:r>
              <a:rPr lang="en-US" sz="2800" dirty="0">
                <a:solidFill>
                  <a:prstClr val="black"/>
                </a:solidFill>
                <a:latin typeface="Times New Roman" pitchFamily="18" charset="0"/>
                <a:cs typeface="Times New Roman" pitchFamily="18" charset="0"/>
              </a:rPr>
              <a:t> 15 </a:t>
            </a:r>
            <a:r>
              <a:rPr lang="en-US" sz="2800" dirty="0" err="1">
                <a:solidFill>
                  <a:prstClr val="black"/>
                </a:solidFill>
                <a:latin typeface="Times New Roman" pitchFamily="18" charset="0"/>
                <a:cs typeface="Times New Roman" pitchFamily="18" charset="0"/>
              </a:rPr>
              <a:t>tuổi</a:t>
            </a:r>
            <a:endParaRPr lang="en-US" sz="2800" dirty="0">
              <a:solidFill>
                <a:prstClr val="black"/>
              </a:solidFill>
              <a:cs typeface="Times New Roman" pitchFamily="18" charset="0"/>
            </a:endParaRPr>
          </a:p>
          <a:p>
            <a:pPr algn="just" fontAlgn="base">
              <a:spcBef>
                <a:spcPct val="0"/>
              </a:spcBef>
              <a:spcAft>
                <a:spcPct val="0"/>
              </a:spcAft>
              <a:buFont typeface="Times New Roman" pitchFamily="18" charset="0"/>
              <a:buChar char="-"/>
            </a:pPr>
            <a:r>
              <a:rPr lang="en-US" sz="2800" dirty="0" err="1">
                <a:solidFill>
                  <a:prstClr val="black"/>
                </a:solidFill>
                <a:latin typeface="Times New Roman" pitchFamily="18" charset="0"/>
                <a:cs typeface="Times New Roman" pitchFamily="18" charset="0"/>
              </a:rPr>
              <a:t>Có</a:t>
            </a:r>
            <a:r>
              <a:rPr lang="en-US" sz="2800" dirty="0">
                <a:solidFill>
                  <a:prstClr val="black"/>
                </a:solidFill>
                <a:latin typeface="Times New Roman" pitchFamily="18" charset="0"/>
                <a:cs typeface="Times New Roman" pitchFamily="18" charset="0"/>
              </a:rPr>
              <a:t> </a:t>
            </a:r>
            <a:r>
              <a:rPr lang="en-US" sz="2800" dirty="0" err="1">
                <a:solidFill>
                  <a:prstClr val="black"/>
                </a:solidFill>
                <a:latin typeface="Times New Roman" pitchFamily="18" charset="0"/>
                <a:cs typeface="Times New Roman" pitchFamily="18" charset="0"/>
              </a:rPr>
              <a:t>tư</a:t>
            </a:r>
            <a:r>
              <a:rPr lang="en-US" sz="2800" dirty="0">
                <a:solidFill>
                  <a:prstClr val="black"/>
                </a:solidFill>
                <a:latin typeface="Times New Roman" pitchFamily="18" charset="0"/>
                <a:cs typeface="Times New Roman" pitchFamily="18" charset="0"/>
              </a:rPr>
              <a:t> </a:t>
            </a:r>
            <a:r>
              <a:rPr lang="en-US" sz="2800" dirty="0" err="1">
                <a:solidFill>
                  <a:prstClr val="black"/>
                </a:solidFill>
                <a:latin typeface="Times New Roman" pitchFamily="18" charset="0"/>
                <a:cs typeface="Times New Roman" pitchFamily="18" charset="0"/>
              </a:rPr>
              <a:t>tưởng</a:t>
            </a:r>
            <a:r>
              <a:rPr lang="en-US" sz="2800" dirty="0">
                <a:solidFill>
                  <a:prstClr val="black"/>
                </a:solidFill>
                <a:latin typeface="Times New Roman" pitchFamily="18" charset="0"/>
                <a:cs typeface="Times New Roman" pitchFamily="18" charset="0"/>
              </a:rPr>
              <a:t> </a:t>
            </a:r>
            <a:r>
              <a:rPr lang="en-US" sz="2800" dirty="0" err="1">
                <a:solidFill>
                  <a:prstClr val="black"/>
                </a:solidFill>
                <a:latin typeface="Times New Roman" pitchFamily="18" charset="0"/>
                <a:cs typeface="Times New Roman" pitchFamily="18" charset="0"/>
              </a:rPr>
              <a:t>duy</a:t>
            </a:r>
            <a:r>
              <a:rPr lang="en-US" sz="2800" dirty="0">
                <a:solidFill>
                  <a:prstClr val="black"/>
                </a:solidFill>
                <a:latin typeface="Times New Roman" pitchFamily="18" charset="0"/>
                <a:cs typeface="Times New Roman" pitchFamily="18" charset="0"/>
              </a:rPr>
              <a:t> </a:t>
            </a:r>
            <a:r>
              <a:rPr lang="en-US" sz="2800" dirty="0" err="1">
                <a:solidFill>
                  <a:prstClr val="black"/>
                </a:solidFill>
                <a:latin typeface="Times New Roman" pitchFamily="18" charset="0"/>
                <a:cs typeface="Times New Roman" pitchFamily="18" charset="0"/>
              </a:rPr>
              <a:t>tân</a:t>
            </a:r>
            <a:endParaRPr lang="en-US" sz="2800" dirty="0">
              <a:solidFill>
                <a:prstClr val="black"/>
              </a:solidFill>
              <a:cs typeface="Times New Roman" pitchFamily="18" charset="0"/>
            </a:endParaRPr>
          </a:p>
          <a:p>
            <a:pPr algn="just" fontAlgn="base">
              <a:spcBef>
                <a:spcPct val="0"/>
              </a:spcBef>
              <a:spcAft>
                <a:spcPct val="0"/>
              </a:spcAft>
              <a:buFont typeface="Times New Roman" pitchFamily="18" charset="0"/>
              <a:buChar char="-"/>
            </a:pPr>
            <a:r>
              <a:rPr lang="en-US" sz="2800" dirty="0" err="1">
                <a:solidFill>
                  <a:prstClr val="black"/>
                </a:solidFill>
                <a:latin typeface="Times New Roman" pitchFamily="18" charset="0"/>
                <a:cs typeface="Times New Roman" pitchFamily="18" charset="0"/>
              </a:rPr>
              <a:t>Nắm</a:t>
            </a:r>
            <a:r>
              <a:rPr lang="en-US" sz="2800" dirty="0">
                <a:solidFill>
                  <a:prstClr val="black"/>
                </a:solidFill>
                <a:latin typeface="Times New Roman" pitchFamily="18" charset="0"/>
                <a:cs typeface="Times New Roman" pitchFamily="18" charset="0"/>
              </a:rPr>
              <a:t> </a:t>
            </a:r>
            <a:r>
              <a:rPr lang="en-US" sz="2800" dirty="0" err="1">
                <a:solidFill>
                  <a:prstClr val="black"/>
                </a:solidFill>
                <a:latin typeface="Times New Roman" pitchFamily="18" charset="0"/>
                <a:cs typeface="Times New Roman" pitchFamily="18" charset="0"/>
              </a:rPr>
              <a:t>quyền</a:t>
            </a:r>
            <a:r>
              <a:rPr lang="en-US" sz="2800" dirty="0">
                <a:solidFill>
                  <a:prstClr val="black"/>
                </a:solidFill>
                <a:latin typeface="Times New Roman" pitchFamily="18" charset="0"/>
                <a:cs typeface="Times New Roman" pitchFamily="18" charset="0"/>
              </a:rPr>
              <a:t> </a:t>
            </a:r>
            <a:r>
              <a:rPr lang="en-US" sz="2800" dirty="0" err="1">
                <a:solidFill>
                  <a:prstClr val="black"/>
                </a:solidFill>
                <a:latin typeface="Times New Roman" pitchFamily="18" charset="0"/>
                <a:cs typeface="Times New Roman" pitchFamily="18" charset="0"/>
              </a:rPr>
              <a:t>lực</a:t>
            </a:r>
            <a:r>
              <a:rPr lang="en-US" sz="2800" dirty="0">
                <a:solidFill>
                  <a:prstClr val="black"/>
                </a:solidFill>
                <a:latin typeface="Times New Roman" pitchFamily="18" charset="0"/>
                <a:cs typeface="Times New Roman" pitchFamily="18" charset="0"/>
              </a:rPr>
              <a:t> </a:t>
            </a:r>
            <a:r>
              <a:rPr lang="en-US" sz="2800" dirty="0" err="1">
                <a:solidFill>
                  <a:prstClr val="black"/>
                </a:solidFill>
                <a:latin typeface="Times New Roman" pitchFamily="18" charset="0"/>
                <a:cs typeface="Times New Roman" pitchFamily="18" charset="0"/>
              </a:rPr>
              <a:t>và</a:t>
            </a:r>
            <a:r>
              <a:rPr lang="en-US" sz="2800" dirty="0">
                <a:solidFill>
                  <a:prstClr val="black"/>
                </a:solidFill>
                <a:latin typeface="Times New Roman" pitchFamily="18" charset="0"/>
                <a:cs typeface="Times New Roman" pitchFamily="18" charset="0"/>
              </a:rPr>
              <a:t> </a:t>
            </a:r>
            <a:r>
              <a:rPr lang="en-US" sz="2800" dirty="0" err="1">
                <a:solidFill>
                  <a:prstClr val="black"/>
                </a:solidFill>
                <a:latin typeface="Times New Roman" pitchFamily="18" charset="0"/>
                <a:cs typeface="Times New Roman" pitchFamily="18" charset="0"/>
              </a:rPr>
              <a:t>tiến</a:t>
            </a:r>
            <a:r>
              <a:rPr lang="en-US" sz="2800" dirty="0">
                <a:solidFill>
                  <a:prstClr val="black"/>
                </a:solidFill>
                <a:latin typeface="Times New Roman" pitchFamily="18" charset="0"/>
                <a:cs typeface="Times New Roman" pitchFamily="18" charset="0"/>
              </a:rPr>
              <a:t> </a:t>
            </a:r>
            <a:r>
              <a:rPr lang="en-US" sz="2800" dirty="0" err="1">
                <a:solidFill>
                  <a:prstClr val="black"/>
                </a:solidFill>
                <a:latin typeface="Times New Roman" pitchFamily="18" charset="0"/>
                <a:cs typeface="Times New Roman" pitchFamily="18" charset="0"/>
              </a:rPr>
              <a:t>hành</a:t>
            </a:r>
            <a:r>
              <a:rPr lang="en-US" sz="2800" dirty="0">
                <a:solidFill>
                  <a:prstClr val="black"/>
                </a:solidFill>
                <a:latin typeface="Times New Roman" pitchFamily="18" charset="0"/>
                <a:cs typeface="Times New Roman" pitchFamily="18" charset="0"/>
              </a:rPr>
              <a:t> </a:t>
            </a:r>
            <a:r>
              <a:rPr lang="en-US" sz="2800" dirty="0" err="1">
                <a:solidFill>
                  <a:prstClr val="black"/>
                </a:solidFill>
                <a:latin typeface="Times New Roman" pitchFamily="18" charset="0"/>
                <a:cs typeface="Times New Roman" pitchFamily="18" charset="0"/>
              </a:rPr>
              <a:t>cải</a:t>
            </a:r>
            <a:r>
              <a:rPr lang="en-US" sz="2800" dirty="0">
                <a:solidFill>
                  <a:prstClr val="black"/>
                </a:solidFill>
                <a:latin typeface="Times New Roman" pitchFamily="18" charset="0"/>
                <a:cs typeface="Times New Roman" pitchFamily="18" charset="0"/>
              </a:rPr>
              <a:t> </a:t>
            </a:r>
            <a:r>
              <a:rPr lang="en-US" sz="2800" dirty="0" err="1">
                <a:solidFill>
                  <a:prstClr val="black"/>
                </a:solidFill>
                <a:latin typeface="Times New Roman" pitchFamily="18" charset="0"/>
                <a:cs typeface="Times New Roman" pitchFamily="18" charset="0"/>
              </a:rPr>
              <a:t>cách</a:t>
            </a:r>
            <a:endParaRPr lang="en-US" sz="2800" dirty="0">
              <a:solidFill>
                <a:prstClr val="black"/>
              </a:solidFill>
              <a:cs typeface="Times New Roman" pitchFamily="18" charset="0"/>
            </a:endParaRPr>
          </a:p>
        </p:txBody>
      </p:sp>
      <p:sp>
        <p:nvSpPr>
          <p:cNvPr id="5" name="TextBox 4"/>
          <p:cNvSpPr txBox="1">
            <a:spLocks noChangeArrowheads="1"/>
          </p:cNvSpPr>
          <p:nvPr/>
        </p:nvSpPr>
        <p:spPr bwMode="auto">
          <a:xfrm>
            <a:off x="1392190" y="3706351"/>
            <a:ext cx="9663708"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just" fontAlgn="base">
              <a:spcBef>
                <a:spcPct val="0"/>
              </a:spcBef>
              <a:spcAft>
                <a:spcPct val="0"/>
              </a:spcAft>
            </a:pPr>
            <a:r>
              <a:rPr lang="en-US" sz="2800" b="1" i="1" dirty="0">
                <a:solidFill>
                  <a:prstClr val="black"/>
                </a:solidFill>
                <a:latin typeface="Times New Roman" pitchFamily="18" charset="0"/>
                <a:cs typeface="Times New Roman" pitchFamily="18" charset="0"/>
              </a:rPr>
              <a:t>2 </a:t>
            </a:r>
            <a:r>
              <a:rPr lang="en-US" sz="2800" b="1" i="1" dirty="0" err="1">
                <a:solidFill>
                  <a:prstClr val="black"/>
                </a:solidFill>
                <a:latin typeface="Times New Roman" pitchFamily="18" charset="0"/>
                <a:cs typeface="Times New Roman" pitchFamily="18" charset="0"/>
              </a:rPr>
              <a:t>nhận</a:t>
            </a:r>
            <a:r>
              <a:rPr lang="en-US" sz="2800" b="1" i="1" dirty="0">
                <a:solidFill>
                  <a:prstClr val="black"/>
                </a:solidFill>
                <a:latin typeface="Times New Roman" pitchFamily="18" charset="0"/>
                <a:cs typeface="Times New Roman" pitchFamily="18" charset="0"/>
              </a:rPr>
              <a:t> </a:t>
            </a:r>
            <a:r>
              <a:rPr lang="en-US" sz="2800" b="1" i="1" dirty="0" err="1">
                <a:solidFill>
                  <a:prstClr val="black"/>
                </a:solidFill>
                <a:latin typeface="Times New Roman" pitchFamily="18" charset="0"/>
                <a:cs typeface="Times New Roman" pitchFamily="18" charset="0"/>
              </a:rPr>
              <a:t>xét</a:t>
            </a:r>
            <a:r>
              <a:rPr lang="en-US" sz="2800" i="1" dirty="0">
                <a:solidFill>
                  <a:prstClr val="black"/>
                </a:solidFill>
                <a:latin typeface="Times New Roman" pitchFamily="18" charset="0"/>
                <a:cs typeface="Times New Roman" pitchFamily="18" charset="0"/>
              </a:rPr>
              <a:t> </a:t>
            </a:r>
            <a:r>
              <a:rPr lang="en-US" sz="2800" i="1" dirty="0" err="1">
                <a:solidFill>
                  <a:prstClr val="black"/>
                </a:solidFill>
                <a:latin typeface="Times New Roman" pitchFamily="18" charset="0"/>
                <a:cs typeface="Times New Roman" pitchFamily="18" charset="0"/>
              </a:rPr>
              <a:t>về</a:t>
            </a:r>
            <a:r>
              <a:rPr lang="en-US" sz="2800" i="1" dirty="0">
                <a:solidFill>
                  <a:prstClr val="black"/>
                </a:solidFill>
                <a:latin typeface="Times New Roman" pitchFamily="18" charset="0"/>
                <a:cs typeface="Times New Roman" pitchFamily="18" charset="0"/>
              </a:rPr>
              <a:t> </a:t>
            </a:r>
            <a:r>
              <a:rPr lang="en-US" sz="2800" i="1" dirty="0" err="1">
                <a:solidFill>
                  <a:prstClr val="black"/>
                </a:solidFill>
                <a:latin typeface="Times New Roman" pitchFamily="18" charset="0"/>
                <a:cs typeface="Times New Roman" pitchFamily="18" charset="0"/>
              </a:rPr>
              <a:t>nhân</a:t>
            </a:r>
            <a:r>
              <a:rPr lang="en-US" sz="2800" i="1" dirty="0">
                <a:solidFill>
                  <a:prstClr val="black"/>
                </a:solidFill>
                <a:latin typeface="Times New Roman" pitchFamily="18" charset="0"/>
                <a:cs typeface="Times New Roman" pitchFamily="18" charset="0"/>
              </a:rPr>
              <a:t> </a:t>
            </a:r>
            <a:r>
              <a:rPr lang="en-US" sz="2800" i="1" dirty="0" err="1">
                <a:solidFill>
                  <a:prstClr val="black"/>
                </a:solidFill>
                <a:latin typeface="Times New Roman" pitchFamily="18" charset="0"/>
                <a:cs typeface="Times New Roman" pitchFamily="18" charset="0"/>
              </a:rPr>
              <a:t>vật</a:t>
            </a:r>
            <a:r>
              <a:rPr lang="en-US" sz="2800" i="1" dirty="0">
                <a:solidFill>
                  <a:prstClr val="black"/>
                </a:solidFill>
                <a:latin typeface="Times New Roman" pitchFamily="18" charset="0"/>
                <a:cs typeface="Times New Roman" pitchFamily="18" charset="0"/>
              </a:rPr>
              <a:t> </a:t>
            </a:r>
            <a:r>
              <a:rPr lang="en-US" sz="2800" i="1" dirty="0" err="1">
                <a:solidFill>
                  <a:prstClr val="black"/>
                </a:solidFill>
                <a:latin typeface="Times New Roman" pitchFamily="18" charset="0"/>
                <a:cs typeface="Times New Roman" pitchFamily="18" charset="0"/>
              </a:rPr>
              <a:t>lịch</a:t>
            </a:r>
            <a:r>
              <a:rPr lang="en-US" sz="2800" i="1" dirty="0">
                <a:solidFill>
                  <a:prstClr val="black"/>
                </a:solidFill>
                <a:latin typeface="Times New Roman" pitchFamily="18" charset="0"/>
                <a:cs typeface="Times New Roman" pitchFamily="18" charset="0"/>
              </a:rPr>
              <a:t> </a:t>
            </a:r>
            <a:r>
              <a:rPr lang="en-US" sz="2800" i="1" dirty="0" err="1">
                <a:solidFill>
                  <a:prstClr val="black"/>
                </a:solidFill>
                <a:latin typeface="Times New Roman" pitchFamily="18" charset="0"/>
                <a:cs typeface="Times New Roman" pitchFamily="18" charset="0"/>
              </a:rPr>
              <a:t>sử</a:t>
            </a:r>
            <a:r>
              <a:rPr lang="en-US" sz="2800" i="1" dirty="0">
                <a:solidFill>
                  <a:prstClr val="black"/>
                </a:solidFill>
                <a:latin typeface="Times New Roman" pitchFamily="18" charset="0"/>
                <a:cs typeface="Times New Roman" pitchFamily="18" charset="0"/>
              </a:rPr>
              <a:t>:</a:t>
            </a:r>
            <a:endParaRPr lang="en-US" sz="2800" dirty="0">
              <a:solidFill>
                <a:prstClr val="black"/>
              </a:solidFill>
              <a:latin typeface="Times New Roman" pitchFamily="18" charset="0"/>
              <a:ea typeface="Malgun Gothic" pitchFamily="34" charset="-127"/>
              <a:cs typeface="Times New Roman" pitchFamily="18" charset="0"/>
            </a:endParaRPr>
          </a:p>
          <a:p>
            <a:pPr algn="just" fontAlgn="base">
              <a:spcBef>
                <a:spcPct val="0"/>
              </a:spcBef>
              <a:spcAft>
                <a:spcPct val="0"/>
              </a:spcAft>
            </a:pPr>
            <a:r>
              <a:rPr lang="en-US" sz="2800" dirty="0">
                <a:solidFill>
                  <a:prstClr val="black"/>
                </a:solidFill>
                <a:latin typeface="Times New Roman" pitchFamily="18" charset="0"/>
                <a:cs typeface="Times New Roman" pitchFamily="18" charset="0"/>
              </a:rPr>
              <a:t>- </a:t>
            </a:r>
            <a:r>
              <a:rPr lang="en-US" sz="2800" dirty="0" err="1">
                <a:solidFill>
                  <a:prstClr val="black"/>
                </a:solidFill>
                <a:latin typeface="Times New Roman" pitchFamily="18" charset="0"/>
                <a:cs typeface="Times New Roman" pitchFamily="18" charset="0"/>
              </a:rPr>
              <a:t>Là</a:t>
            </a:r>
            <a:r>
              <a:rPr lang="en-US" sz="2800" dirty="0">
                <a:solidFill>
                  <a:prstClr val="black"/>
                </a:solidFill>
                <a:latin typeface="Times New Roman" pitchFamily="18" charset="0"/>
                <a:cs typeface="Times New Roman" pitchFamily="18" charset="0"/>
              </a:rPr>
              <a:t> </a:t>
            </a:r>
            <a:r>
              <a:rPr lang="en-US" sz="2800" dirty="0" err="1">
                <a:solidFill>
                  <a:prstClr val="black"/>
                </a:solidFill>
                <a:latin typeface="Times New Roman" pitchFamily="18" charset="0"/>
                <a:cs typeface="Times New Roman" pitchFamily="18" charset="0"/>
              </a:rPr>
              <a:t>vị</a:t>
            </a:r>
            <a:r>
              <a:rPr lang="en-US" sz="2800" dirty="0">
                <a:solidFill>
                  <a:prstClr val="black"/>
                </a:solidFill>
                <a:latin typeface="Times New Roman" pitchFamily="18" charset="0"/>
                <a:cs typeface="Times New Roman" pitchFamily="18" charset="0"/>
              </a:rPr>
              <a:t> </a:t>
            </a:r>
            <a:r>
              <a:rPr lang="en-US" sz="2800" dirty="0" err="1">
                <a:solidFill>
                  <a:prstClr val="black"/>
                </a:solidFill>
                <a:latin typeface="Times New Roman" pitchFamily="18" charset="0"/>
                <a:cs typeface="Times New Roman" pitchFamily="18" charset="0"/>
              </a:rPr>
              <a:t>vua</a:t>
            </a:r>
            <a:r>
              <a:rPr lang="en-US" sz="2800" dirty="0">
                <a:solidFill>
                  <a:prstClr val="black"/>
                </a:solidFill>
                <a:latin typeface="Times New Roman" pitchFamily="18" charset="0"/>
                <a:cs typeface="Times New Roman" pitchFamily="18" charset="0"/>
              </a:rPr>
              <a:t> </a:t>
            </a:r>
            <a:r>
              <a:rPr lang="en-US" sz="2800" dirty="0" err="1">
                <a:solidFill>
                  <a:prstClr val="black"/>
                </a:solidFill>
                <a:latin typeface="Times New Roman" pitchFamily="18" charset="0"/>
                <a:cs typeface="Times New Roman" pitchFamily="18" charset="0"/>
              </a:rPr>
              <a:t>trẻ</a:t>
            </a:r>
            <a:r>
              <a:rPr lang="en-US" sz="2800" dirty="0">
                <a:solidFill>
                  <a:prstClr val="black"/>
                </a:solidFill>
                <a:latin typeface="Times New Roman" pitchFamily="18" charset="0"/>
                <a:cs typeface="Times New Roman" pitchFamily="18" charset="0"/>
              </a:rPr>
              <a:t> </a:t>
            </a:r>
            <a:r>
              <a:rPr lang="en-US" sz="2800" dirty="0" err="1">
                <a:solidFill>
                  <a:prstClr val="black"/>
                </a:solidFill>
                <a:latin typeface="Times New Roman" pitchFamily="18" charset="0"/>
                <a:cs typeface="Times New Roman" pitchFamily="18" charset="0"/>
              </a:rPr>
              <a:t>tuổi</a:t>
            </a:r>
            <a:r>
              <a:rPr lang="en-US" sz="2800" dirty="0">
                <a:solidFill>
                  <a:prstClr val="black"/>
                </a:solidFill>
                <a:latin typeface="Times New Roman" pitchFamily="18" charset="0"/>
                <a:cs typeface="Times New Roman" pitchFamily="18" charset="0"/>
              </a:rPr>
              <a:t>, </a:t>
            </a:r>
            <a:r>
              <a:rPr lang="en-US" sz="2800" dirty="0" err="1">
                <a:solidFill>
                  <a:prstClr val="black"/>
                </a:solidFill>
                <a:latin typeface="Times New Roman" pitchFamily="18" charset="0"/>
                <a:cs typeface="Times New Roman" pitchFamily="18" charset="0"/>
              </a:rPr>
              <a:t>có</a:t>
            </a:r>
            <a:r>
              <a:rPr lang="en-US" sz="2800" dirty="0">
                <a:solidFill>
                  <a:prstClr val="black"/>
                </a:solidFill>
                <a:latin typeface="Times New Roman" pitchFamily="18" charset="0"/>
                <a:cs typeface="Times New Roman" pitchFamily="18" charset="0"/>
              </a:rPr>
              <a:t> </a:t>
            </a:r>
            <a:r>
              <a:rPr lang="en-US" sz="2800" dirty="0" err="1">
                <a:solidFill>
                  <a:prstClr val="black"/>
                </a:solidFill>
                <a:latin typeface="Times New Roman" pitchFamily="18" charset="0"/>
                <a:cs typeface="Times New Roman" pitchFamily="18" charset="0"/>
              </a:rPr>
              <a:t>tài</a:t>
            </a:r>
            <a:endParaRPr lang="en-US" sz="2800" dirty="0">
              <a:solidFill>
                <a:prstClr val="black"/>
              </a:solidFill>
              <a:latin typeface="Times New Roman" pitchFamily="18" charset="0"/>
              <a:ea typeface="Malgun Gothic" pitchFamily="34" charset="-127"/>
            </a:endParaRPr>
          </a:p>
          <a:p>
            <a:pPr algn="just" fontAlgn="base">
              <a:spcBef>
                <a:spcPct val="0"/>
              </a:spcBef>
              <a:spcAft>
                <a:spcPct val="0"/>
              </a:spcAft>
            </a:pPr>
            <a:r>
              <a:rPr lang="en-US" sz="2800" dirty="0">
                <a:solidFill>
                  <a:prstClr val="black"/>
                </a:solidFill>
                <a:latin typeface="Times New Roman" pitchFamily="18" charset="0"/>
                <a:cs typeface="Times New Roman" pitchFamily="18" charset="0"/>
              </a:rPr>
              <a:t>- </a:t>
            </a:r>
            <a:r>
              <a:rPr lang="en-US" sz="2800" dirty="0" err="1">
                <a:solidFill>
                  <a:prstClr val="black"/>
                </a:solidFill>
                <a:latin typeface="Times New Roman" pitchFamily="18" charset="0"/>
                <a:cs typeface="Times New Roman" pitchFamily="18" charset="0"/>
              </a:rPr>
              <a:t>Là</a:t>
            </a:r>
            <a:r>
              <a:rPr lang="en-US" sz="2800" dirty="0">
                <a:solidFill>
                  <a:prstClr val="black"/>
                </a:solidFill>
                <a:latin typeface="Times New Roman" pitchFamily="18" charset="0"/>
                <a:cs typeface="Times New Roman" pitchFamily="18" charset="0"/>
              </a:rPr>
              <a:t> </a:t>
            </a:r>
            <a:r>
              <a:rPr lang="en-US" sz="2800" dirty="0" err="1">
                <a:solidFill>
                  <a:prstClr val="black"/>
                </a:solidFill>
                <a:latin typeface="Times New Roman" pitchFamily="18" charset="0"/>
                <a:cs typeface="Times New Roman" pitchFamily="18" charset="0"/>
              </a:rPr>
              <a:t>người</a:t>
            </a:r>
            <a:r>
              <a:rPr lang="en-US" sz="2800" dirty="0">
                <a:solidFill>
                  <a:prstClr val="black"/>
                </a:solidFill>
                <a:latin typeface="Times New Roman" pitchFamily="18" charset="0"/>
                <a:cs typeface="Times New Roman" pitchFamily="18" charset="0"/>
              </a:rPr>
              <a:t> </a:t>
            </a:r>
            <a:r>
              <a:rPr lang="en-US" sz="2800" dirty="0" err="1">
                <a:solidFill>
                  <a:prstClr val="black"/>
                </a:solidFill>
                <a:latin typeface="Times New Roman" pitchFamily="18" charset="0"/>
                <a:cs typeface="Times New Roman" pitchFamily="18" charset="0"/>
              </a:rPr>
              <a:t>dám</a:t>
            </a:r>
            <a:r>
              <a:rPr lang="en-US" sz="2800" dirty="0">
                <a:solidFill>
                  <a:prstClr val="black"/>
                </a:solidFill>
                <a:latin typeface="Times New Roman" pitchFamily="18" charset="0"/>
                <a:cs typeface="Times New Roman" pitchFamily="18" charset="0"/>
              </a:rPr>
              <a:t> </a:t>
            </a:r>
            <a:r>
              <a:rPr lang="en-US" sz="2800" dirty="0" err="1">
                <a:solidFill>
                  <a:prstClr val="black"/>
                </a:solidFill>
                <a:latin typeface="Times New Roman" pitchFamily="18" charset="0"/>
                <a:cs typeface="Times New Roman" pitchFamily="18" charset="0"/>
              </a:rPr>
              <a:t>thực</a:t>
            </a:r>
            <a:r>
              <a:rPr lang="en-US" sz="2800" dirty="0">
                <a:solidFill>
                  <a:prstClr val="black"/>
                </a:solidFill>
                <a:latin typeface="Times New Roman" pitchFamily="18" charset="0"/>
                <a:cs typeface="Times New Roman" pitchFamily="18" charset="0"/>
              </a:rPr>
              <a:t> </a:t>
            </a:r>
            <a:r>
              <a:rPr lang="en-US" sz="2800" dirty="0" err="1">
                <a:solidFill>
                  <a:prstClr val="black"/>
                </a:solidFill>
                <a:latin typeface="Times New Roman" pitchFamily="18" charset="0"/>
                <a:cs typeface="Times New Roman" pitchFamily="18" charset="0"/>
              </a:rPr>
              <a:t>hiện</a:t>
            </a:r>
            <a:r>
              <a:rPr lang="en-US" sz="2800" dirty="0">
                <a:solidFill>
                  <a:prstClr val="black"/>
                </a:solidFill>
                <a:latin typeface="Times New Roman" pitchFamily="18" charset="0"/>
                <a:cs typeface="Times New Roman" pitchFamily="18" charset="0"/>
              </a:rPr>
              <a:t> </a:t>
            </a:r>
            <a:r>
              <a:rPr lang="en-US" sz="2800" dirty="0" err="1">
                <a:solidFill>
                  <a:prstClr val="black"/>
                </a:solidFill>
                <a:latin typeface="Times New Roman" pitchFamily="18" charset="0"/>
                <a:cs typeface="Times New Roman" pitchFamily="18" charset="0"/>
              </a:rPr>
              <a:t>cải</a:t>
            </a:r>
            <a:r>
              <a:rPr lang="en-US" sz="2800" dirty="0">
                <a:solidFill>
                  <a:prstClr val="black"/>
                </a:solidFill>
                <a:latin typeface="Times New Roman" pitchFamily="18" charset="0"/>
                <a:cs typeface="Times New Roman" pitchFamily="18" charset="0"/>
              </a:rPr>
              <a:t> </a:t>
            </a:r>
            <a:r>
              <a:rPr lang="en-US" sz="2800" dirty="0" err="1">
                <a:solidFill>
                  <a:prstClr val="black"/>
                </a:solidFill>
                <a:latin typeface="Times New Roman" pitchFamily="18" charset="0"/>
                <a:cs typeface="Times New Roman" pitchFamily="18" charset="0"/>
              </a:rPr>
              <a:t>cách</a:t>
            </a:r>
            <a:r>
              <a:rPr lang="en-US" sz="2800" dirty="0">
                <a:solidFill>
                  <a:prstClr val="black"/>
                </a:solidFill>
                <a:latin typeface="Times New Roman" pitchFamily="18" charset="0"/>
                <a:cs typeface="Times New Roman" pitchFamily="18" charset="0"/>
              </a:rPr>
              <a:t> </a:t>
            </a:r>
            <a:r>
              <a:rPr lang="en-US" sz="2800" dirty="0" err="1">
                <a:solidFill>
                  <a:prstClr val="black"/>
                </a:solidFill>
                <a:latin typeface="Times New Roman" pitchFamily="18" charset="0"/>
                <a:cs typeface="Times New Roman" pitchFamily="18" charset="0"/>
              </a:rPr>
              <a:t>để</a:t>
            </a:r>
            <a:r>
              <a:rPr lang="en-US" sz="2800" dirty="0">
                <a:solidFill>
                  <a:prstClr val="black"/>
                </a:solidFill>
                <a:latin typeface="Times New Roman" pitchFamily="18" charset="0"/>
                <a:cs typeface="Times New Roman" pitchFamily="18" charset="0"/>
              </a:rPr>
              <a:t> </a:t>
            </a:r>
            <a:r>
              <a:rPr lang="en-US" sz="2800" dirty="0" err="1">
                <a:solidFill>
                  <a:prstClr val="black"/>
                </a:solidFill>
                <a:latin typeface="Times New Roman" pitchFamily="18" charset="0"/>
                <a:cs typeface="Times New Roman" pitchFamily="18" charset="0"/>
              </a:rPr>
              <a:t>đưa</a:t>
            </a:r>
            <a:r>
              <a:rPr lang="en-US" sz="2800" dirty="0">
                <a:solidFill>
                  <a:prstClr val="black"/>
                </a:solidFill>
                <a:latin typeface="Times New Roman" pitchFamily="18" charset="0"/>
                <a:cs typeface="Times New Roman" pitchFamily="18" charset="0"/>
              </a:rPr>
              <a:t> </a:t>
            </a:r>
            <a:r>
              <a:rPr lang="en-US" sz="2800" dirty="0" err="1">
                <a:solidFill>
                  <a:prstClr val="black"/>
                </a:solidFill>
                <a:latin typeface="Times New Roman" pitchFamily="18" charset="0"/>
                <a:cs typeface="Times New Roman" pitchFamily="18" charset="0"/>
              </a:rPr>
              <a:t>đất</a:t>
            </a:r>
            <a:r>
              <a:rPr lang="en-US" sz="2800" dirty="0">
                <a:solidFill>
                  <a:prstClr val="black"/>
                </a:solidFill>
                <a:latin typeface="Times New Roman" pitchFamily="18" charset="0"/>
                <a:cs typeface="Times New Roman" pitchFamily="18" charset="0"/>
              </a:rPr>
              <a:t> </a:t>
            </a:r>
            <a:r>
              <a:rPr lang="en-US" sz="2800" dirty="0" err="1">
                <a:solidFill>
                  <a:prstClr val="black"/>
                </a:solidFill>
                <a:latin typeface="Times New Roman" pitchFamily="18" charset="0"/>
                <a:cs typeface="Times New Roman" pitchFamily="18" charset="0"/>
              </a:rPr>
              <a:t>nước</a:t>
            </a:r>
            <a:r>
              <a:rPr lang="en-US" sz="2800" dirty="0">
                <a:solidFill>
                  <a:prstClr val="black"/>
                </a:solidFill>
                <a:latin typeface="Times New Roman" pitchFamily="18" charset="0"/>
                <a:cs typeface="Times New Roman" pitchFamily="18" charset="0"/>
              </a:rPr>
              <a:t> </a:t>
            </a:r>
            <a:r>
              <a:rPr lang="en-US" sz="2800" dirty="0" err="1">
                <a:solidFill>
                  <a:prstClr val="black"/>
                </a:solidFill>
                <a:latin typeface="Times New Roman" pitchFamily="18" charset="0"/>
                <a:cs typeface="Times New Roman" pitchFamily="18" charset="0"/>
              </a:rPr>
              <a:t>phát</a:t>
            </a:r>
            <a:r>
              <a:rPr lang="en-US" sz="2800" dirty="0">
                <a:solidFill>
                  <a:prstClr val="black"/>
                </a:solidFill>
                <a:latin typeface="Times New Roman" pitchFamily="18" charset="0"/>
                <a:cs typeface="Times New Roman" pitchFamily="18" charset="0"/>
              </a:rPr>
              <a:t> </a:t>
            </a:r>
            <a:r>
              <a:rPr lang="en-US" sz="2800" dirty="0" err="1">
                <a:solidFill>
                  <a:prstClr val="black"/>
                </a:solidFill>
                <a:latin typeface="Times New Roman" pitchFamily="18" charset="0"/>
                <a:cs typeface="Times New Roman" pitchFamily="18" charset="0"/>
              </a:rPr>
              <a:t>triển</a:t>
            </a:r>
            <a:endParaRPr lang="en-US" sz="2800" dirty="0">
              <a:solidFill>
                <a:prstClr val="black"/>
              </a:solidFill>
              <a:latin typeface="Times New Roman" pitchFamily="18" charset="0"/>
              <a:ea typeface="Malgun Gothic" pitchFamily="34" charset="-127"/>
            </a:endParaRPr>
          </a:p>
        </p:txBody>
      </p:sp>
      <p:sp>
        <p:nvSpPr>
          <p:cNvPr id="7" name="TextBox 6"/>
          <p:cNvSpPr txBox="1">
            <a:spLocks noChangeArrowheads="1"/>
          </p:cNvSpPr>
          <p:nvPr/>
        </p:nvSpPr>
        <p:spPr bwMode="auto">
          <a:xfrm>
            <a:off x="1294802" y="2836866"/>
            <a:ext cx="1019020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just" fontAlgn="base">
              <a:spcBef>
                <a:spcPct val="0"/>
              </a:spcBef>
              <a:spcAft>
                <a:spcPct val="0"/>
              </a:spcAft>
            </a:pPr>
            <a:r>
              <a:rPr lang="en-US" sz="2800" b="1" i="1" dirty="0">
                <a:solidFill>
                  <a:prstClr val="black"/>
                </a:solidFill>
                <a:latin typeface="Times New Roman" pitchFamily="18" charset="0"/>
                <a:cs typeface="Times New Roman" pitchFamily="18" charset="0"/>
              </a:rPr>
              <a:t>1 </a:t>
            </a:r>
            <a:r>
              <a:rPr lang="en-US" sz="2800" b="1" i="1" dirty="0" err="1">
                <a:solidFill>
                  <a:prstClr val="black"/>
                </a:solidFill>
                <a:latin typeface="Times New Roman" pitchFamily="18" charset="0"/>
                <a:cs typeface="Times New Roman" pitchFamily="18" charset="0"/>
              </a:rPr>
              <a:t>việc</a:t>
            </a:r>
            <a:r>
              <a:rPr lang="en-US" sz="2800" b="1" i="1" dirty="0">
                <a:solidFill>
                  <a:prstClr val="black"/>
                </a:solidFill>
                <a:latin typeface="Times New Roman" pitchFamily="18" charset="0"/>
                <a:cs typeface="Times New Roman" pitchFamily="18" charset="0"/>
              </a:rPr>
              <a:t> </a:t>
            </a:r>
            <a:r>
              <a:rPr lang="en-US" sz="2800" b="1" i="1" dirty="0" err="1">
                <a:solidFill>
                  <a:prstClr val="black"/>
                </a:solidFill>
                <a:latin typeface="Times New Roman" pitchFamily="18" charset="0"/>
                <a:cs typeface="Times New Roman" pitchFamily="18" charset="0"/>
              </a:rPr>
              <a:t>làm</a:t>
            </a:r>
            <a:r>
              <a:rPr lang="en-US" sz="2800" i="1" dirty="0">
                <a:solidFill>
                  <a:prstClr val="black"/>
                </a:solidFill>
                <a:latin typeface="Times New Roman" pitchFamily="18" charset="0"/>
                <a:cs typeface="Times New Roman" pitchFamily="18" charset="0"/>
              </a:rPr>
              <a:t> </a:t>
            </a:r>
            <a:r>
              <a:rPr lang="en-US" sz="2800" i="1" dirty="0" err="1">
                <a:solidFill>
                  <a:prstClr val="black"/>
                </a:solidFill>
                <a:latin typeface="Times New Roman" pitchFamily="18" charset="0"/>
                <a:cs typeface="Times New Roman" pitchFamily="18" charset="0"/>
              </a:rPr>
              <a:t>nổi</a:t>
            </a:r>
            <a:r>
              <a:rPr lang="en-US" sz="2800" i="1" dirty="0">
                <a:solidFill>
                  <a:prstClr val="black"/>
                </a:solidFill>
                <a:latin typeface="Times New Roman" pitchFamily="18" charset="0"/>
                <a:cs typeface="Times New Roman" pitchFamily="18" charset="0"/>
              </a:rPr>
              <a:t> </a:t>
            </a:r>
            <a:r>
              <a:rPr lang="en-US" sz="2800" i="1" dirty="0" err="1">
                <a:solidFill>
                  <a:prstClr val="black"/>
                </a:solidFill>
                <a:latin typeface="Times New Roman" pitchFamily="18" charset="0"/>
                <a:cs typeface="Times New Roman" pitchFamily="18" charset="0"/>
              </a:rPr>
              <a:t>bật</a:t>
            </a:r>
            <a:r>
              <a:rPr lang="en-US" sz="2800" i="1" dirty="0">
                <a:solidFill>
                  <a:prstClr val="black"/>
                </a:solidFill>
                <a:latin typeface="Times New Roman" pitchFamily="18" charset="0"/>
                <a:cs typeface="Times New Roman" pitchFamily="18" charset="0"/>
              </a:rPr>
              <a:t>:</a:t>
            </a:r>
            <a:r>
              <a:rPr lang="en-US" sz="2800" i="1" dirty="0">
                <a:solidFill>
                  <a:prstClr val="black"/>
                </a:solidFill>
                <a:latin typeface="Times New Roman" pitchFamily="18" charset="0"/>
                <a:ea typeface="Malgun Gothic" pitchFamily="34" charset="-127"/>
                <a:cs typeface="Times New Roman" pitchFamily="18" charset="0"/>
              </a:rPr>
              <a:t> </a:t>
            </a:r>
            <a:r>
              <a:rPr lang="en-US" sz="2800" dirty="0" err="1">
                <a:solidFill>
                  <a:prstClr val="black"/>
                </a:solidFill>
                <a:latin typeface="Times New Roman" pitchFamily="18" charset="0"/>
                <a:cs typeface="Times New Roman" pitchFamily="18" charset="0"/>
              </a:rPr>
              <a:t>Tháng</a:t>
            </a:r>
            <a:r>
              <a:rPr lang="en-US" sz="2800" dirty="0">
                <a:solidFill>
                  <a:prstClr val="black"/>
                </a:solidFill>
                <a:latin typeface="Times New Roman" pitchFamily="18" charset="0"/>
                <a:cs typeface="Times New Roman" pitchFamily="18" charset="0"/>
              </a:rPr>
              <a:t> 1-1868 </a:t>
            </a:r>
            <a:r>
              <a:rPr lang="en-US" sz="2800" dirty="0" err="1">
                <a:solidFill>
                  <a:prstClr val="black"/>
                </a:solidFill>
                <a:latin typeface="Times New Roman" pitchFamily="18" charset="0"/>
                <a:cs typeface="Times New Roman" pitchFamily="18" charset="0"/>
              </a:rPr>
              <a:t>thực</a:t>
            </a:r>
            <a:r>
              <a:rPr lang="en-US" sz="2800" dirty="0">
                <a:solidFill>
                  <a:prstClr val="black"/>
                </a:solidFill>
                <a:latin typeface="Times New Roman" pitchFamily="18" charset="0"/>
                <a:cs typeface="Times New Roman" pitchFamily="18" charset="0"/>
              </a:rPr>
              <a:t> </a:t>
            </a:r>
            <a:r>
              <a:rPr lang="en-US" sz="2800" dirty="0" err="1">
                <a:solidFill>
                  <a:prstClr val="black"/>
                </a:solidFill>
                <a:latin typeface="Times New Roman" pitchFamily="18" charset="0"/>
                <a:cs typeface="Times New Roman" pitchFamily="18" charset="0"/>
              </a:rPr>
              <a:t>hiện</a:t>
            </a:r>
            <a:r>
              <a:rPr lang="en-US" sz="2800" dirty="0">
                <a:solidFill>
                  <a:prstClr val="black"/>
                </a:solidFill>
                <a:latin typeface="Times New Roman" pitchFamily="18" charset="0"/>
                <a:cs typeface="Times New Roman" pitchFamily="18" charset="0"/>
              </a:rPr>
              <a:t> </a:t>
            </a:r>
            <a:r>
              <a:rPr lang="en-US" sz="2800" dirty="0" err="1">
                <a:solidFill>
                  <a:prstClr val="black"/>
                </a:solidFill>
                <a:latin typeface="Times New Roman" pitchFamily="18" charset="0"/>
                <a:cs typeface="Times New Roman" pitchFamily="18" charset="0"/>
              </a:rPr>
              <a:t>cuộc</a:t>
            </a:r>
            <a:r>
              <a:rPr lang="en-US" sz="2800" dirty="0">
                <a:solidFill>
                  <a:prstClr val="black"/>
                </a:solidFill>
                <a:latin typeface="Times New Roman" pitchFamily="18" charset="0"/>
                <a:cs typeface="Times New Roman" pitchFamily="18" charset="0"/>
              </a:rPr>
              <a:t> </a:t>
            </a:r>
            <a:r>
              <a:rPr lang="en-US" sz="2800" dirty="0" err="1">
                <a:solidFill>
                  <a:prstClr val="black"/>
                </a:solidFill>
                <a:latin typeface="Times New Roman" pitchFamily="18" charset="0"/>
                <a:cs typeface="Times New Roman" pitchFamily="18" charset="0"/>
              </a:rPr>
              <a:t>Duy</a:t>
            </a:r>
            <a:r>
              <a:rPr lang="en-US" sz="2800" dirty="0">
                <a:solidFill>
                  <a:prstClr val="black"/>
                </a:solidFill>
                <a:latin typeface="Times New Roman" pitchFamily="18" charset="0"/>
                <a:cs typeface="Times New Roman" pitchFamily="18" charset="0"/>
              </a:rPr>
              <a:t> </a:t>
            </a:r>
            <a:r>
              <a:rPr lang="en-US" sz="2800" dirty="0" err="1">
                <a:solidFill>
                  <a:prstClr val="black"/>
                </a:solidFill>
                <a:latin typeface="Times New Roman" pitchFamily="18" charset="0"/>
                <a:cs typeface="Times New Roman" pitchFamily="18" charset="0"/>
              </a:rPr>
              <a:t>tân</a:t>
            </a:r>
            <a:r>
              <a:rPr lang="en-US" sz="2800" dirty="0">
                <a:solidFill>
                  <a:prstClr val="black"/>
                </a:solidFill>
                <a:latin typeface="Times New Roman" pitchFamily="18" charset="0"/>
                <a:cs typeface="Times New Roman" pitchFamily="18" charset="0"/>
              </a:rPr>
              <a:t> Minh </a:t>
            </a:r>
            <a:r>
              <a:rPr lang="en-US" sz="2800" dirty="0" err="1">
                <a:solidFill>
                  <a:prstClr val="black"/>
                </a:solidFill>
                <a:latin typeface="Times New Roman" pitchFamily="18" charset="0"/>
                <a:cs typeface="Times New Roman" pitchFamily="18" charset="0"/>
              </a:rPr>
              <a:t>Trị</a:t>
            </a:r>
            <a:r>
              <a:rPr lang="en-US" sz="2800" dirty="0">
                <a:solidFill>
                  <a:prstClr val="black"/>
                </a:solidFill>
                <a:latin typeface="Times New Roman" pitchFamily="18" charset="0"/>
                <a:cs typeface="Times New Roman" pitchFamily="18" charset="0"/>
              </a:rPr>
              <a:t> </a:t>
            </a:r>
            <a:endParaRPr lang="en-US" sz="2800" dirty="0">
              <a:solidFill>
                <a:prstClr val="black"/>
              </a:solidFill>
              <a:latin typeface="Times New Roman" pitchFamily="18" charset="0"/>
              <a:ea typeface="Malgun Gothic" pitchFamily="34" charset="-127"/>
            </a:endParaRPr>
          </a:p>
        </p:txBody>
      </p:sp>
      <p:sp>
        <p:nvSpPr>
          <p:cNvPr id="26" name="Rectangle 25"/>
          <p:cNvSpPr/>
          <p:nvPr/>
        </p:nvSpPr>
        <p:spPr>
          <a:xfrm>
            <a:off x="-6548" y="22836"/>
            <a:ext cx="8991600" cy="978729"/>
          </a:xfrm>
          <a:prstGeom prst="rect">
            <a:avLst/>
          </a:prstGeom>
        </p:spPr>
        <p:txBody>
          <a:bodyPr wrap="square">
            <a:spAutoFit/>
          </a:bodyPr>
          <a:lstStyle/>
          <a:p>
            <a:pPr>
              <a:lnSpc>
                <a:spcPct val="120000"/>
              </a:lnSpc>
              <a:defRPr/>
            </a:pPr>
            <a:r>
              <a:rPr lang="en-US" sz="2400" b="1" dirty="0">
                <a:solidFill>
                  <a:prstClr val="black"/>
                </a:solidFill>
                <a:latin typeface="Times New Roman" pitchFamily="18" charset="0"/>
                <a:cs typeface="Times New Roman" pitchFamily="18" charset="0"/>
              </a:rPr>
              <a:t>2.Nhật </a:t>
            </a:r>
            <a:r>
              <a:rPr lang="en-US" sz="2400" b="1" dirty="0" err="1">
                <a:solidFill>
                  <a:prstClr val="black"/>
                </a:solidFill>
                <a:latin typeface="Times New Roman" pitchFamily="18" charset="0"/>
                <a:cs typeface="Times New Roman" pitchFamily="18" charset="0"/>
              </a:rPr>
              <a:t>Bản</a:t>
            </a:r>
            <a:r>
              <a:rPr lang="en-US" sz="2400" b="1" dirty="0">
                <a:solidFill>
                  <a:prstClr val="black"/>
                </a:solidFill>
                <a:latin typeface="Times New Roman" pitchFamily="18" charset="0"/>
                <a:cs typeface="Times New Roman" pitchFamily="18" charset="0"/>
              </a:rPr>
              <a:t> </a:t>
            </a:r>
            <a:r>
              <a:rPr lang="en-US" sz="2400" b="1" dirty="0" err="1">
                <a:solidFill>
                  <a:prstClr val="black"/>
                </a:solidFill>
                <a:latin typeface="Times New Roman" pitchFamily="18" charset="0"/>
                <a:cs typeface="Times New Roman" pitchFamily="18" charset="0"/>
              </a:rPr>
              <a:t>từ</a:t>
            </a:r>
            <a:r>
              <a:rPr lang="en-US" sz="2400" b="1" dirty="0">
                <a:solidFill>
                  <a:prstClr val="black"/>
                </a:solidFill>
                <a:latin typeface="Times New Roman" pitchFamily="18" charset="0"/>
                <a:cs typeface="Times New Roman" pitchFamily="18" charset="0"/>
              </a:rPr>
              <a:t> </a:t>
            </a:r>
            <a:r>
              <a:rPr lang="en-US" sz="2400" b="1" dirty="0" err="1">
                <a:solidFill>
                  <a:prstClr val="black"/>
                </a:solidFill>
                <a:latin typeface="Times New Roman" pitchFamily="18" charset="0"/>
                <a:cs typeface="Times New Roman" pitchFamily="18" charset="0"/>
              </a:rPr>
              <a:t>nửa</a:t>
            </a:r>
            <a:r>
              <a:rPr lang="en-US" sz="2400" b="1" dirty="0">
                <a:solidFill>
                  <a:prstClr val="black"/>
                </a:solidFill>
                <a:latin typeface="Times New Roman" pitchFamily="18" charset="0"/>
                <a:cs typeface="Times New Roman" pitchFamily="18" charset="0"/>
              </a:rPr>
              <a:t> </a:t>
            </a:r>
            <a:r>
              <a:rPr lang="en-US" sz="2400" b="1" dirty="0" err="1">
                <a:solidFill>
                  <a:prstClr val="black"/>
                </a:solidFill>
                <a:latin typeface="Times New Roman" pitchFamily="18" charset="0"/>
                <a:cs typeface="Times New Roman" pitchFamily="18" charset="0"/>
              </a:rPr>
              <a:t>sau</a:t>
            </a:r>
            <a:r>
              <a:rPr lang="en-US" sz="2400" b="1" dirty="0">
                <a:solidFill>
                  <a:prstClr val="black"/>
                </a:solidFill>
                <a:latin typeface="Times New Roman" pitchFamily="18" charset="0"/>
                <a:cs typeface="Times New Roman" pitchFamily="18" charset="0"/>
              </a:rPr>
              <a:t> </a:t>
            </a:r>
            <a:r>
              <a:rPr lang="en-US" sz="2400" b="1" dirty="0" err="1">
                <a:solidFill>
                  <a:prstClr val="black"/>
                </a:solidFill>
                <a:latin typeface="Times New Roman" pitchFamily="18" charset="0"/>
                <a:cs typeface="Times New Roman" pitchFamily="18" charset="0"/>
              </a:rPr>
              <a:t>thế</a:t>
            </a:r>
            <a:r>
              <a:rPr lang="en-US" sz="2400" b="1" dirty="0">
                <a:solidFill>
                  <a:prstClr val="black"/>
                </a:solidFill>
                <a:latin typeface="Times New Roman" pitchFamily="18" charset="0"/>
                <a:cs typeface="Times New Roman" pitchFamily="18" charset="0"/>
              </a:rPr>
              <a:t> </a:t>
            </a:r>
            <a:r>
              <a:rPr lang="en-US" sz="2400" b="1" dirty="0" err="1">
                <a:solidFill>
                  <a:prstClr val="black"/>
                </a:solidFill>
                <a:latin typeface="Times New Roman" pitchFamily="18" charset="0"/>
                <a:cs typeface="Times New Roman" pitchFamily="18" charset="0"/>
              </a:rPr>
              <a:t>kỉ</a:t>
            </a:r>
            <a:r>
              <a:rPr lang="en-US" sz="2400" b="1" dirty="0">
                <a:solidFill>
                  <a:prstClr val="black"/>
                </a:solidFill>
                <a:latin typeface="Times New Roman" pitchFamily="18" charset="0"/>
                <a:cs typeface="Times New Roman" pitchFamily="18" charset="0"/>
              </a:rPr>
              <a:t> XIX </a:t>
            </a:r>
            <a:r>
              <a:rPr lang="en-US" sz="2400" b="1" dirty="0" err="1">
                <a:solidFill>
                  <a:prstClr val="black"/>
                </a:solidFill>
                <a:latin typeface="Times New Roman" pitchFamily="18" charset="0"/>
                <a:cs typeface="Times New Roman" pitchFamily="18" charset="0"/>
              </a:rPr>
              <a:t>đến</a:t>
            </a:r>
            <a:r>
              <a:rPr lang="en-US" sz="2400" b="1" dirty="0">
                <a:solidFill>
                  <a:prstClr val="black"/>
                </a:solidFill>
                <a:latin typeface="Times New Roman" pitchFamily="18" charset="0"/>
                <a:cs typeface="Times New Roman" pitchFamily="18" charset="0"/>
              </a:rPr>
              <a:t> </a:t>
            </a:r>
            <a:r>
              <a:rPr lang="en-US" sz="2400" b="1" dirty="0" err="1">
                <a:solidFill>
                  <a:prstClr val="black"/>
                </a:solidFill>
                <a:latin typeface="Times New Roman" pitchFamily="18" charset="0"/>
                <a:cs typeface="Times New Roman" pitchFamily="18" charset="0"/>
              </a:rPr>
              <a:t>đầu</a:t>
            </a:r>
            <a:r>
              <a:rPr lang="en-US" sz="2400" b="1" dirty="0">
                <a:solidFill>
                  <a:prstClr val="black"/>
                </a:solidFill>
                <a:latin typeface="Times New Roman" pitchFamily="18" charset="0"/>
                <a:cs typeface="Times New Roman" pitchFamily="18" charset="0"/>
              </a:rPr>
              <a:t> </a:t>
            </a:r>
            <a:r>
              <a:rPr lang="en-US" sz="2400" b="1" dirty="0" err="1">
                <a:solidFill>
                  <a:prstClr val="black"/>
                </a:solidFill>
                <a:latin typeface="Times New Roman" pitchFamily="18" charset="0"/>
                <a:cs typeface="Times New Roman" pitchFamily="18" charset="0"/>
              </a:rPr>
              <a:t>thế</a:t>
            </a:r>
            <a:r>
              <a:rPr lang="en-US" sz="2400" b="1" dirty="0">
                <a:solidFill>
                  <a:prstClr val="black"/>
                </a:solidFill>
                <a:latin typeface="Times New Roman" pitchFamily="18" charset="0"/>
                <a:cs typeface="Times New Roman" pitchFamily="18" charset="0"/>
              </a:rPr>
              <a:t> </a:t>
            </a:r>
            <a:r>
              <a:rPr lang="en-US" sz="2400" b="1" dirty="0" err="1">
                <a:solidFill>
                  <a:prstClr val="black"/>
                </a:solidFill>
                <a:latin typeface="Times New Roman" pitchFamily="18" charset="0"/>
                <a:cs typeface="Times New Roman" pitchFamily="18" charset="0"/>
              </a:rPr>
              <a:t>kỉ</a:t>
            </a:r>
            <a:r>
              <a:rPr lang="en-US" sz="2400" b="1" dirty="0">
                <a:solidFill>
                  <a:prstClr val="black"/>
                </a:solidFill>
                <a:latin typeface="Times New Roman" pitchFamily="18" charset="0"/>
                <a:cs typeface="Times New Roman" pitchFamily="18" charset="0"/>
              </a:rPr>
              <a:t> XX</a:t>
            </a:r>
            <a:endParaRPr lang="vi-VN" sz="2400" b="1" dirty="0">
              <a:solidFill>
                <a:prstClr val="black"/>
              </a:solidFill>
              <a:latin typeface="Times New Roman" pitchFamily="18" charset="0"/>
              <a:cs typeface="Times New Roman" pitchFamily="18" charset="0"/>
            </a:endParaRPr>
          </a:p>
          <a:p>
            <a:pPr>
              <a:lnSpc>
                <a:spcPct val="120000"/>
              </a:lnSpc>
              <a:defRPr/>
            </a:pPr>
            <a:r>
              <a:rPr lang="vi-VN" sz="2400" b="1" dirty="0">
                <a:solidFill>
                  <a:prstClr val="black"/>
                </a:solidFill>
                <a:latin typeface="Times New Roman" pitchFamily="18" charset="0"/>
                <a:cs typeface="Times New Roman" pitchFamily="18" charset="0"/>
              </a:rPr>
              <a:t>a. Cuộc Duy tân Minh Trị (1868)</a:t>
            </a:r>
            <a:endParaRPr lang="en-US" sz="2400" b="1" dirty="0">
              <a:solidFill>
                <a:prstClr val="black"/>
              </a:solidFill>
              <a:latin typeface="Times New Roman" pitchFamily="18" charset="0"/>
              <a:cs typeface="Times New Roman" pitchFamily="18" charset="0"/>
            </a:endParaRPr>
          </a:p>
        </p:txBody>
      </p:sp>
    </p:spTree>
    <p:extLst>
      <p:ext uri="{BB962C8B-B14F-4D97-AF65-F5344CB8AC3E}">
        <p14:creationId xmlns:p14="http://schemas.microsoft.com/office/powerpoint/2010/main" val="398295180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par>
                                <p:cTn id="8" presetID="16" presetClass="entr" presetSubtype="21" fill="hold"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barn(inVertical)">
                                      <p:cBhvr>
                                        <p:cTn id="10" dur="500"/>
                                        <p:tgtEl>
                                          <p:spTgt spid="13"/>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barn(inVertical)">
                                      <p:cBhvr>
                                        <p:cTn id="15" dur="500"/>
                                        <p:tgtEl>
                                          <p:spTgt spid="5"/>
                                        </p:tgtEl>
                                      </p:cBhvr>
                                    </p:animEffect>
                                  </p:childTnLst>
                                </p:cTn>
                              </p:par>
                              <p:par>
                                <p:cTn id="16" presetID="16" presetClass="entr" presetSubtype="21" fill="hold" nodeType="with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barn(inVertical)">
                                      <p:cBhvr>
                                        <p:cTn id="18" dur="500"/>
                                        <p:tgtEl>
                                          <p:spTgt spid="16"/>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16" presetClass="entr" presetSubtype="21"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barn(inVertical)">
                                      <p:cBhvr>
                                        <p:cTn id="23" dur="500"/>
                                        <p:tgtEl>
                                          <p:spTgt spid="7"/>
                                        </p:tgtEl>
                                      </p:cBhvr>
                                    </p:animEffect>
                                  </p:childTnLst>
                                </p:cTn>
                              </p:par>
                              <p:par>
                                <p:cTn id="24" presetID="16" presetClass="entr" presetSubtype="21" fill="hold" nodeType="withEffect">
                                  <p:stCondLst>
                                    <p:cond delay="0"/>
                                  </p:stCondLst>
                                  <p:childTnLst>
                                    <p:set>
                                      <p:cBhvr>
                                        <p:cTn id="25" dur="1" fill="hold">
                                          <p:stCondLst>
                                            <p:cond delay="0"/>
                                          </p:stCondLst>
                                        </p:cTn>
                                        <p:tgtEl>
                                          <p:spTgt spid="19"/>
                                        </p:tgtEl>
                                        <p:attrNameLst>
                                          <p:attrName>style.visibility</p:attrName>
                                        </p:attrNameLst>
                                      </p:cBhvr>
                                      <p:to>
                                        <p:strVal val="visible"/>
                                      </p:to>
                                    </p:set>
                                    <p:animEffect transition="in" filter="barn(inVertical)">
                                      <p:cBhvr>
                                        <p:cTn id="26"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A5A9CACC-FDE8-4DBF-A0BA-1C1D3EE0663E}"/>
              </a:ext>
            </a:extLst>
          </p:cNvPr>
          <p:cNvPicPr>
            <a:picLocks noChangeAspect="1"/>
          </p:cNvPicPr>
          <p:nvPr/>
        </p:nvPicPr>
        <p:blipFill>
          <a:blip r:embed="rId2"/>
          <a:stretch>
            <a:fillRect/>
          </a:stretch>
        </p:blipFill>
        <p:spPr>
          <a:xfrm>
            <a:off x="628864" y="2194560"/>
            <a:ext cx="5032086" cy="4559297"/>
          </a:xfrm>
          <a:prstGeom prst="rect">
            <a:avLst/>
          </a:prstGeom>
        </p:spPr>
      </p:pic>
      <p:sp>
        <p:nvSpPr>
          <p:cNvPr id="18" name="TextBox 17">
            <a:extLst>
              <a:ext uri="{FF2B5EF4-FFF2-40B4-BE49-F238E27FC236}">
                <a16:creationId xmlns:a16="http://schemas.microsoft.com/office/drawing/2014/main" id="{59A50AD3-B0B1-4BB8-BB0C-6E40749C893C}"/>
              </a:ext>
            </a:extLst>
          </p:cNvPr>
          <p:cNvSpPr txBox="1"/>
          <p:nvPr/>
        </p:nvSpPr>
        <p:spPr>
          <a:xfrm>
            <a:off x="7111288" y="5262302"/>
            <a:ext cx="4756246" cy="1330301"/>
          </a:xfrm>
          <a:prstGeom prst="rect">
            <a:avLst/>
          </a:prstGeom>
          <a:noFill/>
        </p:spPr>
        <p:txBody>
          <a:bodyPr wrap="square">
            <a:spAutoFit/>
          </a:bodyPr>
          <a:lstStyle/>
          <a:p>
            <a:pPr marL="0" marR="0" algn="ctr">
              <a:lnSpc>
                <a:spcPct val="115000"/>
              </a:lnSpc>
              <a:spcBef>
                <a:spcPts val="0"/>
              </a:spcBef>
              <a:spcAft>
                <a:spcPts val="1000"/>
              </a:spcAft>
            </a:pPr>
            <a:r>
              <a:rPr lang="en-US" sz="2400" b="1" dirty="0">
                <a:effectLst/>
                <a:latin typeface="Cambria" panose="02040503050406030204" pitchFamily="18" charset="0"/>
                <a:ea typeface="Cambria" panose="02040503050406030204" pitchFamily="18" charset="0"/>
                <a:cs typeface="Times New Roman" panose="02020603050405020304" pitchFamily="18" charset="0"/>
              </a:rPr>
              <a:t>Chinh Di Đại Tướng Quân Tokugawa Keiki - Vị Sô-gun cuối cùng của Nhật Bản.</a:t>
            </a:r>
            <a:endParaRPr lang="en-US" sz="2400" dirty="0">
              <a:effectLst/>
              <a:latin typeface="Cambria" panose="02040503050406030204" pitchFamily="18" charset="0"/>
              <a:ea typeface="Cambria" panose="02040503050406030204" pitchFamily="18" charset="0"/>
              <a:cs typeface="Times New Roman" panose="02020603050405020304" pitchFamily="18" charset="0"/>
            </a:endParaRPr>
          </a:p>
        </p:txBody>
      </p:sp>
      <p:pic>
        <p:nvPicPr>
          <p:cNvPr id="2" name="Picture 4" descr="LS 11 NHAT Xogun">
            <a:extLst>
              <a:ext uri="{FF2B5EF4-FFF2-40B4-BE49-F238E27FC236}">
                <a16:creationId xmlns:a16="http://schemas.microsoft.com/office/drawing/2014/main" id="{019D176E-1207-4692-B091-1E966E4B456B}"/>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849935" y="1672476"/>
            <a:ext cx="3278951" cy="3589826"/>
          </a:xfrm>
          <a:prstGeom prst="ellipse">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72D385D8-9A08-40F1-BDD8-91FE984B8EA0}"/>
              </a:ext>
            </a:extLst>
          </p:cNvPr>
          <p:cNvSpPr txBox="1"/>
          <p:nvPr/>
        </p:nvSpPr>
        <p:spPr>
          <a:xfrm>
            <a:off x="135276" y="499830"/>
            <a:ext cx="11480013" cy="1292662"/>
          </a:xfrm>
          <a:prstGeom prst="rect">
            <a:avLst/>
          </a:prstGeom>
          <a:noFill/>
        </p:spPr>
        <p:txBody>
          <a:bodyPr wrap="square" rtlCol="0">
            <a:spAutoFit/>
          </a:bodyPr>
          <a:lstStyle/>
          <a:p>
            <a:r>
              <a:rPr lang="en-US" sz="2600" b="1" i="1" dirty="0" smtClean="0">
                <a:solidFill>
                  <a:srgbClr val="FF0000"/>
                </a:solidFill>
                <a:latin typeface="Cambria" panose="02040503050406030204" pitchFamily="18" charset="0"/>
                <a:ea typeface="Cambria" panose="02040503050406030204" pitchFamily="18" charset="0"/>
              </a:rPr>
              <a:t>- Từ </a:t>
            </a:r>
            <a:r>
              <a:rPr lang="en-US" sz="2600" b="1" i="1" dirty="0">
                <a:solidFill>
                  <a:srgbClr val="FF0000"/>
                </a:solidFill>
                <a:latin typeface="Cambria" panose="02040503050406030204" pitchFamily="18" charset="0"/>
                <a:ea typeface="Cambria" panose="02040503050406030204" pitchFamily="18" charset="0"/>
              </a:rPr>
              <a:t>đầu thế kỉ XIX, chế độ phong kiến Nhật Bản lâm vào tình trạng </a:t>
            </a:r>
          </a:p>
          <a:p>
            <a:r>
              <a:rPr lang="en-US" sz="2600" b="1" i="1" dirty="0">
                <a:solidFill>
                  <a:srgbClr val="FF0000"/>
                </a:solidFill>
                <a:latin typeface="Cambria" panose="02040503050406030204" pitchFamily="18" charset="0"/>
                <a:ea typeface="Cambria" panose="02040503050406030204" pitchFamily="18" charset="0"/>
              </a:rPr>
              <a:t>khủng hoảng</a:t>
            </a:r>
            <a:r>
              <a:rPr lang="en-US" sz="2600" i="1" dirty="0" smtClean="0">
                <a:solidFill>
                  <a:srgbClr val="FF0000"/>
                </a:solidFill>
                <a:latin typeface="Cambria" panose="02040503050406030204" pitchFamily="18" charset="0"/>
                <a:ea typeface="Cambria" panose="02040503050406030204" pitchFamily="18" charset="0"/>
              </a:rPr>
              <a:t>….</a:t>
            </a:r>
          </a:p>
          <a:p>
            <a:r>
              <a:rPr lang="en-US" sz="2600" b="1" i="1" dirty="0" smtClean="0">
                <a:solidFill>
                  <a:srgbClr val="FF0000"/>
                </a:solidFill>
                <a:latin typeface="Cambria" panose="02040503050406030204" pitchFamily="18" charset="0"/>
                <a:ea typeface="Cambria" panose="02040503050406030204" pitchFamily="18" charset="0"/>
              </a:rPr>
              <a:t>- </a:t>
            </a:r>
            <a:r>
              <a:rPr lang="en-US" sz="2600" b="1" i="1" dirty="0">
                <a:solidFill>
                  <a:srgbClr val="FF0000"/>
                </a:solidFill>
                <a:latin typeface="Cambria" panose="02040503050406030204" pitchFamily="18" charset="0"/>
                <a:ea typeface="Cambria" panose="02040503050406030204" pitchFamily="18" charset="0"/>
              </a:rPr>
              <a:t>C</a:t>
            </a:r>
            <a:r>
              <a:rPr lang="vi-VN" sz="2600" b="1" i="1" dirty="0" smtClean="0">
                <a:solidFill>
                  <a:srgbClr val="FF0000"/>
                </a:solidFill>
                <a:latin typeface="Cambria" panose="02040503050406030204" pitchFamily="18" charset="0"/>
                <a:ea typeface="Cambria" panose="02040503050406030204" pitchFamily="18" charset="0"/>
              </a:rPr>
              <a:t>ác </a:t>
            </a:r>
            <a:r>
              <a:rPr lang="vi-VN" sz="2600" b="1" i="1" dirty="0">
                <a:solidFill>
                  <a:srgbClr val="FF0000"/>
                </a:solidFill>
                <a:latin typeface="Cambria" panose="02040503050406030204" pitchFamily="18" charset="0"/>
                <a:ea typeface="Cambria" panose="02040503050406030204" pitchFamily="18" charset="0"/>
              </a:rPr>
              <a:t>nước phương tây tăng cường xâm lược vào Nhật Bản</a:t>
            </a:r>
            <a:endParaRPr lang="en-US" sz="2600" b="1" i="1" dirty="0">
              <a:solidFill>
                <a:srgbClr val="FF0000"/>
              </a:solidFill>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292295572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3"/>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078187" y="-485804"/>
            <a:ext cx="2591990" cy="14049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AutoShape 5">
            <a:extLst>
              <a:ext uri="{FF2B5EF4-FFF2-40B4-BE49-F238E27FC236}">
                <a16:creationId xmlns:a16="http://schemas.microsoft.com/office/drawing/2014/main" id="{2E3F2EBD-7C5F-F5BC-8CF0-4C76C6BE86C1}"/>
              </a:ext>
            </a:extLst>
          </p:cNvPr>
          <p:cNvSpPr>
            <a:spLocks noChangeArrowheads="1"/>
          </p:cNvSpPr>
          <p:nvPr/>
        </p:nvSpPr>
        <p:spPr bwMode="auto">
          <a:xfrm>
            <a:off x="1573683" y="-28695"/>
            <a:ext cx="5504504" cy="714496"/>
          </a:xfrm>
          <a:prstGeom prst="roundRect">
            <a:avLst>
              <a:gd name="adj" fmla="val 50000"/>
            </a:avLst>
          </a:prstGeom>
          <a:gradFill rotWithShape="1">
            <a:gsLst>
              <a:gs pos="0">
                <a:srgbClr val="D2D2D2"/>
              </a:gs>
              <a:gs pos="50000">
                <a:srgbClr val="E2E2E2"/>
              </a:gs>
              <a:gs pos="100000">
                <a:srgbClr val="F0F0F0"/>
              </a:gs>
            </a:gsLst>
            <a:lin ang="5400000" scaled="1"/>
          </a:gradFill>
          <a:ln w="12700" cmpd="sng">
            <a:solidFill>
              <a:srgbClr val="DCDCDC"/>
            </a:solidFill>
            <a:round/>
            <a:headEnd/>
            <a:tailEnd/>
          </a:ln>
          <a:effectLst>
            <a:outerShdw blurRad="50800" dist="38100" dir="5400000" algn="t" rotWithShape="0">
              <a:prstClr val="black">
                <a:alpha val="40000"/>
              </a:prstClr>
            </a:outerShdw>
          </a:effectLst>
          <a:scene3d>
            <a:camera prst="orthographicFront"/>
            <a:lightRig rig="threePt" dir="t"/>
          </a:scene3d>
          <a:sp3d>
            <a:bevelT prst="relaxedInset"/>
          </a:sp3d>
        </p:spPr>
        <p:txBody>
          <a:bodyPr wrap="none" anchor="ctr"/>
          <a:lstStyle/>
          <a:p>
            <a:pPr>
              <a:defRPr/>
            </a:pPr>
            <a:r>
              <a:rPr lang="en-US" altLang="zh-CN" sz="4000" kern="0" dirty="0">
                <a:solidFill>
                  <a:srgbClr val="7030A0"/>
                </a:solidFill>
                <a:latin typeface="Times New Roman" panose="02020603050405020304" pitchFamily="18" charset="0"/>
                <a:cs typeface="Times New Roman" panose="02020603050405020304" pitchFamily="18" charset="0"/>
              </a:rPr>
              <a:t>HOẠT ĐỘNG NHÓM</a:t>
            </a:r>
            <a:endParaRPr lang="zh-CN" altLang="en-US" sz="4000" kern="0" dirty="0">
              <a:solidFill>
                <a:srgbClr val="7030A0"/>
              </a:solidFill>
              <a:latin typeface="Times New Roman" panose="02020603050405020304" pitchFamily="18" charset="0"/>
              <a:cs typeface="Times New Roman" panose="02020603050405020304" pitchFamily="18" charset="0"/>
            </a:endParaRPr>
          </a:p>
        </p:txBody>
      </p:sp>
      <p:sp>
        <p:nvSpPr>
          <p:cNvPr id="30726" name="Rectangle 3"/>
          <p:cNvSpPr>
            <a:spLocks noChangeArrowheads="1"/>
          </p:cNvSpPr>
          <p:nvPr/>
        </p:nvSpPr>
        <p:spPr bwMode="auto">
          <a:xfrm>
            <a:off x="6454381" y="1411598"/>
            <a:ext cx="3087290"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ctr" eaLnBrk="0" fontAlgn="base" hangingPunct="0">
              <a:spcBef>
                <a:spcPct val="0"/>
              </a:spcBef>
              <a:spcAft>
                <a:spcPct val="0"/>
              </a:spcAft>
            </a:pPr>
            <a:r>
              <a:rPr lang="en-US" altLang="en-US" sz="2800" b="1">
                <a:solidFill>
                  <a:prstClr val="black"/>
                </a:solidFill>
                <a:latin typeface="Times New Roman" pitchFamily="18" charset="0"/>
                <a:cs typeface="Times New Roman" pitchFamily="18" charset="0"/>
              </a:rPr>
              <a:t>Phiếu học tập</a:t>
            </a:r>
            <a:endParaRPr lang="en-US" altLang="en-US" sz="3600">
              <a:solidFill>
                <a:prstClr val="black"/>
              </a:solidFill>
              <a:latin typeface="Times New Roman" pitchFamily="18" charset="0"/>
              <a:cs typeface="Times New Roman" pitchFamily="18" charset="0"/>
            </a:endParaRPr>
          </a:p>
        </p:txBody>
      </p:sp>
      <p:graphicFrame>
        <p:nvGraphicFramePr>
          <p:cNvPr id="14" name="Table 13"/>
          <p:cNvGraphicFramePr>
            <a:graphicFrameLocks noGrp="1"/>
          </p:cNvGraphicFramePr>
          <p:nvPr>
            <p:extLst>
              <p:ext uri="{D42A27DB-BD31-4B8C-83A1-F6EECF244321}">
                <p14:modId xmlns:p14="http://schemas.microsoft.com/office/powerpoint/2010/main" val="1477096602"/>
              </p:ext>
            </p:extLst>
          </p:nvPr>
        </p:nvGraphicFramePr>
        <p:xfrm>
          <a:off x="4823223" y="2033588"/>
          <a:ext cx="7140177" cy="4530726"/>
        </p:xfrm>
        <a:graphic>
          <a:graphicData uri="http://schemas.openxmlformats.org/drawingml/2006/table">
            <a:tbl>
              <a:tblPr/>
              <a:tblGrid>
                <a:gridCol w="2081323">
                  <a:extLst>
                    <a:ext uri="{9D8B030D-6E8A-4147-A177-3AD203B41FA5}">
                      <a16:colId xmlns:a16="http://schemas.microsoft.com/office/drawing/2014/main" val="20000"/>
                    </a:ext>
                  </a:extLst>
                </a:gridCol>
                <a:gridCol w="2529427">
                  <a:extLst>
                    <a:ext uri="{9D8B030D-6E8A-4147-A177-3AD203B41FA5}">
                      <a16:colId xmlns:a16="http://schemas.microsoft.com/office/drawing/2014/main" val="20001"/>
                    </a:ext>
                  </a:extLst>
                </a:gridCol>
                <a:gridCol w="2529427">
                  <a:extLst>
                    <a:ext uri="{9D8B030D-6E8A-4147-A177-3AD203B41FA5}">
                      <a16:colId xmlns:a16="http://schemas.microsoft.com/office/drawing/2014/main" val="20002"/>
                    </a:ext>
                  </a:extLst>
                </a:gridCol>
              </a:tblGrid>
              <a:tr h="1312863">
                <a:tc>
                  <a:txBody>
                    <a:bodyPr/>
                    <a:lstStyle/>
                    <a:p>
                      <a:pPr marL="0" marR="0" lvl="0" indent="0" algn="just" defTabSz="914400" rtl="0" eaLnBrk="1" fontAlgn="base" latinLnBrk="0" hangingPunct="1">
                        <a:lnSpc>
                          <a:spcPct val="115000"/>
                        </a:lnSpc>
                        <a:spcBef>
                          <a:spcPct val="0"/>
                        </a:spcBef>
                        <a:spcAft>
                          <a:spcPts val="800"/>
                        </a:spcAft>
                        <a:buClrTx/>
                        <a:buSzTx/>
                        <a:buFontTx/>
                        <a:buNone/>
                        <a:tabLst/>
                      </a:pPr>
                      <a:r>
                        <a:rPr kumimoji="0" lang="en-US" sz="2400" b="1" i="0" u="none" strike="noStrike" cap="none" normalizeH="0" baseline="0" dirty="0" err="1" smtClean="0">
                          <a:ln>
                            <a:noFill/>
                          </a:ln>
                          <a:solidFill>
                            <a:schemeClr val="tx1"/>
                          </a:solidFill>
                          <a:effectLst/>
                          <a:latin typeface="Times New Roman" pitchFamily="18" charset="0"/>
                          <a:cs typeface="Times New Roman" pitchFamily="18" charset="0"/>
                        </a:rPr>
                        <a:t>Lĩnh</a:t>
                      </a:r>
                      <a:r>
                        <a:rPr kumimoji="0" lang="en-US" sz="2400" b="1" i="0" u="none" strike="noStrike" cap="none" normalizeH="0" baseline="0" dirty="0" smtClean="0">
                          <a:ln>
                            <a:noFill/>
                          </a:ln>
                          <a:solidFill>
                            <a:schemeClr val="tx1"/>
                          </a:solidFill>
                          <a:effectLst/>
                          <a:latin typeface="Times New Roman" pitchFamily="18" charset="0"/>
                          <a:cs typeface="Times New Roman" pitchFamily="18" charset="0"/>
                        </a:rPr>
                        <a:t> </a:t>
                      </a:r>
                      <a:r>
                        <a:rPr kumimoji="0" lang="en-US" sz="2400" b="1" i="0" u="none" strike="noStrike" cap="none" normalizeH="0" baseline="0" dirty="0" err="1" smtClean="0">
                          <a:ln>
                            <a:noFill/>
                          </a:ln>
                          <a:solidFill>
                            <a:schemeClr val="tx1"/>
                          </a:solidFill>
                          <a:effectLst/>
                          <a:latin typeface="Times New Roman" pitchFamily="18" charset="0"/>
                          <a:cs typeface="Times New Roman" pitchFamily="18" charset="0"/>
                        </a:rPr>
                        <a:t>vực</a:t>
                      </a:r>
                      <a:r>
                        <a:rPr kumimoji="0" lang="en-US" sz="2400" b="1" i="0" u="none" strike="noStrike" cap="none" normalizeH="0" baseline="0" dirty="0" smtClean="0">
                          <a:ln>
                            <a:noFill/>
                          </a:ln>
                          <a:solidFill>
                            <a:schemeClr val="tx1"/>
                          </a:solidFill>
                          <a:effectLst/>
                          <a:latin typeface="Times New Roman" pitchFamily="18" charset="0"/>
                          <a:cs typeface="Times New Roman" pitchFamily="18" charset="0"/>
                        </a:rPr>
                        <a:t> </a:t>
                      </a:r>
                      <a:r>
                        <a:rPr kumimoji="0" lang="en-US" sz="2400" b="1" i="0" u="none" strike="noStrike" cap="none" normalizeH="0" baseline="0" dirty="0" err="1" smtClean="0">
                          <a:ln>
                            <a:noFill/>
                          </a:ln>
                          <a:solidFill>
                            <a:schemeClr val="tx1"/>
                          </a:solidFill>
                          <a:effectLst/>
                          <a:latin typeface="Times New Roman" pitchFamily="18" charset="0"/>
                          <a:cs typeface="Times New Roman" pitchFamily="18" charset="0"/>
                        </a:rPr>
                        <a:t>cải</a:t>
                      </a:r>
                      <a:r>
                        <a:rPr kumimoji="0" lang="en-US" sz="2400" b="1" i="0" u="none" strike="noStrike" cap="none" normalizeH="0" baseline="0" dirty="0" smtClean="0">
                          <a:ln>
                            <a:noFill/>
                          </a:ln>
                          <a:solidFill>
                            <a:schemeClr val="tx1"/>
                          </a:solidFill>
                          <a:effectLst/>
                          <a:latin typeface="Times New Roman" pitchFamily="18" charset="0"/>
                          <a:cs typeface="Times New Roman" pitchFamily="18" charset="0"/>
                        </a:rPr>
                        <a:t> </a:t>
                      </a:r>
                      <a:r>
                        <a:rPr kumimoji="0" lang="en-US" sz="2400" b="1" i="0" u="none" strike="noStrike" cap="none" normalizeH="0" baseline="0" dirty="0" err="1" smtClean="0">
                          <a:ln>
                            <a:noFill/>
                          </a:ln>
                          <a:solidFill>
                            <a:schemeClr val="tx1"/>
                          </a:solidFill>
                          <a:effectLst/>
                          <a:latin typeface="Times New Roman" pitchFamily="18" charset="0"/>
                          <a:cs typeface="Times New Roman" pitchFamily="18" charset="0"/>
                        </a:rPr>
                        <a:t>cách</a:t>
                      </a:r>
                      <a:endParaRPr kumimoji="0" lang="en-US" sz="1800" b="0" i="0" u="none" strike="noStrike" cap="none" normalizeH="0" baseline="0" dirty="0" smtClean="0">
                        <a:ln>
                          <a:noFill/>
                        </a:ln>
                        <a:solidFill>
                          <a:schemeClr val="tx1"/>
                        </a:solidFill>
                        <a:effectLst/>
                        <a:latin typeface="Calibri" pitchFamily="34" charset="0"/>
                        <a:ea typeface="Malgun Gothic" pitchFamily="34" charset="-127"/>
                        <a:cs typeface="Times New Roman" pitchFamily="18" charset="0"/>
                      </a:endParaRPr>
                    </a:p>
                  </a:txBody>
                  <a:tcPr marL="51435" marR="51435"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2CC"/>
                    </a:solidFill>
                  </a:tcPr>
                </a:tc>
                <a:tc>
                  <a:txBody>
                    <a:bodyPr/>
                    <a:lstStyle/>
                    <a:p>
                      <a:pPr marL="0" marR="0" lvl="0" indent="0" algn="ctr" defTabSz="914400" rtl="0" eaLnBrk="1" fontAlgn="base" latinLnBrk="0" hangingPunct="1">
                        <a:lnSpc>
                          <a:spcPct val="115000"/>
                        </a:lnSpc>
                        <a:spcBef>
                          <a:spcPct val="0"/>
                        </a:spcBef>
                        <a:spcAft>
                          <a:spcPts val="800"/>
                        </a:spcAft>
                        <a:buClrTx/>
                        <a:buSzTx/>
                        <a:buFontTx/>
                        <a:buNone/>
                        <a:tabLst/>
                      </a:pPr>
                      <a:r>
                        <a:rPr kumimoji="0" lang="en-US" sz="2400" b="1" i="0" u="none" strike="noStrike" cap="none" normalizeH="0" baseline="0" smtClean="0">
                          <a:ln>
                            <a:noFill/>
                          </a:ln>
                          <a:solidFill>
                            <a:schemeClr val="tx1"/>
                          </a:solidFill>
                          <a:effectLst/>
                          <a:latin typeface="Times New Roman" pitchFamily="18" charset="0"/>
                          <a:cs typeface="Times New Roman" pitchFamily="18" charset="0"/>
                        </a:rPr>
                        <a:t>Nội dung</a:t>
                      </a:r>
                      <a:endParaRPr kumimoji="0" lang="en-US" sz="1800" b="0" i="0" u="none" strike="noStrike" cap="none" normalizeH="0" baseline="0" smtClean="0">
                        <a:ln>
                          <a:noFill/>
                        </a:ln>
                        <a:solidFill>
                          <a:schemeClr val="tx1"/>
                        </a:solidFill>
                        <a:effectLst/>
                        <a:latin typeface="Calibri" pitchFamily="34" charset="0"/>
                        <a:ea typeface="Malgun Gothic" pitchFamily="34" charset="-127"/>
                        <a:cs typeface="Times New Roman" pitchFamily="18" charset="0"/>
                      </a:endParaRPr>
                    </a:p>
                  </a:txBody>
                  <a:tcPr marL="51435" marR="51435"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2CC"/>
                    </a:solidFill>
                  </a:tcPr>
                </a:tc>
                <a:tc>
                  <a:txBody>
                    <a:bodyPr/>
                    <a:lstStyle/>
                    <a:p>
                      <a:pPr marL="0" marR="0" lvl="0" indent="0" algn="ctr" defTabSz="914400" rtl="0" eaLnBrk="1" fontAlgn="base" latinLnBrk="0" hangingPunct="1">
                        <a:lnSpc>
                          <a:spcPct val="115000"/>
                        </a:lnSpc>
                        <a:spcBef>
                          <a:spcPct val="0"/>
                        </a:spcBef>
                        <a:spcAft>
                          <a:spcPts val="800"/>
                        </a:spcAft>
                        <a:buClrTx/>
                        <a:buSzTx/>
                        <a:buFontTx/>
                        <a:buNone/>
                        <a:tabLst/>
                      </a:pPr>
                      <a:r>
                        <a:rPr kumimoji="0" lang="en-US" sz="2400" b="1" i="0" u="none" strike="noStrike" cap="none" normalizeH="0" baseline="0" dirty="0" smtClean="0">
                          <a:ln>
                            <a:noFill/>
                          </a:ln>
                          <a:solidFill>
                            <a:schemeClr val="tx1"/>
                          </a:solidFill>
                          <a:effectLst/>
                          <a:latin typeface="Times New Roman" pitchFamily="18" charset="0"/>
                          <a:cs typeface="Times New Roman" pitchFamily="18" charset="0"/>
                        </a:rPr>
                        <a:t>Ý </a:t>
                      </a:r>
                      <a:r>
                        <a:rPr kumimoji="0" lang="en-US" sz="2400" b="1" i="0" u="none" strike="noStrike" cap="none" normalizeH="0" baseline="0" dirty="0" err="1" smtClean="0">
                          <a:ln>
                            <a:noFill/>
                          </a:ln>
                          <a:solidFill>
                            <a:schemeClr val="tx1"/>
                          </a:solidFill>
                          <a:effectLst/>
                          <a:latin typeface="Times New Roman" pitchFamily="18" charset="0"/>
                          <a:cs typeface="Times New Roman" pitchFamily="18" charset="0"/>
                        </a:rPr>
                        <a:t>nghĩa</a:t>
                      </a:r>
                      <a:endParaRPr kumimoji="0" lang="en-US" sz="1800" b="0" i="0" u="none" strike="noStrike" cap="none" normalizeH="0" baseline="0" dirty="0" smtClean="0">
                        <a:ln>
                          <a:noFill/>
                        </a:ln>
                        <a:solidFill>
                          <a:schemeClr val="tx1"/>
                        </a:solidFill>
                        <a:effectLst/>
                        <a:latin typeface="Calibri" pitchFamily="34" charset="0"/>
                        <a:ea typeface="Malgun Gothic" pitchFamily="34" charset="-127"/>
                        <a:cs typeface="Times New Roman" pitchFamily="18" charset="0"/>
                      </a:endParaRPr>
                    </a:p>
                  </a:txBody>
                  <a:tcPr marL="51435" marR="51435"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2CC"/>
                    </a:solidFill>
                  </a:tcPr>
                </a:tc>
                <a:extLst>
                  <a:ext uri="{0D108BD9-81ED-4DB2-BD59-A6C34878D82A}">
                    <a16:rowId xmlns:a16="http://schemas.microsoft.com/office/drawing/2014/main" val="10000"/>
                  </a:ext>
                </a:extLst>
              </a:tr>
              <a:tr h="635000">
                <a:tc>
                  <a:txBody>
                    <a:bodyPr/>
                    <a:lstStyle/>
                    <a:p>
                      <a:pPr marL="0" marR="0" lvl="0" indent="0" algn="just" defTabSz="914400" rtl="0" eaLnBrk="1" fontAlgn="base" latinLnBrk="0" hangingPunct="1">
                        <a:lnSpc>
                          <a:spcPct val="115000"/>
                        </a:lnSpc>
                        <a:spcBef>
                          <a:spcPct val="0"/>
                        </a:spcBef>
                        <a:spcAft>
                          <a:spcPts val="800"/>
                        </a:spcAft>
                        <a:buClrTx/>
                        <a:buSzTx/>
                        <a:buFontTx/>
                        <a:buNone/>
                        <a:tabLst/>
                      </a:pPr>
                      <a:r>
                        <a:rPr kumimoji="0" lang="en-US" sz="2400" b="1" i="0" u="none" strike="noStrike" cap="none" normalizeH="0" baseline="0" smtClean="0">
                          <a:ln>
                            <a:noFill/>
                          </a:ln>
                          <a:solidFill>
                            <a:schemeClr val="tx1"/>
                          </a:solidFill>
                          <a:effectLst/>
                          <a:latin typeface="Times New Roman" pitchFamily="18" charset="0"/>
                          <a:cs typeface="Times New Roman" pitchFamily="18" charset="0"/>
                        </a:rPr>
                        <a:t>Chính trị</a:t>
                      </a:r>
                      <a:endParaRPr kumimoji="0" lang="en-US" sz="1800" b="0" i="0" u="none" strike="noStrike" cap="none" normalizeH="0" baseline="0" smtClean="0">
                        <a:ln>
                          <a:noFill/>
                        </a:ln>
                        <a:solidFill>
                          <a:schemeClr val="tx1"/>
                        </a:solidFill>
                        <a:effectLst/>
                        <a:latin typeface="Calibri" pitchFamily="34" charset="0"/>
                        <a:ea typeface="Malgun Gothic" pitchFamily="34" charset="-127"/>
                        <a:cs typeface="Times New Roman" pitchFamily="18" charset="0"/>
                      </a:endParaRPr>
                    </a:p>
                  </a:txBody>
                  <a:tcPr marL="51435" marR="51435"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2CC"/>
                    </a:solidFill>
                  </a:tcPr>
                </a:tc>
                <a:tc>
                  <a:txBody>
                    <a:bodyPr/>
                    <a:lstStyle/>
                    <a:p>
                      <a:pPr marL="0" marR="0" lvl="0" indent="0" algn="just" defTabSz="914400" rtl="0" eaLnBrk="1" fontAlgn="base" latinLnBrk="0" hangingPunct="1">
                        <a:lnSpc>
                          <a:spcPct val="115000"/>
                        </a:lnSpc>
                        <a:spcBef>
                          <a:spcPct val="0"/>
                        </a:spcBef>
                        <a:spcAft>
                          <a:spcPts val="800"/>
                        </a:spcAft>
                        <a:buClrTx/>
                        <a:buSzTx/>
                        <a:buFontTx/>
                        <a:buNone/>
                        <a:tabLst/>
                      </a:pPr>
                      <a:r>
                        <a:rPr kumimoji="0" lang="en-US" sz="2400" b="1" i="0" u="none" strike="noStrike" cap="none" normalizeH="0" baseline="0" smtClean="0">
                          <a:ln>
                            <a:noFill/>
                          </a:ln>
                          <a:solidFill>
                            <a:schemeClr val="tx1"/>
                          </a:solidFill>
                          <a:effectLst/>
                          <a:latin typeface="Times New Roman" pitchFamily="18" charset="0"/>
                          <a:cs typeface="Times New Roman" pitchFamily="18" charset="0"/>
                        </a:rPr>
                        <a:t> </a:t>
                      </a:r>
                      <a:endParaRPr kumimoji="0" lang="en-US" sz="1800" b="0" i="0" u="none" strike="noStrike" cap="none" normalizeH="0" baseline="0" smtClean="0">
                        <a:ln>
                          <a:noFill/>
                        </a:ln>
                        <a:solidFill>
                          <a:schemeClr val="tx1"/>
                        </a:solidFill>
                        <a:effectLst/>
                        <a:latin typeface="Calibri" pitchFamily="34" charset="0"/>
                        <a:ea typeface="Malgun Gothic" pitchFamily="34" charset="-127"/>
                        <a:cs typeface="Times New Roman" pitchFamily="18" charset="0"/>
                      </a:endParaRPr>
                    </a:p>
                  </a:txBody>
                  <a:tcPr marL="51435" marR="51435"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2CC"/>
                    </a:solidFill>
                  </a:tcPr>
                </a:tc>
                <a:tc>
                  <a:txBody>
                    <a:bodyPr/>
                    <a:lstStyle/>
                    <a:p>
                      <a:pPr marL="0" marR="0" lvl="0" indent="0" algn="just" defTabSz="914400" rtl="0" eaLnBrk="1" fontAlgn="base" latinLnBrk="0" hangingPunct="1">
                        <a:lnSpc>
                          <a:spcPct val="115000"/>
                        </a:lnSpc>
                        <a:spcBef>
                          <a:spcPct val="0"/>
                        </a:spcBef>
                        <a:spcAft>
                          <a:spcPts val="800"/>
                        </a:spcAft>
                        <a:buClrTx/>
                        <a:buSzTx/>
                        <a:buFontTx/>
                        <a:buNone/>
                        <a:tabLst/>
                      </a:pPr>
                      <a:r>
                        <a:rPr kumimoji="0" lang="en-US" sz="2400" b="1" i="0" u="none" strike="noStrike" cap="none" normalizeH="0" baseline="0" smtClean="0">
                          <a:ln>
                            <a:noFill/>
                          </a:ln>
                          <a:solidFill>
                            <a:schemeClr val="tx1"/>
                          </a:solidFill>
                          <a:effectLst/>
                          <a:latin typeface="Times New Roman" pitchFamily="18" charset="0"/>
                          <a:cs typeface="Times New Roman" pitchFamily="18" charset="0"/>
                        </a:rPr>
                        <a:t> </a:t>
                      </a:r>
                      <a:endParaRPr kumimoji="0" lang="en-US" sz="1800" b="0" i="0" u="none" strike="noStrike" cap="none" normalizeH="0" baseline="0" smtClean="0">
                        <a:ln>
                          <a:noFill/>
                        </a:ln>
                        <a:solidFill>
                          <a:schemeClr val="tx1"/>
                        </a:solidFill>
                        <a:effectLst/>
                        <a:latin typeface="Calibri" pitchFamily="34" charset="0"/>
                        <a:ea typeface="Malgun Gothic" pitchFamily="34" charset="-127"/>
                        <a:cs typeface="Times New Roman" pitchFamily="18" charset="0"/>
                      </a:endParaRPr>
                    </a:p>
                  </a:txBody>
                  <a:tcPr marL="51435" marR="51435"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2CC"/>
                    </a:solidFill>
                  </a:tcPr>
                </a:tc>
                <a:extLst>
                  <a:ext uri="{0D108BD9-81ED-4DB2-BD59-A6C34878D82A}">
                    <a16:rowId xmlns:a16="http://schemas.microsoft.com/office/drawing/2014/main" val="10001"/>
                  </a:ext>
                </a:extLst>
              </a:tr>
              <a:tr h="635000">
                <a:tc>
                  <a:txBody>
                    <a:bodyPr/>
                    <a:lstStyle/>
                    <a:p>
                      <a:pPr marL="0" marR="0" lvl="0" indent="0" algn="just" defTabSz="914400" rtl="0" eaLnBrk="1" fontAlgn="base" latinLnBrk="0" hangingPunct="1">
                        <a:lnSpc>
                          <a:spcPct val="115000"/>
                        </a:lnSpc>
                        <a:spcBef>
                          <a:spcPct val="0"/>
                        </a:spcBef>
                        <a:spcAft>
                          <a:spcPts val="800"/>
                        </a:spcAft>
                        <a:buClrTx/>
                        <a:buSzTx/>
                        <a:buFontTx/>
                        <a:buNone/>
                        <a:tabLst/>
                      </a:pPr>
                      <a:r>
                        <a:rPr kumimoji="0" lang="en-US" sz="2400" b="1" i="0" u="none" strike="noStrike" cap="none" normalizeH="0" baseline="0" smtClean="0">
                          <a:ln>
                            <a:noFill/>
                          </a:ln>
                          <a:solidFill>
                            <a:schemeClr val="tx1"/>
                          </a:solidFill>
                          <a:effectLst/>
                          <a:latin typeface="Times New Roman" pitchFamily="18" charset="0"/>
                          <a:cs typeface="Times New Roman" pitchFamily="18" charset="0"/>
                        </a:rPr>
                        <a:t>Kinh tế</a:t>
                      </a:r>
                      <a:endParaRPr kumimoji="0" lang="en-US" sz="1800" b="0" i="0" u="none" strike="noStrike" cap="none" normalizeH="0" baseline="0" smtClean="0">
                        <a:ln>
                          <a:noFill/>
                        </a:ln>
                        <a:solidFill>
                          <a:schemeClr val="tx1"/>
                        </a:solidFill>
                        <a:effectLst/>
                        <a:latin typeface="Calibri" pitchFamily="34" charset="0"/>
                        <a:ea typeface="Malgun Gothic" pitchFamily="34" charset="-127"/>
                        <a:cs typeface="Times New Roman" pitchFamily="18" charset="0"/>
                      </a:endParaRPr>
                    </a:p>
                  </a:txBody>
                  <a:tcPr marL="51435" marR="51435"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2CC"/>
                    </a:solidFill>
                  </a:tcPr>
                </a:tc>
                <a:tc>
                  <a:txBody>
                    <a:bodyPr/>
                    <a:lstStyle/>
                    <a:p>
                      <a:pPr marL="0" marR="0" lvl="0" indent="0" algn="just" defTabSz="914400" rtl="0" eaLnBrk="1" fontAlgn="base" latinLnBrk="0" hangingPunct="1">
                        <a:lnSpc>
                          <a:spcPct val="115000"/>
                        </a:lnSpc>
                        <a:spcBef>
                          <a:spcPct val="0"/>
                        </a:spcBef>
                        <a:spcAft>
                          <a:spcPts val="800"/>
                        </a:spcAft>
                        <a:buClrTx/>
                        <a:buSzTx/>
                        <a:buFontTx/>
                        <a:buNone/>
                        <a:tabLst/>
                      </a:pPr>
                      <a:r>
                        <a:rPr kumimoji="0" lang="en-US" sz="2400" b="1" i="0" u="none" strike="noStrike" cap="none" normalizeH="0" baseline="0" smtClean="0">
                          <a:ln>
                            <a:noFill/>
                          </a:ln>
                          <a:solidFill>
                            <a:schemeClr val="tx1"/>
                          </a:solidFill>
                          <a:effectLst/>
                          <a:latin typeface="Times New Roman" pitchFamily="18" charset="0"/>
                          <a:cs typeface="Times New Roman" pitchFamily="18" charset="0"/>
                        </a:rPr>
                        <a:t> </a:t>
                      </a:r>
                      <a:endParaRPr kumimoji="0" lang="en-US" sz="1800" b="0" i="0" u="none" strike="noStrike" cap="none" normalizeH="0" baseline="0" smtClean="0">
                        <a:ln>
                          <a:noFill/>
                        </a:ln>
                        <a:solidFill>
                          <a:schemeClr val="tx1"/>
                        </a:solidFill>
                        <a:effectLst/>
                        <a:latin typeface="Calibri" pitchFamily="34" charset="0"/>
                        <a:ea typeface="Malgun Gothic" pitchFamily="34" charset="-127"/>
                        <a:cs typeface="Times New Roman" pitchFamily="18" charset="0"/>
                      </a:endParaRPr>
                    </a:p>
                  </a:txBody>
                  <a:tcPr marL="51435" marR="51435"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2CC"/>
                    </a:solidFill>
                  </a:tcPr>
                </a:tc>
                <a:tc>
                  <a:txBody>
                    <a:bodyPr/>
                    <a:lstStyle/>
                    <a:p>
                      <a:pPr marL="0" marR="0" lvl="0" indent="0" algn="just" defTabSz="914400" rtl="0" eaLnBrk="1" fontAlgn="base" latinLnBrk="0" hangingPunct="1">
                        <a:lnSpc>
                          <a:spcPct val="115000"/>
                        </a:lnSpc>
                        <a:spcBef>
                          <a:spcPct val="0"/>
                        </a:spcBef>
                        <a:spcAft>
                          <a:spcPts val="800"/>
                        </a:spcAft>
                        <a:buClrTx/>
                        <a:buSzTx/>
                        <a:buFontTx/>
                        <a:buNone/>
                        <a:tabLst/>
                      </a:pPr>
                      <a:r>
                        <a:rPr kumimoji="0" lang="en-US" sz="2400" b="1" i="0" u="none" strike="noStrike" cap="none" normalizeH="0" baseline="0" smtClean="0">
                          <a:ln>
                            <a:noFill/>
                          </a:ln>
                          <a:solidFill>
                            <a:schemeClr val="tx1"/>
                          </a:solidFill>
                          <a:effectLst/>
                          <a:latin typeface="Times New Roman" pitchFamily="18" charset="0"/>
                          <a:cs typeface="Times New Roman" pitchFamily="18" charset="0"/>
                        </a:rPr>
                        <a:t> </a:t>
                      </a:r>
                      <a:endParaRPr kumimoji="0" lang="en-US" sz="1800" b="0" i="0" u="none" strike="noStrike" cap="none" normalizeH="0" baseline="0" smtClean="0">
                        <a:ln>
                          <a:noFill/>
                        </a:ln>
                        <a:solidFill>
                          <a:schemeClr val="tx1"/>
                        </a:solidFill>
                        <a:effectLst/>
                        <a:latin typeface="Calibri" pitchFamily="34" charset="0"/>
                        <a:ea typeface="Malgun Gothic" pitchFamily="34" charset="-127"/>
                        <a:cs typeface="Times New Roman" pitchFamily="18" charset="0"/>
                      </a:endParaRPr>
                    </a:p>
                  </a:txBody>
                  <a:tcPr marL="51435" marR="51435"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2CC"/>
                    </a:solidFill>
                  </a:tcPr>
                </a:tc>
                <a:extLst>
                  <a:ext uri="{0D108BD9-81ED-4DB2-BD59-A6C34878D82A}">
                    <a16:rowId xmlns:a16="http://schemas.microsoft.com/office/drawing/2014/main" val="10002"/>
                  </a:ext>
                </a:extLst>
              </a:tr>
              <a:tr h="1312863">
                <a:tc>
                  <a:txBody>
                    <a:bodyPr/>
                    <a:lstStyle/>
                    <a:p>
                      <a:pPr marL="0" marR="0" lvl="0" indent="0" algn="just" defTabSz="914400" rtl="0" eaLnBrk="1" fontAlgn="base" latinLnBrk="0" hangingPunct="1">
                        <a:lnSpc>
                          <a:spcPct val="115000"/>
                        </a:lnSpc>
                        <a:spcBef>
                          <a:spcPct val="0"/>
                        </a:spcBef>
                        <a:spcAft>
                          <a:spcPts val="800"/>
                        </a:spcAft>
                        <a:buClrTx/>
                        <a:buSzTx/>
                        <a:buFontTx/>
                        <a:buNone/>
                        <a:tabLst/>
                      </a:pPr>
                      <a:r>
                        <a:rPr kumimoji="0" lang="en-US" sz="2400" b="1" i="0" u="none" strike="noStrike" cap="none" normalizeH="0" baseline="0" smtClean="0">
                          <a:ln>
                            <a:noFill/>
                          </a:ln>
                          <a:solidFill>
                            <a:schemeClr val="tx1"/>
                          </a:solidFill>
                          <a:effectLst/>
                          <a:latin typeface="Times New Roman" pitchFamily="18" charset="0"/>
                          <a:cs typeface="Times New Roman" pitchFamily="18" charset="0"/>
                        </a:rPr>
                        <a:t>Khoa học, giáo dục</a:t>
                      </a:r>
                      <a:endParaRPr kumimoji="0" lang="en-US" sz="1800" b="0" i="0" u="none" strike="noStrike" cap="none" normalizeH="0" baseline="0" smtClean="0">
                        <a:ln>
                          <a:noFill/>
                        </a:ln>
                        <a:solidFill>
                          <a:schemeClr val="tx1"/>
                        </a:solidFill>
                        <a:effectLst/>
                        <a:latin typeface="Calibri" pitchFamily="34" charset="0"/>
                        <a:ea typeface="Malgun Gothic" pitchFamily="34" charset="-127"/>
                        <a:cs typeface="Times New Roman" pitchFamily="18" charset="0"/>
                      </a:endParaRPr>
                    </a:p>
                  </a:txBody>
                  <a:tcPr marL="51435" marR="51435"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2CC"/>
                    </a:solidFill>
                  </a:tcPr>
                </a:tc>
                <a:tc>
                  <a:txBody>
                    <a:bodyPr/>
                    <a:lstStyle/>
                    <a:p>
                      <a:pPr marL="0" marR="0" lvl="0" indent="0" algn="just" defTabSz="914400" rtl="0" eaLnBrk="1" fontAlgn="base" latinLnBrk="0" hangingPunct="1">
                        <a:lnSpc>
                          <a:spcPct val="115000"/>
                        </a:lnSpc>
                        <a:spcBef>
                          <a:spcPct val="0"/>
                        </a:spcBef>
                        <a:spcAft>
                          <a:spcPts val="800"/>
                        </a:spcAft>
                        <a:buClrTx/>
                        <a:buSzTx/>
                        <a:buFontTx/>
                        <a:buNone/>
                        <a:tabLst/>
                      </a:pPr>
                      <a:r>
                        <a:rPr kumimoji="0" lang="en-US" sz="2400" b="1" i="0" u="none" strike="noStrike" cap="none" normalizeH="0" baseline="0" dirty="0" smtClean="0">
                          <a:ln>
                            <a:noFill/>
                          </a:ln>
                          <a:solidFill>
                            <a:schemeClr val="tx1"/>
                          </a:solidFill>
                          <a:effectLst/>
                          <a:latin typeface="Times New Roman" pitchFamily="18" charset="0"/>
                          <a:cs typeface="Times New Roman" pitchFamily="18" charset="0"/>
                        </a:rPr>
                        <a:t> </a:t>
                      </a:r>
                      <a:endParaRPr kumimoji="0" lang="en-US" sz="1800" b="0" i="0" u="none" strike="noStrike" cap="none" normalizeH="0" baseline="0" dirty="0" smtClean="0">
                        <a:ln>
                          <a:noFill/>
                        </a:ln>
                        <a:solidFill>
                          <a:schemeClr val="tx1"/>
                        </a:solidFill>
                        <a:effectLst/>
                        <a:latin typeface="Calibri" pitchFamily="34" charset="0"/>
                        <a:ea typeface="Malgun Gothic" pitchFamily="34" charset="-127"/>
                        <a:cs typeface="Times New Roman" pitchFamily="18" charset="0"/>
                      </a:endParaRPr>
                    </a:p>
                  </a:txBody>
                  <a:tcPr marL="51435" marR="51435"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2CC"/>
                    </a:solidFill>
                  </a:tcPr>
                </a:tc>
                <a:tc>
                  <a:txBody>
                    <a:bodyPr/>
                    <a:lstStyle/>
                    <a:p>
                      <a:pPr marL="0" marR="0" lvl="0" indent="0" algn="just" defTabSz="914400" rtl="0" eaLnBrk="1" fontAlgn="base" latinLnBrk="0" hangingPunct="1">
                        <a:lnSpc>
                          <a:spcPct val="115000"/>
                        </a:lnSpc>
                        <a:spcBef>
                          <a:spcPct val="0"/>
                        </a:spcBef>
                        <a:spcAft>
                          <a:spcPts val="800"/>
                        </a:spcAft>
                        <a:buClrTx/>
                        <a:buSzTx/>
                        <a:buFontTx/>
                        <a:buNone/>
                        <a:tabLst/>
                      </a:pPr>
                      <a:r>
                        <a:rPr kumimoji="0" lang="en-US" sz="2400" b="1" i="0" u="none" strike="noStrike" cap="none" normalizeH="0" baseline="0" smtClean="0">
                          <a:ln>
                            <a:noFill/>
                          </a:ln>
                          <a:solidFill>
                            <a:schemeClr val="tx1"/>
                          </a:solidFill>
                          <a:effectLst/>
                          <a:latin typeface="Times New Roman" pitchFamily="18" charset="0"/>
                          <a:cs typeface="Times New Roman" pitchFamily="18" charset="0"/>
                        </a:rPr>
                        <a:t> </a:t>
                      </a:r>
                      <a:endParaRPr kumimoji="0" lang="en-US" sz="1800" b="0" i="0" u="none" strike="noStrike" cap="none" normalizeH="0" baseline="0" smtClean="0">
                        <a:ln>
                          <a:noFill/>
                        </a:ln>
                        <a:solidFill>
                          <a:schemeClr val="tx1"/>
                        </a:solidFill>
                        <a:effectLst/>
                        <a:latin typeface="Calibri" pitchFamily="34" charset="0"/>
                        <a:ea typeface="Malgun Gothic" pitchFamily="34" charset="-127"/>
                        <a:cs typeface="Times New Roman" pitchFamily="18" charset="0"/>
                      </a:endParaRPr>
                    </a:p>
                  </a:txBody>
                  <a:tcPr marL="51435" marR="51435"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2CC"/>
                    </a:solidFill>
                  </a:tcPr>
                </a:tc>
                <a:extLst>
                  <a:ext uri="{0D108BD9-81ED-4DB2-BD59-A6C34878D82A}">
                    <a16:rowId xmlns:a16="http://schemas.microsoft.com/office/drawing/2014/main" val="10003"/>
                  </a:ext>
                </a:extLst>
              </a:tr>
              <a:tr h="635000">
                <a:tc>
                  <a:txBody>
                    <a:bodyPr/>
                    <a:lstStyle/>
                    <a:p>
                      <a:pPr marL="0" marR="0" lvl="0" indent="0" algn="just" defTabSz="914400" rtl="0" eaLnBrk="1" fontAlgn="base" latinLnBrk="0" hangingPunct="1">
                        <a:lnSpc>
                          <a:spcPct val="115000"/>
                        </a:lnSpc>
                        <a:spcBef>
                          <a:spcPct val="0"/>
                        </a:spcBef>
                        <a:spcAft>
                          <a:spcPts val="800"/>
                        </a:spcAft>
                        <a:buClrTx/>
                        <a:buSzTx/>
                        <a:buFontTx/>
                        <a:buNone/>
                        <a:tabLst/>
                      </a:pPr>
                      <a:r>
                        <a:rPr kumimoji="0" lang="en-US" sz="2400" b="1" i="0" u="none" strike="noStrike" cap="none" normalizeH="0" baseline="0" smtClean="0">
                          <a:ln>
                            <a:noFill/>
                          </a:ln>
                          <a:solidFill>
                            <a:schemeClr val="tx1"/>
                          </a:solidFill>
                          <a:effectLst/>
                          <a:latin typeface="Times New Roman" pitchFamily="18" charset="0"/>
                          <a:cs typeface="Times New Roman" pitchFamily="18" charset="0"/>
                        </a:rPr>
                        <a:t>Quân sự</a:t>
                      </a:r>
                      <a:endParaRPr kumimoji="0" lang="en-US" sz="1800" b="0" i="0" u="none" strike="noStrike" cap="none" normalizeH="0" baseline="0" smtClean="0">
                        <a:ln>
                          <a:noFill/>
                        </a:ln>
                        <a:solidFill>
                          <a:schemeClr val="tx1"/>
                        </a:solidFill>
                        <a:effectLst/>
                        <a:latin typeface="Calibri" pitchFamily="34" charset="0"/>
                        <a:ea typeface="Malgun Gothic" pitchFamily="34" charset="-127"/>
                        <a:cs typeface="Times New Roman" pitchFamily="18" charset="0"/>
                      </a:endParaRPr>
                    </a:p>
                  </a:txBody>
                  <a:tcPr marL="51435" marR="51435"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2CC"/>
                    </a:solidFill>
                  </a:tcPr>
                </a:tc>
                <a:tc>
                  <a:txBody>
                    <a:bodyPr/>
                    <a:lstStyle/>
                    <a:p>
                      <a:pPr marL="0" marR="0" lvl="0" indent="0" algn="just" defTabSz="914400" rtl="0" eaLnBrk="1" fontAlgn="base" latinLnBrk="0" hangingPunct="1">
                        <a:lnSpc>
                          <a:spcPct val="115000"/>
                        </a:lnSpc>
                        <a:spcBef>
                          <a:spcPct val="0"/>
                        </a:spcBef>
                        <a:spcAft>
                          <a:spcPts val="800"/>
                        </a:spcAft>
                        <a:buClrTx/>
                        <a:buSzTx/>
                        <a:buFontTx/>
                        <a:buNone/>
                        <a:tabLst/>
                      </a:pPr>
                      <a:r>
                        <a:rPr kumimoji="0" lang="en-US" sz="2400" b="1" i="0" u="none" strike="noStrike" cap="none" normalizeH="0" baseline="0" smtClean="0">
                          <a:ln>
                            <a:noFill/>
                          </a:ln>
                          <a:solidFill>
                            <a:schemeClr val="tx1"/>
                          </a:solidFill>
                          <a:effectLst/>
                          <a:latin typeface="Times New Roman" pitchFamily="18" charset="0"/>
                          <a:cs typeface="Times New Roman" pitchFamily="18" charset="0"/>
                        </a:rPr>
                        <a:t> </a:t>
                      </a:r>
                      <a:endParaRPr kumimoji="0" lang="en-US" sz="1800" b="0" i="0" u="none" strike="noStrike" cap="none" normalizeH="0" baseline="0" smtClean="0">
                        <a:ln>
                          <a:noFill/>
                        </a:ln>
                        <a:solidFill>
                          <a:schemeClr val="tx1"/>
                        </a:solidFill>
                        <a:effectLst/>
                        <a:latin typeface="Calibri" pitchFamily="34" charset="0"/>
                        <a:ea typeface="Malgun Gothic" pitchFamily="34" charset="-127"/>
                        <a:cs typeface="Times New Roman" pitchFamily="18" charset="0"/>
                      </a:endParaRPr>
                    </a:p>
                  </a:txBody>
                  <a:tcPr marL="51435" marR="51435"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2CC"/>
                    </a:solidFill>
                  </a:tcPr>
                </a:tc>
                <a:tc>
                  <a:txBody>
                    <a:bodyPr/>
                    <a:lstStyle/>
                    <a:p>
                      <a:pPr marL="0" marR="0" lvl="0" indent="0" algn="just" defTabSz="914400" rtl="0" eaLnBrk="1" fontAlgn="base" latinLnBrk="0" hangingPunct="1">
                        <a:lnSpc>
                          <a:spcPct val="115000"/>
                        </a:lnSpc>
                        <a:spcBef>
                          <a:spcPct val="0"/>
                        </a:spcBef>
                        <a:spcAft>
                          <a:spcPts val="800"/>
                        </a:spcAft>
                        <a:buClrTx/>
                        <a:buSzTx/>
                        <a:buFontTx/>
                        <a:buNone/>
                        <a:tabLst/>
                      </a:pPr>
                      <a:r>
                        <a:rPr kumimoji="0" lang="en-US" sz="2400" b="1" i="0" u="none" strike="noStrike" cap="none" normalizeH="0" baseline="0" dirty="0" smtClean="0">
                          <a:ln>
                            <a:noFill/>
                          </a:ln>
                          <a:solidFill>
                            <a:schemeClr val="tx1"/>
                          </a:solidFill>
                          <a:effectLst/>
                          <a:latin typeface="Times New Roman" pitchFamily="18" charset="0"/>
                          <a:cs typeface="Times New Roman" pitchFamily="18" charset="0"/>
                        </a:rPr>
                        <a:t> </a:t>
                      </a:r>
                      <a:endParaRPr kumimoji="0" lang="en-US" sz="1800" b="0" i="0" u="none" strike="noStrike" cap="none" normalizeH="0" baseline="0" dirty="0" smtClean="0">
                        <a:ln>
                          <a:noFill/>
                        </a:ln>
                        <a:solidFill>
                          <a:schemeClr val="tx1"/>
                        </a:solidFill>
                        <a:effectLst/>
                        <a:latin typeface="Calibri" pitchFamily="34" charset="0"/>
                        <a:ea typeface="Malgun Gothic" pitchFamily="34" charset="-127"/>
                        <a:cs typeface="Times New Roman" pitchFamily="18" charset="0"/>
                      </a:endParaRPr>
                    </a:p>
                  </a:txBody>
                  <a:tcPr marL="51435" marR="51435"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2CC"/>
                    </a:solidFill>
                  </a:tcPr>
                </a:tc>
                <a:extLst>
                  <a:ext uri="{0D108BD9-81ED-4DB2-BD59-A6C34878D82A}">
                    <a16:rowId xmlns:a16="http://schemas.microsoft.com/office/drawing/2014/main" val="10004"/>
                  </a:ext>
                </a:extLst>
              </a:tr>
            </a:tbl>
          </a:graphicData>
        </a:graphic>
      </p:graphicFrame>
      <p:sp>
        <p:nvSpPr>
          <p:cNvPr id="16" name="TextBox 15">
            <a:extLst>
              <a:ext uri="{FF2B5EF4-FFF2-40B4-BE49-F238E27FC236}">
                <a16:creationId xmlns:a16="http://schemas.microsoft.com/office/drawing/2014/main" id="{B5CE7CD1-66F3-AB3E-C347-67D7EAC76568}"/>
              </a:ext>
            </a:extLst>
          </p:cNvPr>
          <p:cNvSpPr txBox="1"/>
          <p:nvPr/>
        </p:nvSpPr>
        <p:spPr>
          <a:xfrm>
            <a:off x="-34636" y="2209800"/>
            <a:ext cx="4750749" cy="3797963"/>
          </a:xfrm>
          <a:prstGeom prst="rect">
            <a:avLst/>
          </a:prstGeom>
          <a:solidFill>
            <a:schemeClr val="accent5">
              <a:lumMod val="20000"/>
              <a:lumOff val="80000"/>
            </a:schemeClr>
          </a:solidFill>
        </p:spPr>
        <p:txBody>
          <a:bodyPr wrap="square">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just" fontAlgn="base">
              <a:lnSpc>
                <a:spcPct val="115000"/>
              </a:lnSpc>
              <a:spcBef>
                <a:spcPct val="0"/>
              </a:spcBef>
              <a:spcAft>
                <a:spcPts val="800"/>
              </a:spcAft>
            </a:pPr>
            <a:r>
              <a:rPr lang="en-US" sz="2400" dirty="0" err="1">
                <a:solidFill>
                  <a:prstClr val="black"/>
                </a:solidFill>
                <a:latin typeface="Times New Roman" pitchFamily="18" charset="0"/>
                <a:cs typeface="Times New Roman" pitchFamily="18" charset="0"/>
              </a:rPr>
              <a:t>Nhóm</a:t>
            </a:r>
            <a:r>
              <a:rPr lang="en-US" sz="2400" dirty="0">
                <a:solidFill>
                  <a:prstClr val="black"/>
                </a:solidFill>
                <a:latin typeface="Times New Roman" pitchFamily="18" charset="0"/>
                <a:cs typeface="Times New Roman" pitchFamily="18" charset="0"/>
              </a:rPr>
              <a:t> 1: </a:t>
            </a:r>
            <a:r>
              <a:rPr lang="en-US" sz="2400" dirty="0" err="1">
                <a:solidFill>
                  <a:prstClr val="black"/>
                </a:solidFill>
                <a:latin typeface="Times New Roman" pitchFamily="18" charset="0"/>
                <a:cs typeface="Times New Roman" pitchFamily="18" charset="0"/>
              </a:rPr>
              <a:t>Tìm</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hiểu</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về</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chính</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trị</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và</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rút</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ra</a:t>
            </a:r>
            <a:r>
              <a:rPr lang="en-US" sz="2400" dirty="0">
                <a:solidFill>
                  <a:prstClr val="black"/>
                </a:solidFill>
                <a:latin typeface="Times New Roman" pitchFamily="18" charset="0"/>
                <a:cs typeface="Times New Roman" pitchFamily="18" charset="0"/>
              </a:rPr>
              <a:t> ý </a:t>
            </a:r>
            <a:r>
              <a:rPr lang="en-US" sz="2400" dirty="0" err="1">
                <a:solidFill>
                  <a:prstClr val="black"/>
                </a:solidFill>
                <a:latin typeface="Times New Roman" pitchFamily="18" charset="0"/>
                <a:cs typeface="Times New Roman" pitchFamily="18" charset="0"/>
              </a:rPr>
              <a:t>nghĩa</a:t>
            </a:r>
            <a:endParaRPr lang="en-US" sz="2400" dirty="0">
              <a:solidFill>
                <a:prstClr val="black"/>
              </a:solidFill>
              <a:latin typeface="Times New Roman" pitchFamily="18" charset="0"/>
              <a:ea typeface="Malgun Gothic" pitchFamily="34" charset="-127"/>
              <a:cs typeface="Times New Roman" pitchFamily="18" charset="0"/>
            </a:endParaRPr>
          </a:p>
          <a:p>
            <a:pPr algn="just" fontAlgn="base">
              <a:lnSpc>
                <a:spcPct val="115000"/>
              </a:lnSpc>
              <a:spcBef>
                <a:spcPct val="0"/>
              </a:spcBef>
              <a:spcAft>
                <a:spcPts val="800"/>
              </a:spcAft>
            </a:pPr>
            <a:r>
              <a:rPr lang="en-US" sz="2400" dirty="0" err="1">
                <a:solidFill>
                  <a:prstClr val="black"/>
                </a:solidFill>
                <a:latin typeface="Times New Roman" pitchFamily="18" charset="0"/>
                <a:cs typeface="Times New Roman" pitchFamily="18" charset="0"/>
              </a:rPr>
              <a:t>Nhóm</a:t>
            </a:r>
            <a:r>
              <a:rPr lang="en-US" sz="2400" dirty="0">
                <a:solidFill>
                  <a:prstClr val="black"/>
                </a:solidFill>
                <a:latin typeface="Times New Roman" pitchFamily="18" charset="0"/>
                <a:cs typeface="Times New Roman" pitchFamily="18" charset="0"/>
              </a:rPr>
              <a:t> 2: </a:t>
            </a:r>
            <a:r>
              <a:rPr lang="en-US" sz="2400" dirty="0" err="1">
                <a:solidFill>
                  <a:prstClr val="black"/>
                </a:solidFill>
                <a:latin typeface="Times New Roman" pitchFamily="18" charset="0"/>
                <a:cs typeface="Times New Roman" pitchFamily="18" charset="0"/>
              </a:rPr>
              <a:t>Tìm</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hiểu</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về</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kinh</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tế</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và</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rút</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ra</a:t>
            </a:r>
            <a:r>
              <a:rPr lang="en-US" sz="2400" dirty="0">
                <a:solidFill>
                  <a:prstClr val="black"/>
                </a:solidFill>
                <a:latin typeface="Times New Roman" pitchFamily="18" charset="0"/>
                <a:cs typeface="Times New Roman" pitchFamily="18" charset="0"/>
              </a:rPr>
              <a:t> ý </a:t>
            </a:r>
            <a:r>
              <a:rPr lang="en-US" sz="2400" dirty="0" err="1">
                <a:solidFill>
                  <a:prstClr val="black"/>
                </a:solidFill>
                <a:latin typeface="Times New Roman" pitchFamily="18" charset="0"/>
                <a:cs typeface="Times New Roman" pitchFamily="18" charset="0"/>
              </a:rPr>
              <a:t>nghĩa</a:t>
            </a:r>
            <a:endParaRPr lang="en-US" sz="2400" dirty="0">
              <a:solidFill>
                <a:prstClr val="black"/>
              </a:solidFill>
              <a:latin typeface="Times New Roman" pitchFamily="18" charset="0"/>
              <a:ea typeface="Malgun Gothic" pitchFamily="34" charset="-127"/>
            </a:endParaRPr>
          </a:p>
          <a:p>
            <a:pPr algn="just" fontAlgn="base">
              <a:lnSpc>
                <a:spcPct val="115000"/>
              </a:lnSpc>
              <a:spcBef>
                <a:spcPct val="0"/>
              </a:spcBef>
              <a:spcAft>
                <a:spcPts val="800"/>
              </a:spcAft>
            </a:pPr>
            <a:r>
              <a:rPr lang="en-US" sz="2400" dirty="0" err="1">
                <a:solidFill>
                  <a:prstClr val="black"/>
                </a:solidFill>
                <a:latin typeface="Times New Roman" pitchFamily="18" charset="0"/>
                <a:cs typeface="Times New Roman" pitchFamily="18" charset="0"/>
              </a:rPr>
              <a:t>Nhóm</a:t>
            </a:r>
            <a:r>
              <a:rPr lang="en-US" sz="2400" dirty="0">
                <a:solidFill>
                  <a:prstClr val="black"/>
                </a:solidFill>
                <a:latin typeface="Times New Roman" pitchFamily="18" charset="0"/>
                <a:cs typeface="Times New Roman" pitchFamily="18" charset="0"/>
              </a:rPr>
              <a:t> 3: </a:t>
            </a:r>
            <a:r>
              <a:rPr lang="en-US" sz="2400" dirty="0" err="1">
                <a:solidFill>
                  <a:prstClr val="black"/>
                </a:solidFill>
                <a:latin typeface="Times New Roman" pitchFamily="18" charset="0"/>
                <a:cs typeface="Times New Roman" pitchFamily="18" charset="0"/>
              </a:rPr>
              <a:t>Tìm</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hiểu</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về</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Khoa</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học</a:t>
            </a:r>
            <a:r>
              <a:rPr lang="en-US" sz="2400" dirty="0">
                <a:solidFill>
                  <a:prstClr val="black"/>
                </a:solidFill>
                <a:latin typeface="Times New Roman" pitchFamily="18" charset="0"/>
                <a:cs typeface="Times New Roman" pitchFamily="18" charset="0"/>
              </a:rPr>
              <a:t>, giáo </a:t>
            </a:r>
            <a:r>
              <a:rPr lang="en-US" sz="2400" dirty="0" err="1">
                <a:solidFill>
                  <a:prstClr val="black"/>
                </a:solidFill>
                <a:latin typeface="Times New Roman" pitchFamily="18" charset="0"/>
                <a:cs typeface="Times New Roman" pitchFamily="18" charset="0"/>
              </a:rPr>
              <a:t>dục</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và</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rút</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ra</a:t>
            </a:r>
            <a:r>
              <a:rPr lang="en-US" sz="2400" dirty="0">
                <a:solidFill>
                  <a:prstClr val="black"/>
                </a:solidFill>
                <a:latin typeface="Times New Roman" pitchFamily="18" charset="0"/>
                <a:cs typeface="Times New Roman" pitchFamily="18" charset="0"/>
              </a:rPr>
              <a:t> ý </a:t>
            </a:r>
            <a:r>
              <a:rPr lang="en-US" sz="2400" dirty="0" err="1">
                <a:solidFill>
                  <a:prstClr val="black"/>
                </a:solidFill>
                <a:latin typeface="Times New Roman" pitchFamily="18" charset="0"/>
                <a:cs typeface="Times New Roman" pitchFamily="18" charset="0"/>
              </a:rPr>
              <a:t>nghĩa</a:t>
            </a:r>
            <a:endParaRPr lang="en-US" sz="2400" dirty="0">
              <a:solidFill>
                <a:prstClr val="black"/>
              </a:solidFill>
              <a:latin typeface="Times New Roman" pitchFamily="18" charset="0"/>
              <a:ea typeface="Malgun Gothic" pitchFamily="34" charset="-127"/>
            </a:endParaRPr>
          </a:p>
          <a:p>
            <a:pPr algn="just" fontAlgn="base">
              <a:lnSpc>
                <a:spcPct val="115000"/>
              </a:lnSpc>
              <a:spcBef>
                <a:spcPct val="0"/>
              </a:spcBef>
              <a:spcAft>
                <a:spcPts val="800"/>
              </a:spcAft>
            </a:pPr>
            <a:r>
              <a:rPr lang="en-US" sz="2400" dirty="0" err="1">
                <a:solidFill>
                  <a:prstClr val="black"/>
                </a:solidFill>
                <a:latin typeface="Times New Roman" pitchFamily="18" charset="0"/>
                <a:cs typeface="Times New Roman" pitchFamily="18" charset="0"/>
              </a:rPr>
              <a:t>Nhóm</a:t>
            </a:r>
            <a:r>
              <a:rPr lang="en-US" sz="2400" dirty="0">
                <a:solidFill>
                  <a:prstClr val="black"/>
                </a:solidFill>
                <a:latin typeface="Times New Roman" pitchFamily="18" charset="0"/>
                <a:cs typeface="Times New Roman" pitchFamily="18" charset="0"/>
              </a:rPr>
              <a:t> 4: </a:t>
            </a:r>
            <a:r>
              <a:rPr lang="en-US" sz="2400" dirty="0" err="1">
                <a:solidFill>
                  <a:prstClr val="black"/>
                </a:solidFill>
                <a:latin typeface="Times New Roman" pitchFamily="18" charset="0"/>
                <a:cs typeface="Times New Roman" pitchFamily="18" charset="0"/>
              </a:rPr>
              <a:t>Tìm</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hiểu</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về</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Quân</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sự</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và</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rút</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ra</a:t>
            </a:r>
            <a:r>
              <a:rPr lang="en-US" sz="2400" dirty="0">
                <a:solidFill>
                  <a:prstClr val="black"/>
                </a:solidFill>
                <a:latin typeface="Times New Roman" pitchFamily="18" charset="0"/>
                <a:cs typeface="Times New Roman" pitchFamily="18" charset="0"/>
              </a:rPr>
              <a:t> ý </a:t>
            </a:r>
            <a:r>
              <a:rPr lang="en-US" sz="2400" dirty="0" err="1">
                <a:solidFill>
                  <a:prstClr val="black"/>
                </a:solidFill>
                <a:latin typeface="Times New Roman" pitchFamily="18" charset="0"/>
                <a:cs typeface="Times New Roman" pitchFamily="18" charset="0"/>
              </a:rPr>
              <a:t>nghĩa</a:t>
            </a:r>
            <a:endParaRPr lang="en-US" dirty="0">
              <a:solidFill>
                <a:prstClr val="black"/>
              </a:solidFill>
              <a:latin typeface="Times New Roman" pitchFamily="18" charset="0"/>
              <a:ea typeface="Malgun Gothic" pitchFamily="34" charset="-127"/>
            </a:endParaRPr>
          </a:p>
        </p:txBody>
      </p:sp>
      <p:pic>
        <p:nvPicPr>
          <p:cNvPr id="8" name="5 Minute Timer (Nho)">
            <a:hlinkClick r:id="" action="ppaction://media"/>
            <a:extLst>
              <a:ext uri="{FF2B5EF4-FFF2-40B4-BE49-F238E27FC236}">
                <a16:creationId xmlns:a16="http://schemas.microsoft.com/office/drawing/2014/main" id="{DFBB7776-7C79-2FF2-DB18-A286CAC47F3A}"/>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9411191" y="96704"/>
            <a:ext cx="2743199" cy="951995"/>
          </a:xfrm>
          <a:prstGeom prst="rect">
            <a:avLst/>
          </a:prstGeom>
        </p:spPr>
      </p:pic>
    </p:spTree>
    <p:extLst>
      <p:ext uri="{BB962C8B-B14F-4D97-AF65-F5344CB8AC3E}">
        <p14:creationId xmlns:p14="http://schemas.microsoft.com/office/powerpoint/2010/main" val="21653460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video>
              <p:cMediaNode vol="80000">
                <p:cTn id="8" fill="hold" display="0">
                  <p:stCondLst>
                    <p:cond delay="indefinite"/>
                  </p:stCondLst>
                </p:cTn>
                <p:tgtEl>
                  <p:spTgt spid="8"/>
                </p:tgtEl>
              </p:cMediaNode>
            </p:vide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3"/>
          <p:cNvSpPr>
            <a:spLocks noChangeArrowheads="1"/>
          </p:cNvSpPr>
          <p:nvPr/>
        </p:nvSpPr>
        <p:spPr bwMode="auto">
          <a:xfrm>
            <a:off x="5472205" y="169866"/>
            <a:ext cx="3088481" cy="5222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ctr" eaLnBrk="0" fontAlgn="base" hangingPunct="0">
              <a:spcBef>
                <a:spcPct val="0"/>
              </a:spcBef>
              <a:spcAft>
                <a:spcPct val="0"/>
              </a:spcAft>
            </a:pPr>
            <a:r>
              <a:rPr lang="en-US" altLang="en-US" sz="2800" b="1">
                <a:solidFill>
                  <a:srgbClr val="000000"/>
                </a:solidFill>
                <a:latin typeface="Times New Roman" pitchFamily="18" charset="0"/>
                <a:cs typeface="Times New Roman" pitchFamily="18" charset="0"/>
              </a:rPr>
              <a:t>Phiếu học tập</a:t>
            </a:r>
            <a:endParaRPr lang="en-US" altLang="en-US" sz="3600">
              <a:solidFill>
                <a:srgbClr val="000000"/>
              </a:solidFill>
              <a:latin typeface="Times New Roman" pitchFamily="18" charset="0"/>
              <a:cs typeface="Times New Roman" pitchFamily="18" charset="0"/>
            </a:endParaRPr>
          </a:p>
        </p:txBody>
      </p:sp>
      <p:graphicFrame>
        <p:nvGraphicFramePr>
          <p:cNvPr id="14" name="Table 13"/>
          <p:cNvGraphicFramePr>
            <a:graphicFrameLocks noGrp="1"/>
          </p:cNvGraphicFramePr>
          <p:nvPr>
            <p:extLst>
              <p:ext uri="{D42A27DB-BD31-4B8C-83A1-F6EECF244321}">
                <p14:modId xmlns:p14="http://schemas.microsoft.com/office/powerpoint/2010/main" val="3643791238"/>
              </p:ext>
            </p:extLst>
          </p:nvPr>
        </p:nvGraphicFramePr>
        <p:xfrm>
          <a:off x="457200" y="978405"/>
          <a:ext cx="11506200" cy="5504751"/>
        </p:xfrm>
        <a:graphic>
          <a:graphicData uri="http://schemas.openxmlformats.org/drawingml/2006/table">
            <a:tbl>
              <a:tblPr/>
              <a:tblGrid>
                <a:gridCol w="1752600">
                  <a:extLst>
                    <a:ext uri="{9D8B030D-6E8A-4147-A177-3AD203B41FA5}">
                      <a16:colId xmlns:a16="http://schemas.microsoft.com/office/drawing/2014/main" val="20000"/>
                    </a:ext>
                  </a:extLst>
                </a:gridCol>
                <a:gridCol w="5503738">
                  <a:extLst>
                    <a:ext uri="{9D8B030D-6E8A-4147-A177-3AD203B41FA5}">
                      <a16:colId xmlns:a16="http://schemas.microsoft.com/office/drawing/2014/main" val="20001"/>
                    </a:ext>
                  </a:extLst>
                </a:gridCol>
                <a:gridCol w="4249862">
                  <a:extLst>
                    <a:ext uri="{9D8B030D-6E8A-4147-A177-3AD203B41FA5}">
                      <a16:colId xmlns:a16="http://schemas.microsoft.com/office/drawing/2014/main" val="20002"/>
                    </a:ext>
                  </a:extLst>
                </a:gridCol>
              </a:tblGrid>
              <a:tr h="555625">
                <a:tc>
                  <a:txBody>
                    <a:bodyPr/>
                    <a:lstStyle/>
                    <a:p>
                      <a:pPr marL="0" marR="0" lvl="0" indent="0" algn="just" defTabSz="914400" rtl="0" eaLnBrk="1" fontAlgn="base" latinLnBrk="0" hangingPunct="1">
                        <a:lnSpc>
                          <a:spcPct val="115000"/>
                        </a:lnSpc>
                        <a:spcBef>
                          <a:spcPct val="0"/>
                        </a:spcBef>
                        <a:spcAft>
                          <a:spcPts val="800"/>
                        </a:spcAft>
                        <a:buClrTx/>
                        <a:buSzTx/>
                        <a:buFontTx/>
                        <a:buNone/>
                        <a:tabLst/>
                      </a:pPr>
                      <a:r>
                        <a:rPr kumimoji="0" lang="en-US" sz="2400" b="1" i="0" u="none" strike="noStrike" cap="none" normalizeH="0" baseline="0" dirty="0" err="1" smtClean="0">
                          <a:ln>
                            <a:noFill/>
                          </a:ln>
                          <a:solidFill>
                            <a:schemeClr val="tx1"/>
                          </a:solidFill>
                          <a:effectLst/>
                          <a:latin typeface="Times New Roman" pitchFamily="18" charset="0"/>
                          <a:cs typeface="Times New Roman" pitchFamily="18" charset="0"/>
                        </a:rPr>
                        <a:t>Lĩnh</a:t>
                      </a:r>
                      <a:r>
                        <a:rPr kumimoji="0" lang="en-US" sz="2400" b="1" i="0" u="none" strike="noStrike" cap="none" normalizeH="0" baseline="0" dirty="0" smtClean="0">
                          <a:ln>
                            <a:noFill/>
                          </a:ln>
                          <a:solidFill>
                            <a:schemeClr val="tx1"/>
                          </a:solidFill>
                          <a:effectLst/>
                          <a:latin typeface="Times New Roman" pitchFamily="18" charset="0"/>
                          <a:cs typeface="Times New Roman" pitchFamily="18" charset="0"/>
                        </a:rPr>
                        <a:t> </a:t>
                      </a:r>
                      <a:r>
                        <a:rPr kumimoji="0" lang="en-US" sz="2400" b="1" i="0" u="none" strike="noStrike" cap="none" normalizeH="0" baseline="0" dirty="0" err="1" smtClean="0">
                          <a:ln>
                            <a:noFill/>
                          </a:ln>
                          <a:solidFill>
                            <a:schemeClr val="tx1"/>
                          </a:solidFill>
                          <a:effectLst/>
                          <a:latin typeface="Times New Roman" pitchFamily="18" charset="0"/>
                          <a:cs typeface="Times New Roman" pitchFamily="18" charset="0"/>
                        </a:rPr>
                        <a:t>vực</a:t>
                      </a:r>
                      <a:r>
                        <a:rPr kumimoji="0" lang="en-US" sz="2400" b="1" i="0" u="none" strike="noStrike" cap="none" normalizeH="0" baseline="0" dirty="0" smtClean="0">
                          <a:ln>
                            <a:noFill/>
                          </a:ln>
                          <a:solidFill>
                            <a:schemeClr val="tx1"/>
                          </a:solidFill>
                          <a:effectLst/>
                          <a:latin typeface="Times New Roman" pitchFamily="18" charset="0"/>
                          <a:cs typeface="Times New Roman" pitchFamily="18" charset="0"/>
                        </a:rPr>
                        <a:t> </a:t>
                      </a:r>
                      <a:r>
                        <a:rPr kumimoji="0" lang="en-US" sz="2400" b="1" i="0" u="none" strike="noStrike" cap="none" normalizeH="0" baseline="0" dirty="0" err="1" smtClean="0">
                          <a:ln>
                            <a:noFill/>
                          </a:ln>
                          <a:solidFill>
                            <a:schemeClr val="tx1"/>
                          </a:solidFill>
                          <a:effectLst/>
                          <a:latin typeface="Times New Roman" pitchFamily="18" charset="0"/>
                          <a:cs typeface="Times New Roman" pitchFamily="18" charset="0"/>
                        </a:rPr>
                        <a:t>cải</a:t>
                      </a:r>
                      <a:r>
                        <a:rPr kumimoji="0" lang="en-US" sz="2400" b="1" i="0" u="none" strike="noStrike" cap="none" normalizeH="0" baseline="0" dirty="0" smtClean="0">
                          <a:ln>
                            <a:noFill/>
                          </a:ln>
                          <a:solidFill>
                            <a:schemeClr val="tx1"/>
                          </a:solidFill>
                          <a:effectLst/>
                          <a:latin typeface="Times New Roman" pitchFamily="18" charset="0"/>
                          <a:cs typeface="Times New Roman" pitchFamily="18" charset="0"/>
                        </a:rPr>
                        <a:t> </a:t>
                      </a:r>
                      <a:r>
                        <a:rPr kumimoji="0" lang="en-US" sz="2400" b="1" i="0" u="none" strike="noStrike" cap="none" normalizeH="0" baseline="0" dirty="0" err="1" smtClean="0">
                          <a:ln>
                            <a:noFill/>
                          </a:ln>
                          <a:solidFill>
                            <a:schemeClr val="tx1"/>
                          </a:solidFill>
                          <a:effectLst/>
                          <a:latin typeface="Times New Roman" pitchFamily="18" charset="0"/>
                          <a:cs typeface="Times New Roman" pitchFamily="18" charset="0"/>
                        </a:rPr>
                        <a:t>cách</a:t>
                      </a:r>
                      <a:endParaRPr kumimoji="0" lang="en-US" sz="1800" b="0" i="0" u="none" strike="noStrike" cap="none" normalizeH="0" baseline="0" dirty="0" smtClean="0">
                        <a:ln>
                          <a:noFill/>
                        </a:ln>
                        <a:solidFill>
                          <a:schemeClr val="tx1"/>
                        </a:solidFill>
                        <a:effectLst/>
                        <a:latin typeface="Calibri" pitchFamily="34" charset="0"/>
                        <a:ea typeface="Malgun Gothic" pitchFamily="34" charset="-127"/>
                        <a:cs typeface="Times New Roman" pitchFamily="18" charset="0"/>
                      </a:endParaRPr>
                    </a:p>
                  </a:txBody>
                  <a:tcPr marL="51435" marR="51435"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2CC"/>
                    </a:solidFill>
                  </a:tcPr>
                </a:tc>
                <a:tc>
                  <a:txBody>
                    <a:bodyPr/>
                    <a:lstStyle/>
                    <a:p>
                      <a:pPr marL="0" marR="0" lvl="0" indent="0" algn="ctr" defTabSz="914400" rtl="0" eaLnBrk="1" fontAlgn="base" latinLnBrk="0" hangingPunct="1">
                        <a:lnSpc>
                          <a:spcPct val="115000"/>
                        </a:lnSpc>
                        <a:spcBef>
                          <a:spcPct val="0"/>
                        </a:spcBef>
                        <a:spcAft>
                          <a:spcPts val="800"/>
                        </a:spcAft>
                        <a:buClrTx/>
                        <a:buSzTx/>
                        <a:buFontTx/>
                        <a:buNone/>
                        <a:tabLst/>
                      </a:pPr>
                      <a:r>
                        <a:rPr kumimoji="0" lang="en-US" sz="2400" b="1" i="0" u="none" strike="noStrike" cap="none" normalizeH="0" baseline="0" smtClean="0">
                          <a:ln>
                            <a:noFill/>
                          </a:ln>
                          <a:solidFill>
                            <a:schemeClr val="tx1"/>
                          </a:solidFill>
                          <a:effectLst/>
                          <a:latin typeface="Times New Roman" pitchFamily="18" charset="0"/>
                          <a:cs typeface="Times New Roman" pitchFamily="18" charset="0"/>
                        </a:rPr>
                        <a:t>Nội dung</a:t>
                      </a:r>
                      <a:endParaRPr kumimoji="0" lang="en-US" sz="1800" b="0" i="0" u="none" strike="noStrike" cap="none" normalizeH="0" baseline="0" smtClean="0">
                        <a:ln>
                          <a:noFill/>
                        </a:ln>
                        <a:solidFill>
                          <a:schemeClr val="tx1"/>
                        </a:solidFill>
                        <a:effectLst/>
                        <a:latin typeface="Calibri" pitchFamily="34" charset="0"/>
                        <a:ea typeface="Malgun Gothic" pitchFamily="34" charset="-127"/>
                        <a:cs typeface="Times New Roman" pitchFamily="18" charset="0"/>
                      </a:endParaRPr>
                    </a:p>
                  </a:txBody>
                  <a:tcPr marL="51435" marR="51435"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2CC"/>
                    </a:solidFill>
                  </a:tcPr>
                </a:tc>
                <a:tc>
                  <a:txBody>
                    <a:bodyPr/>
                    <a:lstStyle/>
                    <a:p>
                      <a:pPr marL="0" marR="0" lvl="0" indent="0" algn="ctr" defTabSz="914400" rtl="0" eaLnBrk="1" fontAlgn="base" latinLnBrk="0" hangingPunct="1">
                        <a:lnSpc>
                          <a:spcPct val="115000"/>
                        </a:lnSpc>
                        <a:spcBef>
                          <a:spcPct val="0"/>
                        </a:spcBef>
                        <a:spcAft>
                          <a:spcPts val="800"/>
                        </a:spcAft>
                        <a:buClrTx/>
                        <a:buSzTx/>
                        <a:buFontTx/>
                        <a:buNone/>
                        <a:tabLst/>
                      </a:pPr>
                      <a:r>
                        <a:rPr kumimoji="0" lang="en-US" sz="2400" b="1" i="0" u="none" strike="noStrike" cap="none" normalizeH="0" baseline="0" smtClean="0">
                          <a:ln>
                            <a:noFill/>
                          </a:ln>
                          <a:solidFill>
                            <a:schemeClr val="tx1"/>
                          </a:solidFill>
                          <a:effectLst/>
                          <a:latin typeface="Times New Roman" pitchFamily="18" charset="0"/>
                          <a:cs typeface="Times New Roman" pitchFamily="18" charset="0"/>
                        </a:rPr>
                        <a:t>Ý nghĩa</a:t>
                      </a:r>
                      <a:endParaRPr kumimoji="0" lang="en-US" sz="1800" b="0" i="0" u="none" strike="noStrike" cap="none" normalizeH="0" baseline="0" smtClean="0">
                        <a:ln>
                          <a:noFill/>
                        </a:ln>
                        <a:solidFill>
                          <a:schemeClr val="tx1"/>
                        </a:solidFill>
                        <a:effectLst/>
                        <a:latin typeface="Calibri" pitchFamily="34" charset="0"/>
                        <a:ea typeface="Malgun Gothic" pitchFamily="34" charset="-127"/>
                        <a:cs typeface="Times New Roman" pitchFamily="18" charset="0"/>
                      </a:endParaRPr>
                    </a:p>
                  </a:txBody>
                  <a:tcPr marL="51435" marR="51435"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2CC"/>
                    </a:solidFill>
                  </a:tcPr>
                </a:tc>
                <a:extLst>
                  <a:ext uri="{0D108BD9-81ED-4DB2-BD59-A6C34878D82A}">
                    <a16:rowId xmlns:a16="http://schemas.microsoft.com/office/drawing/2014/main" val="10000"/>
                  </a:ext>
                </a:extLst>
              </a:tr>
              <a:tr h="2259139">
                <a:tc>
                  <a:txBody>
                    <a:bodyPr/>
                    <a:lstStyle/>
                    <a:p>
                      <a:pPr marL="0" marR="0" lvl="0" indent="0" algn="just" defTabSz="914400" rtl="0" eaLnBrk="1" fontAlgn="base" latinLnBrk="0" hangingPunct="1">
                        <a:lnSpc>
                          <a:spcPct val="115000"/>
                        </a:lnSpc>
                        <a:spcBef>
                          <a:spcPct val="0"/>
                        </a:spcBef>
                        <a:spcAft>
                          <a:spcPts val="800"/>
                        </a:spcAft>
                        <a:buClrTx/>
                        <a:buSzTx/>
                        <a:buFontTx/>
                        <a:buNone/>
                        <a:tabLst/>
                      </a:pPr>
                      <a:r>
                        <a:rPr kumimoji="0" lang="en-US" sz="2400" b="1" i="0" u="none" strike="noStrike" cap="none" normalizeH="0" baseline="0" dirty="0" err="1" smtClean="0">
                          <a:ln>
                            <a:noFill/>
                          </a:ln>
                          <a:solidFill>
                            <a:schemeClr val="tx1"/>
                          </a:solidFill>
                          <a:effectLst/>
                          <a:latin typeface="Times New Roman" pitchFamily="18" charset="0"/>
                          <a:cs typeface="Times New Roman" pitchFamily="18" charset="0"/>
                        </a:rPr>
                        <a:t>Chính</a:t>
                      </a:r>
                      <a:r>
                        <a:rPr kumimoji="0" lang="en-US" sz="2400" b="1" i="0" u="none" strike="noStrike" cap="none" normalizeH="0" baseline="0" dirty="0" smtClean="0">
                          <a:ln>
                            <a:noFill/>
                          </a:ln>
                          <a:solidFill>
                            <a:schemeClr val="tx1"/>
                          </a:solidFill>
                          <a:effectLst/>
                          <a:latin typeface="Times New Roman" pitchFamily="18" charset="0"/>
                          <a:cs typeface="Times New Roman" pitchFamily="18" charset="0"/>
                        </a:rPr>
                        <a:t> </a:t>
                      </a:r>
                      <a:r>
                        <a:rPr kumimoji="0" lang="en-US" sz="2400" b="1" i="0" u="none" strike="noStrike" cap="none" normalizeH="0" baseline="0" dirty="0" err="1" smtClean="0">
                          <a:ln>
                            <a:noFill/>
                          </a:ln>
                          <a:solidFill>
                            <a:schemeClr val="tx1"/>
                          </a:solidFill>
                          <a:effectLst/>
                          <a:latin typeface="Times New Roman" pitchFamily="18" charset="0"/>
                          <a:cs typeface="Times New Roman" pitchFamily="18" charset="0"/>
                        </a:rPr>
                        <a:t>trị</a:t>
                      </a:r>
                      <a:endParaRPr kumimoji="0" lang="en-US" sz="1800" b="0" i="0" u="none" strike="noStrike" cap="none" normalizeH="0" baseline="0" dirty="0" smtClean="0">
                        <a:ln>
                          <a:noFill/>
                        </a:ln>
                        <a:solidFill>
                          <a:schemeClr val="tx1"/>
                        </a:solidFill>
                        <a:effectLst/>
                        <a:latin typeface="Calibri" pitchFamily="34" charset="0"/>
                        <a:ea typeface="Malgun Gothic" pitchFamily="34" charset="-127"/>
                        <a:cs typeface="Times New Roman" pitchFamily="18" charset="0"/>
                      </a:endParaRPr>
                    </a:p>
                  </a:txBody>
                  <a:tcPr marL="51435" marR="51435"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2CC"/>
                    </a:solidFill>
                  </a:tcPr>
                </a:tc>
                <a:tc>
                  <a:txBody>
                    <a:bodyPr/>
                    <a:lstStyle/>
                    <a:p>
                      <a:pPr marL="0" marR="0" lvl="0" indent="0" algn="just" defTabSz="914400" rtl="0" eaLnBrk="1" fontAlgn="base" latinLnBrk="0" hangingPunct="1">
                        <a:lnSpc>
                          <a:spcPct val="115000"/>
                        </a:lnSpc>
                        <a:spcBef>
                          <a:spcPct val="0"/>
                        </a:spcBef>
                        <a:spcAft>
                          <a:spcPts val="800"/>
                        </a:spcAft>
                        <a:buClrTx/>
                        <a:buSzTx/>
                        <a:buFontTx/>
                        <a:buNone/>
                        <a:tabLst/>
                      </a:pPr>
                      <a:r>
                        <a:rPr kumimoji="0" lang="en-US" sz="2400" b="1" i="0" u="none" strike="noStrike" cap="none" normalizeH="0" baseline="0" dirty="0" smtClean="0">
                          <a:ln>
                            <a:noFill/>
                          </a:ln>
                          <a:solidFill>
                            <a:schemeClr val="tx1"/>
                          </a:solidFill>
                          <a:effectLst/>
                          <a:latin typeface="Times New Roman" pitchFamily="18" charset="0"/>
                          <a:cs typeface="Times New Roman" pitchFamily="18" charset="0"/>
                        </a:rPr>
                        <a:t> </a:t>
                      </a:r>
                      <a:endParaRPr kumimoji="0" lang="en-US" sz="1800" b="0" i="0" u="none" strike="noStrike" cap="none" normalizeH="0" baseline="0" dirty="0" smtClean="0">
                        <a:ln>
                          <a:noFill/>
                        </a:ln>
                        <a:solidFill>
                          <a:schemeClr val="tx1"/>
                        </a:solidFill>
                        <a:effectLst/>
                        <a:latin typeface="Calibri" pitchFamily="34" charset="0"/>
                        <a:ea typeface="Malgun Gothic" pitchFamily="34" charset="-127"/>
                        <a:cs typeface="Times New Roman" pitchFamily="18" charset="0"/>
                      </a:endParaRPr>
                    </a:p>
                  </a:txBody>
                  <a:tcPr marL="51435" marR="51435"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2CC"/>
                    </a:solidFill>
                  </a:tcPr>
                </a:tc>
                <a:tc>
                  <a:txBody>
                    <a:bodyPr/>
                    <a:lstStyle/>
                    <a:p>
                      <a:pPr marL="0" marR="0" lvl="0" indent="0" algn="just" defTabSz="914400" rtl="0" eaLnBrk="1" fontAlgn="base" latinLnBrk="0" hangingPunct="1">
                        <a:lnSpc>
                          <a:spcPct val="115000"/>
                        </a:lnSpc>
                        <a:spcBef>
                          <a:spcPct val="0"/>
                        </a:spcBef>
                        <a:spcAft>
                          <a:spcPts val="800"/>
                        </a:spcAft>
                        <a:buClrTx/>
                        <a:buSzTx/>
                        <a:buFontTx/>
                        <a:buNone/>
                        <a:tabLst/>
                      </a:pPr>
                      <a:r>
                        <a:rPr kumimoji="0" lang="en-US" sz="2400" b="1" i="0" u="none" strike="noStrike" cap="none" normalizeH="0" baseline="0" dirty="0" smtClean="0">
                          <a:ln>
                            <a:noFill/>
                          </a:ln>
                          <a:solidFill>
                            <a:schemeClr val="tx1"/>
                          </a:solidFill>
                          <a:effectLst/>
                          <a:latin typeface="Times New Roman" pitchFamily="18" charset="0"/>
                          <a:cs typeface="Times New Roman" pitchFamily="18" charset="0"/>
                        </a:rPr>
                        <a:t> </a:t>
                      </a:r>
                    </a:p>
                    <a:p>
                      <a:pPr marL="0" marR="0" lvl="0" indent="0" algn="just" defTabSz="914400" rtl="0" eaLnBrk="1" fontAlgn="base" latinLnBrk="0" hangingPunct="1">
                        <a:lnSpc>
                          <a:spcPct val="115000"/>
                        </a:lnSpc>
                        <a:spcBef>
                          <a:spcPct val="0"/>
                        </a:spcBef>
                        <a:spcAft>
                          <a:spcPts val="800"/>
                        </a:spcAft>
                        <a:buClrTx/>
                        <a:buSzTx/>
                        <a:buFontTx/>
                        <a:buNone/>
                        <a:tabLst/>
                      </a:pPr>
                      <a:endParaRPr kumimoji="0" lang="en-US" sz="2400" b="1" i="0" u="none" strike="noStrike" cap="none" normalizeH="0" baseline="0" dirty="0" smtClean="0">
                        <a:ln>
                          <a:noFill/>
                        </a:ln>
                        <a:solidFill>
                          <a:schemeClr val="tx1"/>
                        </a:solidFill>
                        <a:effectLst/>
                        <a:latin typeface="Times New Roman" pitchFamily="18" charset="0"/>
                        <a:ea typeface="Malgun Gothic" pitchFamily="34" charset="-127"/>
                        <a:cs typeface="Times New Roman" pitchFamily="18" charset="0"/>
                      </a:endParaRPr>
                    </a:p>
                    <a:p>
                      <a:pPr marL="0" marR="0" lvl="0" indent="0" algn="just" defTabSz="914400" rtl="0" eaLnBrk="1" fontAlgn="base" latinLnBrk="0" hangingPunct="1">
                        <a:lnSpc>
                          <a:spcPct val="115000"/>
                        </a:lnSpc>
                        <a:spcBef>
                          <a:spcPct val="0"/>
                        </a:spcBef>
                        <a:spcAft>
                          <a:spcPts val="800"/>
                        </a:spcAft>
                        <a:buClrTx/>
                        <a:buSzTx/>
                        <a:buFontTx/>
                        <a:buNone/>
                        <a:tabLst/>
                      </a:pPr>
                      <a:endParaRPr kumimoji="0" lang="en-US" sz="2400" b="1" i="0" u="none" strike="noStrike" cap="none" normalizeH="0" baseline="0" dirty="0" smtClean="0">
                        <a:ln>
                          <a:noFill/>
                        </a:ln>
                        <a:solidFill>
                          <a:schemeClr val="tx1"/>
                        </a:solidFill>
                        <a:effectLst/>
                        <a:latin typeface="Times New Roman" pitchFamily="18" charset="0"/>
                        <a:ea typeface="Malgun Gothic" pitchFamily="34" charset="-127"/>
                        <a:cs typeface="Times New Roman" pitchFamily="18" charset="0"/>
                      </a:endParaRPr>
                    </a:p>
                    <a:p>
                      <a:pPr marL="0" marR="0" lvl="0" indent="0" algn="just" defTabSz="914400" rtl="0" eaLnBrk="1" fontAlgn="base" latinLnBrk="0" hangingPunct="1">
                        <a:lnSpc>
                          <a:spcPct val="115000"/>
                        </a:lnSpc>
                        <a:spcBef>
                          <a:spcPct val="0"/>
                        </a:spcBef>
                        <a:spcAft>
                          <a:spcPts val="800"/>
                        </a:spcAft>
                        <a:buClrTx/>
                        <a:buSzTx/>
                        <a:buFontTx/>
                        <a:buNone/>
                        <a:tabLst/>
                      </a:pPr>
                      <a:endParaRPr kumimoji="0" lang="en-US" sz="1800" b="0" i="0" u="none" strike="noStrike" cap="none" normalizeH="0" baseline="0" dirty="0" smtClean="0">
                        <a:ln>
                          <a:noFill/>
                        </a:ln>
                        <a:solidFill>
                          <a:schemeClr val="tx1"/>
                        </a:solidFill>
                        <a:effectLst/>
                        <a:latin typeface="Calibri" pitchFamily="34" charset="0"/>
                        <a:ea typeface="Malgun Gothic" pitchFamily="34" charset="-127"/>
                        <a:cs typeface="Times New Roman" pitchFamily="18" charset="0"/>
                      </a:endParaRPr>
                    </a:p>
                  </a:txBody>
                  <a:tcPr marL="51435" marR="51435"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2CC"/>
                    </a:solidFill>
                  </a:tcPr>
                </a:tc>
                <a:extLst>
                  <a:ext uri="{0D108BD9-81ED-4DB2-BD59-A6C34878D82A}">
                    <a16:rowId xmlns:a16="http://schemas.microsoft.com/office/drawing/2014/main" val="10001"/>
                  </a:ext>
                </a:extLst>
              </a:tr>
              <a:tr h="635000">
                <a:tc>
                  <a:txBody>
                    <a:bodyPr/>
                    <a:lstStyle/>
                    <a:p>
                      <a:pPr marL="0" marR="0" lvl="0" indent="0" algn="just" defTabSz="914400" rtl="0" eaLnBrk="1" fontAlgn="base" latinLnBrk="0" hangingPunct="1">
                        <a:lnSpc>
                          <a:spcPct val="115000"/>
                        </a:lnSpc>
                        <a:spcBef>
                          <a:spcPct val="0"/>
                        </a:spcBef>
                        <a:spcAft>
                          <a:spcPts val="800"/>
                        </a:spcAft>
                        <a:buClrTx/>
                        <a:buSzTx/>
                        <a:buFontTx/>
                        <a:buNone/>
                        <a:tabLst/>
                      </a:pPr>
                      <a:r>
                        <a:rPr kumimoji="0" lang="en-US" sz="2400" b="1" i="0" u="none" strike="noStrike" cap="none" normalizeH="0" baseline="0" dirty="0" err="1" smtClean="0">
                          <a:ln>
                            <a:noFill/>
                          </a:ln>
                          <a:solidFill>
                            <a:schemeClr val="tx1"/>
                          </a:solidFill>
                          <a:effectLst/>
                          <a:latin typeface="Times New Roman" pitchFamily="18" charset="0"/>
                          <a:cs typeface="Times New Roman" pitchFamily="18" charset="0"/>
                        </a:rPr>
                        <a:t>Kinh</a:t>
                      </a:r>
                      <a:r>
                        <a:rPr kumimoji="0" lang="en-US" sz="2400" b="1" i="0" u="none" strike="noStrike" cap="none" normalizeH="0" baseline="0" dirty="0" smtClean="0">
                          <a:ln>
                            <a:noFill/>
                          </a:ln>
                          <a:solidFill>
                            <a:schemeClr val="tx1"/>
                          </a:solidFill>
                          <a:effectLst/>
                          <a:latin typeface="Times New Roman" pitchFamily="18" charset="0"/>
                          <a:cs typeface="Times New Roman" pitchFamily="18" charset="0"/>
                        </a:rPr>
                        <a:t> </a:t>
                      </a:r>
                      <a:r>
                        <a:rPr kumimoji="0" lang="en-US" sz="2400" b="1" i="0" u="none" strike="noStrike" cap="none" normalizeH="0" baseline="0" dirty="0" err="1" smtClean="0">
                          <a:ln>
                            <a:noFill/>
                          </a:ln>
                          <a:solidFill>
                            <a:schemeClr val="tx1"/>
                          </a:solidFill>
                          <a:effectLst/>
                          <a:latin typeface="Times New Roman" pitchFamily="18" charset="0"/>
                          <a:cs typeface="Times New Roman" pitchFamily="18" charset="0"/>
                        </a:rPr>
                        <a:t>tế</a:t>
                      </a:r>
                      <a:endParaRPr kumimoji="0" lang="en-US" sz="1800" b="0" i="0" u="none" strike="noStrike" cap="none" normalizeH="0" baseline="0" dirty="0" smtClean="0">
                        <a:ln>
                          <a:noFill/>
                        </a:ln>
                        <a:solidFill>
                          <a:schemeClr val="tx1"/>
                        </a:solidFill>
                        <a:effectLst/>
                        <a:latin typeface="Calibri" pitchFamily="34" charset="0"/>
                        <a:ea typeface="Malgun Gothic" pitchFamily="34" charset="-127"/>
                        <a:cs typeface="Times New Roman" pitchFamily="18" charset="0"/>
                      </a:endParaRPr>
                    </a:p>
                  </a:txBody>
                  <a:tcPr marL="51435" marR="51435"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2CC"/>
                    </a:solidFill>
                  </a:tcPr>
                </a:tc>
                <a:tc>
                  <a:txBody>
                    <a:bodyPr/>
                    <a:lstStyle/>
                    <a:p>
                      <a:pPr marL="0" marR="0" lvl="0" indent="0" algn="just" defTabSz="914400" rtl="0" eaLnBrk="1" fontAlgn="base" latinLnBrk="0" hangingPunct="1">
                        <a:lnSpc>
                          <a:spcPct val="115000"/>
                        </a:lnSpc>
                        <a:spcBef>
                          <a:spcPct val="0"/>
                        </a:spcBef>
                        <a:spcAft>
                          <a:spcPts val="800"/>
                        </a:spcAft>
                        <a:buClrTx/>
                        <a:buSzTx/>
                        <a:buFontTx/>
                        <a:buNone/>
                        <a:tabLst/>
                      </a:pPr>
                      <a:r>
                        <a:rPr kumimoji="0" lang="en-US" sz="2400" b="1" i="0" u="none" strike="noStrike" cap="none" normalizeH="0" baseline="0" dirty="0" smtClean="0">
                          <a:ln>
                            <a:noFill/>
                          </a:ln>
                          <a:solidFill>
                            <a:schemeClr val="tx1"/>
                          </a:solidFill>
                          <a:effectLst/>
                          <a:latin typeface="Times New Roman" pitchFamily="18" charset="0"/>
                          <a:cs typeface="Times New Roman" pitchFamily="18" charset="0"/>
                        </a:rPr>
                        <a:t> </a:t>
                      </a:r>
                    </a:p>
                    <a:p>
                      <a:pPr marL="0" marR="0" lvl="0" indent="0" algn="just" defTabSz="914400" rtl="0" eaLnBrk="1" fontAlgn="base" latinLnBrk="0" hangingPunct="1">
                        <a:lnSpc>
                          <a:spcPct val="115000"/>
                        </a:lnSpc>
                        <a:spcBef>
                          <a:spcPct val="0"/>
                        </a:spcBef>
                        <a:spcAft>
                          <a:spcPts val="800"/>
                        </a:spcAft>
                        <a:buClrTx/>
                        <a:buSzTx/>
                        <a:buFontTx/>
                        <a:buNone/>
                        <a:tabLst/>
                      </a:pPr>
                      <a:endParaRPr kumimoji="0" lang="en-US" sz="2400" b="1" i="0" u="none" strike="noStrike" cap="none" normalizeH="0" baseline="0" dirty="0" smtClean="0">
                        <a:ln>
                          <a:noFill/>
                        </a:ln>
                        <a:solidFill>
                          <a:schemeClr val="tx1"/>
                        </a:solidFill>
                        <a:effectLst/>
                        <a:latin typeface="Times New Roman" pitchFamily="18" charset="0"/>
                        <a:ea typeface="Malgun Gothic" pitchFamily="34" charset="-127"/>
                        <a:cs typeface="Times New Roman" pitchFamily="18" charset="0"/>
                      </a:endParaRPr>
                    </a:p>
                    <a:p>
                      <a:pPr marL="0" marR="0" lvl="0" indent="0" algn="just" defTabSz="914400" rtl="0" eaLnBrk="1" fontAlgn="base" latinLnBrk="0" hangingPunct="1">
                        <a:lnSpc>
                          <a:spcPct val="115000"/>
                        </a:lnSpc>
                        <a:spcBef>
                          <a:spcPct val="0"/>
                        </a:spcBef>
                        <a:spcAft>
                          <a:spcPts val="800"/>
                        </a:spcAft>
                        <a:buClrTx/>
                        <a:buSzTx/>
                        <a:buFontTx/>
                        <a:buNone/>
                        <a:tabLst/>
                      </a:pPr>
                      <a:endParaRPr kumimoji="0" lang="en-US" sz="2400" b="1" i="0" u="none" strike="noStrike" cap="none" normalizeH="0" baseline="0" dirty="0" smtClean="0">
                        <a:ln>
                          <a:noFill/>
                        </a:ln>
                        <a:solidFill>
                          <a:schemeClr val="tx1"/>
                        </a:solidFill>
                        <a:effectLst/>
                        <a:latin typeface="Times New Roman" pitchFamily="18" charset="0"/>
                        <a:ea typeface="Malgun Gothic" pitchFamily="34" charset="-127"/>
                        <a:cs typeface="Times New Roman" pitchFamily="18" charset="0"/>
                      </a:endParaRPr>
                    </a:p>
                    <a:p>
                      <a:pPr marL="0" marR="0" lvl="0" indent="0" algn="just" defTabSz="914400" rtl="0" eaLnBrk="1" fontAlgn="base" latinLnBrk="0" hangingPunct="1">
                        <a:lnSpc>
                          <a:spcPct val="115000"/>
                        </a:lnSpc>
                        <a:spcBef>
                          <a:spcPct val="0"/>
                        </a:spcBef>
                        <a:spcAft>
                          <a:spcPts val="800"/>
                        </a:spcAft>
                        <a:buClrTx/>
                        <a:buSzTx/>
                        <a:buFontTx/>
                        <a:buNone/>
                        <a:tabLst/>
                      </a:pPr>
                      <a:endParaRPr kumimoji="0" lang="en-US" sz="2400" b="1" i="0" u="none" strike="noStrike" cap="none" normalizeH="0" baseline="0" dirty="0" smtClean="0">
                        <a:ln>
                          <a:noFill/>
                        </a:ln>
                        <a:solidFill>
                          <a:schemeClr val="tx1"/>
                        </a:solidFill>
                        <a:effectLst/>
                        <a:latin typeface="Times New Roman" pitchFamily="18" charset="0"/>
                        <a:ea typeface="Malgun Gothic" pitchFamily="34" charset="-127"/>
                        <a:cs typeface="Times New Roman" pitchFamily="18" charset="0"/>
                      </a:endParaRPr>
                    </a:p>
                    <a:p>
                      <a:pPr marL="0" marR="0" lvl="0" indent="0" algn="just" defTabSz="914400" rtl="0" eaLnBrk="1" fontAlgn="base" latinLnBrk="0" hangingPunct="1">
                        <a:lnSpc>
                          <a:spcPct val="115000"/>
                        </a:lnSpc>
                        <a:spcBef>
                          <a:spcPct val="0"/>
                        </a:spcBef>
                        <a:spcAft>
                          <a:spcPts val="800"/>
                        </a:spcAft>
                        <a:buClrTx/>
                        <a:buSzTx/>
                        <a:buFontTx/>
                        <a:buNone/>
                        <a:tabLst/>
                      </a:pPr>
                      <a:endParaRPr kumimoji="0" lang="en-US" sz="1800" b="0" i="0" u="none" strike="noStrike" cap="none" normalizeH="0" baseline="0" dirty="0" smtClean="0">
                        <a:ln>
                          <a:noFill/>
                        </a:ln>
                        <a:solidFill>
                          <a:schemeClr val="tx1"/>
                        </a:solidFill>
                        <a:effectLst/>
                        <a:latin typeface="Calibri" pitchFamily="34" charset="0"/>
                        <a:ea typeface="Malgun Gothic" pitchFamily="34" charset="-127"/>
                        <a:cs typeface="Times New Roman" pitchFamily="18" charset="0"/>
                      </a:endParaRPr>
                    </a:p>
                  </a:txBody>
                  <a:tcPr marL="51435" marR="51435"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2CC"/>
                    </a:solidFill>
                  </a:tcPr>
                </a:tc>
                <a:tc>
                  <a:txBody>
                    <a:bodyPr/>
                    <a:lstStyle/>
                    <a:p>
                      <a:pPr marL="0" marR="0" lvl="0" indent="0" algn="just" defTabSz="914400" rtl="0" eaLnBrk="1" fontAlgn="base" latinLnBrk="0" hangingPunct="1">
                        <a:lnSpc>
                          <a:spcPct val="115000"/>
                        </a:lnSpc>
                        <a:spcBef>
                          <a:spcPct val="0"/>
                        </a:spcBef>
                        <a:spcAft>
                          <a:spcPts val="800"/>
                        </a:spcAft>
                        <a:buClrTx/>
                        <a:buSzTx/>
                        <a:buFontTx/>
                        <a:buNone/>
                        <a:tabLst/>
                      </a:pPr>
                      <a:r>
                        <a:rPr kumimoji="0" lang="en-US" sz="2400" b="1" i="0" u="none" strike="noStrike" cap="none" normalizeH="0" baseline="0" dirty="0" smtClean="0">
                          <a:ln>
                            <a:noFill/>
                          </a:ln>
                          <a:solidFill>
                            <a:schemeClr val="tx1"/>
                          </a:solidFill>
                          <a:effectLst/>
                          <a:latin typeface="Times New Roman" pitchFamily="18" charset="0"/>
                          <a:cs typeface="Times New Roman" pitchFamily="18" charset="0"/>
                        </a:rPr>
                        <a:t> </a:t>
                      </a:r>
                      <a:endParaRPr kumimoji="0" lang="en-US" sz="1800" b="0" i="0" u="none" strike="noStrike" cap="none" normalizeH="0" baseline="0" dirty="0" smtClean="0">
                        <a:ln>
                          <a:noFill/>
                        </a:ln>
                        <a:solidFill>
                          <a:schemeClr val="tx1"/>
                        </a:solidFill>
                        <a:effectLst/>
                        <a:latin typeface="Calibri" pitchFamily="34" charset="0"/>
                        <a:ea typeface="Malgun Gothic" pitchFamily="34" charset="-127"/>
                        <a:cs typeface="Times New Roman" pitchFamily="18" charset="0"/>
                      </a:endParaRPr>
                    </a:p>
                  </a:txBody>
                  <a:tcPr marL="51435" marR="51435"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2CC"/>
                    </a:solidFill>
                  </a:tcPr>
                </a:tc>
                <a:extLst>
                  <a:ext uri="{0D108BD9-81ED-4DB2-BD59-A6C34878D82A}">
                    <a16:rowId xmlns:a16="http://schemas.microsoft.com/office/drawing/2014/main" val="10002"/>
                  </a:ext>
                </a:extLst>
              </a:tr>
            </a:tbl>
          </a:graphicData>
        </a:graphic>
      </p:graphicFrame>
      <p:sp>
        <p:nvSpPr>
          <p:cNvPr id="3" name="TextBox 2"/>
          <p:cNvSpPr txBox="1">
            <a:spLocks noChangeArrowheads="1"/>
          </p:cNvSpPr>
          <p:nvPr/>
        </p:nvSpPr>
        <p:spPr bwMode="auto">
          <a:xfrm>
            <a:off x="2209800" y="1806943"/>
            <a:ext cx="5366905" cy="22467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just" fontAlgn="base">
              <a:spcBef>
                <a:spcPct val="0"/>
              </a:spcBef>
              <a:spcAft>
                <a:spcPct val="0"/>
              </a:spcAft>
            </a:pPr>
            <a:r>
              <a:rPr lang="en-US" sz="2800" dirty="0">
                <a:solidFill>
                  <a:srgbClr val="000000"/>
                </a:solidFill>
                <a:latin typeface="Times New Roman" pitchFamily="18" charset="0"/>
                <a:cs typeface="Times New Roman" pitchFamily="18" charset="0"/>
              </a:rPr>
              <a:t>- </a:t>
            </a:r>
            <a:r>
              <a:rPr lang="en-US" sz="2800" dirty="0" err="1">
                <a:solidFill>
                  <a:srgbClr val="000000"/>
                </a:solidFill>
                <a:latin typeface="Times New Roman" pitchFamily="18" charset="0"/>
                <a:cs typeface="Times New Roman" pitchFamily="18" charset="0"/>
              </a:rPr>
              <a:t>Thành</a:t>
            </a:r>
            <a:r>
              <a:rPr lang="en-US" sz="2800" dirty="0">
                <a:solidFill>
                  <a:srgbClr val="000000"/>
                </a:solidFill>
                <a:latin typeface="Times New Roman" pitchFamily="18" charset="0"/>
                <a:cs typeface="Times New Roman" pitchFamily="18" charset="0"/>
              </a:rPr>
              <a:t> </a:t>
            </a:r>
            <a:r>
              <a:rPr lang="en-US" sz="2800" dirty="0" err="1">
                <a:solidFill>
                  <a:srgbClr val="000000"/>
                </a:solidFill>
                <a:latin typeface="Times New Roman" pitchFamily="18" charset="0"/>
                <a:cs typeface="Times New Roman" pitchFamily="18" charset="0"/>
              </a:rPr>
              <a:t>lập</a:t>
            </a:r>
            <a:r>
              <a:rPr lang="en-US" sz="2800" dirty="0">
                <a:solidFill>
                  <a:srgbClr val="000000"/>
                </a:solidFill>
                <a:latin typeface="Times New Roman" pitchFamily="18" charset="0"/>
                <a:cs typeface="Times New Roman" pitchFamily="18" charset="0"/>
              </a:rPr>
              <a:t> </a:t>
            </a:r>
            <a:r>
              <a:rPr lang="en-US" sz="2800" dirty="0" err="1">
                <a:solidFill>
                  <a:srgbClr val="000000"/>
                </a:solidFill>
                <a:latin typeface="Times New Roman" pitchFamily="18" charset="0"/>
                <a:cs typeface="Times New Roman" pitchFamily="18" charset="0"/>
              </a:rPr>
              <a:t>chính</a:t>
            </a:r>
            <a:r>
              <a:rPr lang="en-US" sz="2800" dirty="0">
                <a:solidFill>
                  <a:srgbClr val="000000"/>
                </a:solidFill>
                <a:latin typeface="Times New Roman" pitchFamily="18" charset="0"/>
                <a:cs typeface="Times New Roman" pitchFamily="18" charset="0"/>
              </a:rPr>
              <a:t> </a:t>
            </a:r>
            <a:r>
              <a:rPr lang="en-US" sz="2800" dirty="0" err="1">
                <a:solidFill>
                  <a:srgbClr val="000000"/>
                </a:solidFill>
                <a:latin typeface="Times New Roman" pitchFamily="18" charset="0"/>
                <a:cs typeface="Times New Roman" pitchFamily="18" charset="0"/>
              </a:rPr>
              <a:t>phủ</a:t>
            </a:r>
            <a:r>
              <a:rPr lang="en-US" sz="2800" dirty="0">
                <a:solidFill>
                  <a:srgbClr val="000000"/>
                </a:solidFill>
                <a:latin typeface="Times New Roman" pitchFamily="18" charset="0"/>
                <a:cs typeface="Times New Roman" pitchFamily="18" charset="0"/>
              </a:rPr>
              <a:t> </a:t>
            </a:r>
            <a:r>
              <a:rPr lang="en-US" sz="2800" dirty="0" err="1">
                <a:solidFill>
                  <a:srgbClr val="000000"/>
                </a:solidFill>
                <a:latin typeface="Times New Roman" pitchFamily="18" charset="0"/>
                <a:cs typeface="Times New Roman" pitchFamily="18" charset="0"/>
              </a:rPr>
              <a:t>mới</a:t>
            </a:r>
            <a:r>
              <a:rPr lang="en-US" sz="2800" dirty="0">
                <a:solidFill>
                  <a:srgbClr val="000000"/>
                </a:solidFill>
                <a:latin typeface="Times New Roman" pitchFamily="18" charset="0"/>
                <a:cs typeface="Times New Roman" pitchFamily="18" charset="0"/>
              </a:rPr>
              <a:t>, </a:t>
            </a:r>
            <a:r>
              <a:rPr lang="en-US" sz="2800" dirty="0" err="1">
                <a:solidFill>
                  <a:srgbClr val="000000"/>
                </a:solidFill>
                <a:latin typeface="Times New Roman" pitchFamily="18" charset="0"/>
                <a:cs typeface="Times New Roman" pitchFamily="18" charset="0"/>
              </a:rPr>
              <a:t>xoá</a:t>
            </a:r>
            <a:r>
              <a:rPr lang="en-US" sz="2800" dirty="0">
                <a:solidFill>
                  <a:srgbClr val="000000"/>
                </a:solidFill>
                <a:latin typeface="Times New Roman" pitchFamily="18" charset="0"/>
                <a:cs typeface="Times New Roman" pitchFamily="18" charset="0"/>
              </a:rPr>
              <a:t> </a:t>
            </a:r>
            <a:r>
              <a:rPr lang="en-US" sz="2800" dirty="0" err="1">
                <a:solidFill>
                  <a:srgbClr val="000000"/>
                </a:solidFill>
                <a:latin typeface="Times New Roman" pitchFamily="18" charset="0"/>
                <a:cs typeface="Times New Roman" pitchFamily="18" charset="0"/>
              </a:rPr>
              <a:t>bỏ</a:t>
            </a:r>
            <a:r>
              <a:rPr lang="en-US" sz="2800" dirty="0">
                <a:solidFill>
                  <a:srgbClr val="000000"/>
                </a:solidFill>
                <a:latin typeface="Times New Roman" pitchFamily="18" charset="0"/>
                <a:cs typeface="Times New Roman" pitchFamily="18" charset="0"/>
              </a:rPr>
              <a:t> </a:t>
            </a:r>
            <a:r>
              <a:rPr lang="en-US" sz="2800" dirty="0" err="1">
                <a:solidFill>
                  <a:srgbClr val="000000"/>
                </a:solidFill>
                <a:latin typeface="Times New Roman" pitchFamily="18" charset="0"/>
                <a:cs typeface="Times New Roman" pitchFamily="18" charset="0"/>
              </a:rPr>
              <a:t>tình</a:t>
            </a:r>
            <a:r>
              <a:rPr lang="en-US" sz="2800" dirty="0">
                <a:solidFill>
                  <a:srgbClr val="000000"/>
                </a:solidFill>
                <a:latin typeface="Times New Roman" pitchFamily="18" charset="0"/>
                <a:cs typeface="Times New Roman" pitchFamily="18" charset="0"/>
              </a:rPr>
              <a:t> </a:t>
            </a:r>
            <a:r>
              <a:rPr lang="en-US" sz="2800" dirty="0" err="1">
                <a:solidFill>
                  <a:srgbClr val="000000"/>
                </a:solidFill>
                <a:latin typeface="Times New Roman" pitchFamily="18" charset="0"/>
                <a:cs typeface="Times New Roman" pitchFamily="18" charset="0"/>
              </a:rPr>
              <a:t>trạng</a:t>
            </a:r>
            <a:r>
              <a:rPr lang="en-US" sz="2800" dirty="0">
                <a:solidFill>
                  <a:srgbClr val="000000"/>
                </a:solidFill>
                <a:latin typeface="Times New Roman" pitchFamily="18" charset="0"/>
                <a:cs typeface="Times New Roman" pitchFamily="18" charset="0"/>
              </a:rPr>
              <a:t> </a:t>
            </a:r>
            <a:r>
              <a:rPr lang="en-US" sz="2800" dirty="0" err="1">
                <a:solidFill>
                  <a:srgbClr val="000000"/>
                </a:solidFill>
                <a:latin typeface="Times New Roman" pitchFamily="18" charset="0"/>
                <a:cs typeface="Times New Roman" pitchFamily="18" charset="0"/>
              </a:rPr>
              <a:t>cát</a:t>
            </a:r>
            <a:r>
              <a:rPr lang="en-US" sz="2800" dirty="0">
                <a:solidFill>
                  <a:srgbClr val="000000"/>
                </a:solidFill>
                <a:latin typeface="Times New Roman" pitchFamily="18" charset="0"/>
                <a:cs typeface="Times New Roman" pitchFamily="18" charset="0"/>
              </a:rPr>
              <a:t> </a:t>
            </a:r>
            <a:r>
              <a:rPr lang="en-US" sz="2800" dirty="0" err="1">
                <a:solidFill>
                  <a:srgbClr val="000000"/>
                </a:solidFill>
                <a:latin typeface="Times New Roman" pitchFamily="18" charset="0"/>
                <a:cs typeface="Times New Roman" pitchFamily="18" charset="0"/>
              </a:rPr>
              <a:t>cứ</a:t>
            </a:r>
            <a:r>
              <a:rPr lang="en-US" sz="2800" dirty="0">
                <a:solidFill>
                  <a:srgbClr val="000000"/>
                </a:solidFill>
                <a:latin typeface="Times New Roman" pitchFamily="18" charset="0"/>
                <a:cs typeface="Times New Roman" pitchFamily="18" charset="0"/>
              </a:rPr>
              <a:t>.</a:t>
            </a:r>
            <a:endParaRPr lang="en-US" sz="2800" dirty="0">
              <a:solidFill>
                <a:prstClr val="black"/>
              </a:solidFill>
              <a:latin typeface="Times New Roman" pitchFamily="18" charset="0"/>
              <a:ea typeface="Malgun Gothic" pitchFamily="34" charset="-127"/>
              <a:cs typeface="Times New Roman" pitchFamily="18" charset="0"/>
            </a:endParaRPr>
          </a:p>
          <a:p>
            <a:pPr algn="just" fontAlgn="base">
              <a:spcBef>
                <a:spcPct val="0"/>
              </a:spcBef>
              <a:spcAft>
                <a:spcPct val="0"/>
              </a:spcAft>
            </a:pPr>
            <a:r>
              <a:rPr lang="en-US" sz="2800" dirty="0">
                <a:solidFill>
                  <a:srgbClr val="000000"/>
                </a:solidFill>
                <a:latin typeface="Times New Roman" pitchFamily="18" charset="0"/>
                <a:cs typeface="Times New Roman" pitchFamily="18" charset="0"/>
              </a:rPr>
              <a:t>- Ban </a:t>
            </a:r>
            <a:r>
              <a:rPr lang="en-US" sz="2800" dirty="0" err="1">
                <a:solidFill>
                  <a:srgbClr val="000000"/>
                </a:solidFill>
                <a:latin typeface="Times New Roman" pitchFamily="18" charset="0"/>
                <a:cs typeface="Times New Roman" pitchFamily="18" charset="0"/>
              </a:rPr>
              <a:t>hành</a:t>
            </a:r>
            <a:r>
              <a:rPr lang="en-US" sz="2800" dirty="0">
                <a:solidFill>
                  <a:srgbClr val="000000"/>
                </a:solidFill>
                <a:latin typeface="Times New Roman" pitchFamily="18" charset="0"/>
                <a:cs typeface="Times New Roman" pitchFamily="18" charset="0"/>
              </a:rPr>
              <a:t> </a:t>
            </a:r>
            <a:r>
              <a:rPr lang="en-US" sz="2800" dirty="0" err="1">
                <a:solidFill>
                  <a:srgbClr val="000000"/>
                </a:solidFill>
                <a:latin typeface="Times New Roman" pitchFamily="18" charset="0"/>
                <a:cs typeface="Times New Roman" pitchFamily="18" charset="0"/>
              </a:rPr>
              <a:t>Hiến</a:t>
            </a:r>
            <a:r>
              <a:rPr lang="en-US" sz="2800" dirty="0">
                <a:solidFill>
                  <a:srgbClr val="000000"/>
                </a:solidFill>
                <a:latin typeface="Times New Roman" pitchFamily="18" charset="0"/>
                <a:cs typeface="Times New Roman" pitchFamily="18" charset="0"/>
              </a:rPr>
              <a:t> </a:t>
            </a:r>
            <a:r>
              <a:rPr lang="en-US" sz="2800" dirty="0" err="1">
                <a:solidFill>
                  <a:srgbClr val="000000"/>
                </a:solidFill>
                <a:latin typeface="Times New Roman" pitchFamily="18" charset="0"/>
                <a:cs typeface="Times New Roman" pitchFamily="18" charset="0"/>
              </a:rPr>
              <a:t>pháp</a:t>
            </a:r>
            <a:r>
              <a:rPr lang="en-US" sz="2800" dirty="0">
                <a:solidFill>
                  <a:srgbClr val="000000"/>
                </a:solidFill>
                <a:latin typeface="Times New Roman" pitchFamily="18" charset="0"/>
                <a:cs typeface="Times New Roman" pitchFamily="18" charset="0"/>
              </a:rPr>
              <a:t> </a:t>
            </a:r>
            <a:r>
              <a:rPr lang="en-US" sz="2800" dirty="0" err="1">
                <a:solidFill>
                  <a:srgbClr val="000000"/>
                </a:solidFill>
                <a:latin typeface="Times New Roman" pitchFamily="18" charset="0"/>
                <a:cs typeface="Times New Roman" pitchFamily="18" charset="0"/>
              </a:rPr>
              <a:t>năm</a:t>
            </a:r>
            <a:r>
              <a:rPr lang="en-US" sz="2800" dirty="0">
                <a:solidFill>
                  <a:srgbClr val="000000"/>
                </a:solidFill>
                <a:latin typeface="Times New Roman" pitchFamily="18" charset="0"/>
                <a:cs typeface="Times New Roman" pitchFamily="18" charset="0"/>
              </a:rPr>
              <a:t> 1889.</a:t>
            </a:r>
            <a:endParaRPr lang="en-US" sz="2800" dirty="0">
              <a:solidFill>
                <a:prstClr val="black"/>
              </a:solidFill>
              <a:latin typeface="Times New Roman" pitchFamily="18" charset="0"/>
              <a:ea typeface="Malgun Gothic" pitchFamily="34" charset="-127"/>
            </a:endParaRPr>
          </a:p>
          <a:p>
            <a:pPr fontAlgn="base">
              <a:spcBef>
                <a:spcPct val="0"/>
              </a:spcBef>
              <a:spcAft>
                <a:spcPct val="0"/>
              </a:spcAft>
            </a:pPr>
            <a:r>
              <a:rPr lang="en-US" sz="2800" dirty="0">
                <a:solidFill>
                  <a:srgbClr val="000000"/>
                </a:solidFill>
                <a:latin typeface="Times New Roman" pitchFamily="18" charset="0"/>
                <a:cs typeface="Times New Roman" pitchFamily="18" charset="0"/>
              </a:rPr>
              <a:t>- </a:t>
            </a:r>
            <a:r>
              <a:rPr lang="en-US" sz="2800" dirty="0" err="1">
                <a:solidFill>
                  <a:srgbClr val="000000"/>
                </a:solidFill>
                <a:latin typeface="Times New Roman" pitchFamily="18" charset="0"/>
                <a:cs typeface="Times New Roman" pitchFamily="18" charset="0"/>
              </a:rPr>
              <a:t>Đưa</a:t>
            </a:r>
            <a:r>
              <a:rPr lang="en-US" sz="2800" dirty="0">
                <a:solidFill>
                  <a:srgbClr val="000000"/>
                </a:solidFill>
                <a:latin typeface="Times New Roman" pitchFamily="18" charset="0"/>
                <a:cs typeface="Times New Roman" pitchFamily="18" charset="0"/>
              </a:rPr>
              <a:t> </a:t>
            </a:r>
            <a:r>
              <a:rPr lang="en-US" sz="2800" dirty="0" err="1">
                <a:solidFill>
                  <a:srgbClr val="000000"/>
                </a:solidFill>
                <a:latin typeface="Times New Roman" pitchFamily="18" charset="0"/>
                <a:cs typeface="Times New Roman" pitchFamily="18" charset="0"/>
              </a:rPr>
              <a:t>quý</a:t>
            </a:r>
            <a:r>
              <a:rPr lang="en-US" sz="2800" dirty="0">
                <a:solidFill>
                  <a:srgbClr val="000000"/>
                </a:solidFill>
                <a:latin typeface="Times New Roman" pitchFamily="18" charset="0"/>
                <a:cs typeface="Times New Roman" pitchFamily="18" charset="0"/>
              </a:rPr>
              <a:t> </a:t>
            </a:r>
            <a:r>
              <a:rPr lang="en-US" sz="2800" dirty="0" err="1">
                <a:solidFill>
                  <a:srgbClr val="000000"/>
                </a:solidFill>
                <a:latin typeface="Times New Roman" pitchFamily="18" charset="0"/>
                <a:cs typeface="Times New Roman" pitchFamily="18" charset="0"/>
              </a:rPr>
              <a:t>tộc</a:t>
            </a:r>
            <a:r>
              <a:rPr lang="en-US" sz="2800" dirty="0">
                <a:solidFill>
                  <a:srgbClr val="000000"/>
                </a:solidFill>
                <a:latin typeface="Times New Roman" pitchFamily="18" charset="0"/>
                <a:cs typeface="Times New Roman" pitchFamily="18" charset="0"/>
              </a:rPr>
              <a:t> </a:t>
            </a:r>
            <a:r>
              <a:rPr lang="en-US" sz="2800" dirty="0" err="1">
                <a:solidFill>
                  <a:srgbClr val="000000"/>
                </a:solidFill>
                <a:latin typeface="Times New Roman" pitchFamily="18" charset="0"/>
                <a:cs typeface="Times New Roman" pitchFamily="18" charset="0"/>
              </a:rPr>
              <a:t>tư</a:t>
            </a:r>
            <a:r>
              <a:rPr lang="en-US" sz="2800" dirty="0">
                <a:solidFill>
                  <a:srgbClr val="000000"/>
                </a:solidFill>
                <a:latin typeface="Times New Roman" pitchFamily="18" charset="0"/>
                <a:cs typeface="Times New Roman" pitchFamily="18" charset="0"/>
              </a:rPr>
              <a:t> </a:t>
            </a:r>
            <a:r>
              <a:rPr lang="en-US" sz="2800" dirty="0" err="1">
                <a:solidFill>
                  <a:srgbClr val="000000"/>
                </a:solidFill>
                <a:latin typeface="Times New Roman" pitchFamily="18" charset="0"/>
                <a:cs typeface="Times New Roman" pitchFamily="18" charset="0"/>
              </a:rPr>
              <a:t>sản</a:t>
            </a:r>
            <a:r>
              <a:rPr lang="en-US" sz="2800" dirty="0">
                <a:solidFill>
                  <a:srgbClr val="000000"/>
                </a:solidFill>
                <a:latin typeface="Times New Roman" pitchFamily="18" charset="0"/>
                <a:cs typeface="Times New Roman" pitchFamily="18" charset="0"/>
              </a:rPr>
              <a:t> </a:t>
            </a:r>
            <a:r>
              <a:rPr lang="en-US" sz="2800" dirty="0" err="1">
                <a:solidFill>
                  <a:srgbClr val="000000"/>
                </a:solidFill>
                <a:latin typeface="Times New Roman" pitchFamily="18" charset="0"/>
                <a:cs typeface="Times New Roman" pitchFamily="18" charset="0"/>
              </a:rPr>
              <a:t>hoá</a:t>
            </a:r>
            <a:r>
              <a:rPr lang="en-US" sz="2800" dirty="0">
                <a:solidFill>
                  <a:srgbClr val="000000"/>
                </a:solidFill>
                <a:latin typeface="Times New Roman" pitchFamily="18" charset="0"/>
                <a:cs typeface="Times New Roman" pitchFamily="18" charset="0"/>
              </a:rPr>
              <a:t> </a:t>
            </a:r>
            <a:r>
              <a:rPr lang="en-US" sz="2800" dirty="0" err="1">
                <a:solidFill>
                  <a:srgbClr val="000000"/>
                </a:solidFill>
                <a:latin typeface="Times New Roman" pitchFamily="18" charset="0"/>
                <a:cs typeface="Times New Roman" pitchFamily="18" charset="0"/>
              </a:rPr>
              <a:t>và</a:t>
            </a:r>
            <a:r>
              <a:rPr lang="en-US" sz="2800" dirty="0">
                <a:solidFill>
                  <a:srgbClr val="000000"/>
                </a:solidFill>
                <a:latin typeface="Times New Roman" pitchFamily="18" charset="0"/>
                <a:cs typeface="Times New Roman" pitchFamily="18" charset="0"/>
              </a:rPr>
              <a:t> </a:t>
            </a:r>
            <a:r>
              <a:rPr lang="en-US" sz="2800" dirty="0" err="1">
                <a:solidFill>
                  <a:srgbClr val="000000"/>
                </a:solidFill>
                <a:latin typeface="Times New Roman" pitchFamily="18" charset="0"/>
                <a:cs typeface="Times New Roman" pitchFamily="18" charset="0"/>
              </a:rPr>
              <a:t>đại</a:t>
            </a:r>
            <a:r>
              <a:rPr lang="en-US" sz="2800" dirty="0">
                <a:solidFill>
                  <a:srgbClr val="000000"/>
                </a:solidFill>
                <a:latin typeface="Times New Roman" pitchFamily="18" charset="0"/>
                <a:cs typeface="Times New Roman" pitchFamily="18" charset="0"/>
              </a:rPr>
              <a:t> </a:t>
            </a:r>
            <a:r>
              <a:rPr lang="en-US" sz="2800" dirty="0" err="1">
                <a:solidFill>
                  <a:srgbClr val="000000"/>
                </a:solidFill>
                <a:latin typeface="Times New Roman" pitchFamily="18" charset="0"/>
                <a:cs typeface="Times New Roman" pitchFamily="18" charset="0"/>
              </a:rPr>
              <a:t>tư</a:t>
            </a:r>
            <a:r>
              <a:rPr lang="en-US" sz="2800" dirty="0">
                <a:solidFill>
                  <a:srgbClr val="000000"/>
                </a:solidFill>
                <a:latin typeface="Times New Roman" pitchFamily="18" charset="0"/>
                <a:cs typeface="Times New Roman" pitchFamily="18" charset="0"/>
              </a:rPr>
              <a:t> </a:t>
            </a:r>
            <a:r>
              <a:rPr lang="en-US" sz="2800" dirty="0" err="1">
                <a:solidFill>
                  <a:srgbClr val="000000"/>
                </a:solidFill>
                <a:latin typeface="Times New Roman" pitchFamily="18" charset="0"/>
                <a:cs typeface="Times New Roman" pitchFamily="18" charset="0"/>
              </a:rPr>
              <a:t>sản</a:t>
            </a:r>
            <a:r>
              <a:rPr lang="en-US" sz="2800" dirty="0">
                <a:solidFill>
                  <a:srgbClr val="000000"/>
                </a:solidFill>
                <a:latin typeface="Times New Roman" pitchFamily="18" charset="0"/>
                <a:cs typeface="Times New Roman" pitchFamily="18" charset="0"/>
              </a:rPr>
              <a:t> </a:t>
            </a:r>
            <a:r>
              <a:rPr lang="en-US" sz="2800" dirty="0" err="1">
                <a:solidFill>
                  <a:srgbClr val="000000"/>
                </a:solidFill>
                <a:latin typeface="Times New Roman" pitchFamily="18" charset="0"/>
                <a:cs typeface="Times New Roman" pitchFamily="18" charset="0"/>
              </a:rPr>
              <a:t>lên</a:t>
            </a:r>
            <a:r>
              <a:rPr lang="en-US" sz="2800" dirty="0">
                <a:solidFill>
                  <a:srgbClr val="000000"/>
                </a:solidFill>
                <a:latin typeface="Times New Roman" pitchFamily="18" charset="0"/>
                <a:cs typeface="Times New Roman" pitchFamily="18" charset="0"/>
              </a:rPr>
              <a:t> </a:t>
            </a:r>
            <a:r>
              <a:rPr lang="en-US" sz="2800" dirty="0" err="1">
                <a:solidFill>
                  <a:srgbClr val="000000"/>
                </a:solidFill>
                <a:latin typeface="Times New Roman" pitchFamily="18" charset="0"/>
                <a:cs typeface="Times New Roman" pitchFamily="18" charset="0"/>
              </a:rPr>
              <a:t>nắm</a:t>
            </a:r>
            <a:r>
              <a:rPr lang="en-US" sz="2800" dirty="0">
                <a:solidFill>
                  <a:srgbClr val="000000"/>
                </a:solidFill>
                <a:latin typeface="Times New Roman" pitchFamily="18" charset="0"/>
                <a:cs typeface="Times New Roman" pitchFamily="18" charset="0"/>
              </a:rPr>
              <a:t> </a:t>
            </a:r>
            <a:r>
              <a:rPr lang="en-US" sz="2800" dirty="0" err="1">
                <a:solidFill>
                  <a:srgbClr val="000000"/>
                </a:solidFill>
                <a:latin typeface="Times New Roman" pitchFamily="18" charset="0"/>
                <a:cs typeface="Times New Roman" pitchFamily="18" charset="0"/>
              </a:rPr>
              <a:t>quyền</a:t>
            </a:r>
            <a:r>
              <a:rPr lang="en-US" sz="2800" i="1" dirty="0">
                <a:solidFill>
                  <a:srgbClr val="000000"/>
                </a:solidFill>
                <a:latin typeface="Times New Roman" pitchFamily="18" charset="0"/>
                <a:cs typeface="Times New Roman" pitchFamily="18" charset="0"/>
              </a:rPr>
              <a:t>.</a:t>
            </a:r>
            <a:endParaRPr lang="en-US" sz="2800" dirty="0">
              <a:solidFill>
                <a:prstClr val="black"/>
              </a:solidFill>
              <a:latin typeface="Times New Roman" pitchFamily="18" charset="0"/>
              <a:cs typeface="Times New Roman" pitchFamily="18" charset="0"/>
            </a:endParaRPr>
          </a:p>
        </p:txBody>
      </p:sp>
      <p:sp>
        <p:nvSpPr>
          <p:cNvPr id="7" name="TextBox 6"/>
          <p:cNvSpPr txBox="1">
            <a:spLocks noChangeArrowheads="1"/>
          </p:cNvSpPr>
          <p:nvPr/>
        </p:nvSpPr>
        <p:spPr bwMode="auto">
          <a:xfrm>
            <a:off x="7805305" y="2112058"/>
            <a:ext cx="4386695" cy="10252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just" fontAlgn="base">
              <a:lnSpc>
                <a:spcPct val="107000"/>
              </a:lnSpc>
              <a:spcBef>
                <a:spcPct val="0"/>
              </a:spcBef>
              <a:spcAft>
                <a:spcPts val="800"/>
              </a:spcAft>
            </a:pPr>
            <a:r>
              <a:rPr lang="en-US" sz="2400" dirty="0">
                <a:solidFill>
                  <a:srgbClr val="000000"/>
                </a:solidFill>
                <a:latin typeface="Times New Roman" pitchFamily="18" charset="0"/>
                <a:cs typeface="Times New Roman" pitchFamily="18" charset="0"/>
              </a:rPr>
              <a:t>- </a:t>
            </a:r>
            <a:r>
              <a:rPr lang="en-US" sz="2800" dirty="0" err="1">
                <a:solidFill>
                  <a:srgbClr val="000000"/>
                </a:solidFill>
                <a:latin typeface="Times New Roman" pitchFamily="18" charset="0"/>
                <a:cs typeface="Times New Roman" pitchFamily="18" charset="0"/>
              </a:rPr>
              <a:t>Thống</a:t>
            </a:r>
            <a:r>
              <a:rPr lang="en-US" sz="2400" dirty="0">
                <a:solidFill>
                  <a:srgbClr val="000000"/>
                </a:solidFill>
                <a:latin typeface="Times New Roman" pitchFamily="18" charset="0"/>
                <a:cs typeface="Times New Roman" pitchFamily="18" charset="0"/>
              </a:rPr>
              <a:t> </a:t>
            </a:r>
            <a:r>
              <a:rPr lang="en-US" sz="2400" dirty="0" err="1">
                <a:solidFill>
                  <a:srgbClr val="000000"/>
                </a:solidFill>
                <a:latin typeface="Times New Roman" pitchFamily="18" charset="0"/>
                <a:cs typeface="Times New Roman" pitchFamily="18" charset="0"/>
              </a:rPr>
              <a:t>nhất</a:t>
            </a:r>
            <a:r>
              <a:rPr lang="en-US" sz="2400" dirty="0">
                <a:solidFill>
                  <a:srgbClr val="000000"/>
                </a:solidFill>
                <a:latin typeface="Times New Roman" pitchFamily="18" charset="0"/>
                <a:cs typeface="Times New Roman" pitchFamily="18" charset="0"/>
              </a:rPr>
              <a:t> </a:t>
            </a:r>
            <a:r>
              <a:rPr lang="en-US" sz="2400" dirty="0" err="1">
                <a:solidFill>
                  <a:srgbClr val="000000"/>
                </a:solidFill>
                <a:latin typeface="Times New Roman" pitchFamily="18" charset="0"/>
                <a:cs typeface="Times New Roman" pitchFamily="18" charset="0"/>
              </a:rPr>
              <a:t>về</a:t>
            </a:r>
            <a:r>
              <a:rPr lang="en-US" sz="2400" dirty="0">
                <a:solidFill>
                  <a:srgbClr val="000000"/>
                </a:solidFill>
                <a:latin typeface="Times New Roman" pitchFamily="18" charset="0"/>
                <a:cs typeface="Times New Roman" pitchFamily="18" charset="0"/>
              </a:rPr>
              <a:t> </a:t>
            </a:r>
            <a:r>
              <a:rPr lang="en-US" sz="2400" dirty="0" err="1">
                <a:solidFill>
                  <a:srgbClr val="000000"/>
                </a:solidFill>
                <a:latin typeface="Times New Roman" pitchFamily="18" charset="0"/>
                <a:cs typeface="Times New Roman" pitchFamily="18" charset="0"/>
              </a:rPr>
              <a:t>lãnh</a:t>
            </a:r>
            <a:r>
              <a:rPr lang="en-US" sz="2400" dirty="0">
                <a:solidFill>
                  <a:srgbClr val="000000"/>
                </a:solidFill>
                <a:latin typeface="Times New Roman" pitchFamily="18" charset="0"/>
                <a:cs typeface="Times New Roman" pitchFamily="18" charset="0"/>
              </a:rPr>
              <a:t> </a:t>
            </a:r>
            <a:r>
              <a:rPr lang="en-US" sz="2400" dirty="0" err="1">
                <a:solidFill>
                  <a:srgbClr val="000000"/>
                </a:solidFill>
                <a:latin typeface="Times New Roman" pitchFamily="18" charset="0"/>
                <a:cs typeface="Times New Roman" pitchFamily="18" charset="0"/>
              </a:rPr>
              <a:t>thổ</a:t>
            </a:r>
            <a:r>
              <a:rPr lang="en-US" sz="2400" dirty="0">
                <a:solidFill>
                  <a:srgbClr val="000000"/>
                </a:solidFill>
                <a:latin typeface="Times New Roman" pitchFamily="18" charset="0"/>
                <a:cs typeface="Times New Roman" pitchFamily="18" charset="0"/>
              </a:rPr>
              <a:t>.</a:t>
            </a:r>
            <a:endParaRPr lang="en-US" sz="2400" dirty="0">
              <a:solidFill>
                <a:prstClr val="black"/>
              </a:solidFill>
              <a:latin typeface="Times New Roman" pitchFamily="18" charset="0"/>
              <a:ea typeface="Malgun Gothic" pitchFamily="34" charset="-127"/>
              <a:cs typeface="Times New Roman" pitchFamily="18" charset="0"/>
            </a:endParaRPr>
          </a:p>
          <a:p>
            <a:pPr fontAlgn="base">
              <a:spcBef>
                <a:spcPct val="0"/>
              </a:spcBef>
              <a:spcAft>
                <a:spcPct val="0"/>
              </a:spcAft>
            </a:pPr>
            <a:r>
              <a:rPr lang="en-US" sz="2400" dirty="0">
                <a:solidFill>
                  <a:srgbClr val="000000"/>
                </a:solidFill>
                <a:latin typeface="Times New Roman" pitchFamily="18" charset="0"/>
                <a:cs typeface="Times New Roman" pitchFamily="18" charset="0"/>
              </a:rPr>
              <a:t>- </a:t>
            </a:r>
            <a:r>
              <a:rPr lang="en-US" sz="2400" dirty="0" err="1">
                <a:solidFill>
                  <a:srgbClr val="000000"/>
                </a:solidFill>
                <a:latin typeface="Times New Roman" pitchFamily="18" charset="0"/>
                <a:cs typeface="Times New Roman" pitchFamily="18" charset="0"/>
              </a:rPr>
              <a:t>Xác</a:t>
            </a:r>
            <a:r>
              <a:rPr lang="en-US" sz="2400" dirty="0">
                <a:solidFill>
                  <a:srgbClr val="000000"/>
                </a:solidFill>
                <a:latin typeface="Times New Roman" pitchFamily="18" charset="0"/>
                <a:cs typeface="Times New Roman" pitchFamily="18" charset="0"/>
              </a:rPr>
              <a:t> </a:t>
            </a:r>
            <a:r>
              <a:rPr lang="en-US" sz="2400" dirty="0" err="1">
                <a:solidFill>
                  <a:srgbClr val="000000"/>
                </a:solidFill>
                <a:latin typeface="Times New Roman" pitchFamily="18" charset="0"/>
                <a:cs typeface="Times New Roman" pitchFamily="18" charset="0"/>
              </a:rPr>
              <a:t>lập</a:t>
            </a:r>
            <a:r>
              <a:rPr lang="en-US" sz="2400" dirty="0">
                <a:solidFill>
                  <a:srgbClr val="000000"/>
                </a:solidFill>
                <a:latin typeface="Times New Roman" pitchFamily="18" charset="0"/>
                <a:cs typeface="Times New Roman" pitchFamily="18" charset="0"/>
              </a:rPr>
              <a:t> </a:t>
            </a:r>
            <a:r>
              <a:rPr lang="en-US" sz="2400" dirty="0" err="1">
                <a:solidFill>
                  <a:srgbClr val="000000"/>
                </a:solidFill>
                <a:latin typeface="Times New Roman" pitchFamily="18" charset="0"/>
                <a:cs typeface="Times New Roman" pitchFamily="18" charset="0"/>
              </a:rPr>
              <a:t>chế</a:t>
            </a:r>
            <a:r>
              <a:rPr lang="en-US" sz="2400" dirty="0">
                <a:solidFill>
                  <a:srgbClr val="000000"/>
                </a:solidFill>
                <a:latin typeface="Times New Roman" pitchFamily="18" charset="0"/>
                <a:cs typeface="Times New Roman" pitchFamily="18" charset="0"/>
              </a:rPr>
              <a:t> </a:t>
            </a:r>
            <a:r>
              <a:rPr lang="en-US" sz="2400" dirty="0" err="1">
                <a:solidFill>
                  <a:srgbClr val="000000"/>
                </a:solidFill>
                <a:latin typeface="Times New Roman" pitchFamily="18" charset="0"/>
                <a:cs typeface="Times New Roman" pitchFamily="18" charset="0"/>
              </a:rPr>
              <a:t>độ</a:t>
            </a:r>
            <a:r>
              <a:rPr lang="en-US" sz="2400" dirty="0">
                <a:solidFill>
                  <a:srgbClr val="000000"/>
                </a:solidFill>
                <a:latin typeface="Times New Roman" pitchFamily="18" charset="0"/>
                <a:cs typeface="Times New Roman" pitchFamily="18" charset="0"/>
              </a:rPr>
              <a:t> </a:t>
            </a:r>
            <a:r>
              <a:rPr lang="en-US" sz="2400" dirty="0" err="1">
                <a:solidFill>
                  <a:srgbClr val="000000"/>
                </a:solidFill>
                <a:latin typeface="Times New Roman" pitchFamily="18" charset="0"/>
                <a:cs typeface="Times New Roman" pitchFamily="18" charset="0"/>
              </a:rPr>
              <a:t>quân</a:t>
            </a:r>
            <a:r>
              <a:rPr lang="en-US" sz="2400" dirty="0">
                <a:solidFill>
                  <a:srgbClr val="000000"/>
                </a:solidFill>
                <a:latin typeface="Times New Roman" pitchFamily="18" charset="0"/>
                <a:cs typeface="Times New Roman" pitchFamily="18" charset="0"/>
              </a:rPr>
              <a:t> </a:t>
            </a:r>
            <a:r>
              <a:rPr lang="en-US" sz="2400" dirty="0" err="1">
                <a:solidFill>
                  <a:srgbClr val="000000"/>
                </a:solidFill>
                <a:latin typeface="Times New Roman" pitchFamily="18" charset="0"/>
                <a:cs typeface="Times New Roman" pitchFamily="18" charset="0"/>
              </a:rPr>
              <a:t>chủ</a:t>
            </a:r>
            <a:r>
              <a:rPr lang="en-US" sz="2400" dirty="0">
                <a:solidFill>
                  <a:srgbClr val="000000"/>
                </a:solidFill>
                <a:latin typeface="Times New Roman" pitchFamily="18" charset="0"/>
                <a:cs typeface="Times New Roman" pitchFamily="18" charset="0"/>
              </a:rPr>
              <a:t> </a:t>
            </a:r>
            <a:r>
              <a:rPr lang="en-US" sz="2400" dirty="0" smtClean="0">
                <a:solidFill>
                  <a:srgbClr val="000000"/>
                </a:solidFill>
                <a:latin typeface="Times New Roman" pitchFamily="18" charset="0"/>
                <a:cs typeface="Times New Roman" pitchFamily="18" charset="0"/>
              </a:rPr>
              <a:t>.</a:t>
            </a:r>
            <a:endParaRPr lang="en-US" sz="2400" dirty="0">
              <a:solidFill>
                <a:prstClr val="black"/>
              </a:solidFill>
              <a:latin typeface="Times New Roman" pitchFamily="18" charset="0"/>
              <a:cs typeface="Times New Roman" pitchFamily="18" charset="0"/>
            </a:endParaRPr>
          </a:p>
        </p:txBody>
      </p:sp>
      <p:sp>
        <p:nvSpPr>
          <p:cNvPr id="9" name="TextBox 8"/>
          <p:cNvSpPr txBox="1">
            <a:spLocks noChangeArrowheads="1"/>
          </p:cNvSpPr>
          <p:nvPr/>
        </p:nvSpPr>
        <p:spPr bwMode="auto">
          <a:xfrm>
            <a:off x="2209800" y="4114800"/>
            <a:ext cx="5366905" cy="20088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just" fontAlgn="base">
              <a:lnSpc>
                <a:spcPct val="107000"/>
              </a:lnSpc>
              <a:spcBef>
                <a:spcPct val="0"/>
              </a:spcBef>
              <a:spcAft>
                <a:spcPts val="800"/>
              </a:spcAft>
            </a:pPr>
            <a:r>
              <a:rPr lang="en-US" sz="2800" dirty="0">
                <a:solidFill>
                  <a:srgbClr val="000000"/>
                </a:solidFill>
                <a:latin typeface="Times New Roman" pitchFamily="18" charset="0"/>
                <a:cs typeface="Times New Roman" pitchFamily="18" charset="0"/>
              </a:rPr>
              <a:t>- </a:t>
            </a:r>
            <a:r>
              <a:rPr lang="en-US" sz="2800" dirty="0" err="1">
                <a:solidFill>
                  <a:srgbClr val="000000"/>
                </a:solidFill>
                <a:latin typeface="Times New Roman" pitchFamily="18" charset="0"/>
                <a:cs typeface="Times New Roman" pitchFamily="18" charset="0"/>
              </a:rPr>
              <a:t>Thống</a:t>
            </a:r>
            <a:r>
              <a:rPr lang="en-US" sz="2800" dirty="0">
                <a:solidFill>
                  <a:srgbClr val="000000"/>
                </a:solidFill>
                <a:latin typeface="Times New Roman" pitchFamily="18" charset="0"/>
                <a:cs typeface="Times New Roman" pitchFamily="18" charset="0"/>
              </a:rPr>
              <a:t> </a:t>
            </a:r>
            <a:r>
              <a:rPr lang="en-US" sz="2800" dirty="0" err="1">
                <a:solidFill>
                  <a:srgbClr val="000000"/>
                </a:solidFill>
                <a:latin typeface="Times New Roman" pitchFamily="18" charset="0"/>
                <a:cs typeface="Times New Roman" pitchFamily="18" charset="0"/>
              </a:rPr>
              <a:t>nhất</a:t>
            </a:r>
            <a:r>
              <a:rPr lang="en-US" sz="2800" dirty="0">
                <a:solidFill>
                  <a:srgbClr val="000000"/>
                </a:solidFill>
                <a:latin typeface="Times New Roman" pitchFamily="18" charset="0"/>
                <a:cs typeface="Times New Roman" pitchFamily="18" charset="0"/>
              </a:rPr>
              <a:t> </a:t>
            </a:r>
            <a:r>
              <a:rPr lang="en-US" sz="2800" dirty="0" err="1">
                <a:solidFill>
                  <a:srgbClr val="000000"/>
                </a:solidFill>
                <a:latin typeface="Times New Roman" pitchFamily="18" charset="0"/>
                <a:cs typeface="Times New Roman" pitchFamily="18" charset="0"/>
              </a:rPr>
              <a:t>tiền</a:t>
            </a:r>
            <a:r>
              <a:rPr lang="en-US" sz="2800" dirty="0">
                <a:solidFill>
                  <a:srgbClr val="000000"/>
                </a:solidFill>
                <a:latin typeface="Times New Roman" pitchFamily="18" charset="0"/>
                <a:cs typeface="Times New Roman" pitchFamily="18" charset="0"/>
              </a:rPr>
              <a:t> </a:t>
            </a:r>
            <a:r>
              <a:rPr lang="en-US" sz="2800" dirty="0" err="1">
                <a:solidFill>
                  <a:srgbClr val="000000"/>
                </a:solidFill>
                <a:latin typeface="Times New Roman" pitchFamily="18" charset="0"/>
                <a:cs typeface="Times New Roman" pitchFamily="18" charset="0"/>
              </a:rPr>
              <a:t>tệ</a:t>
            </a:r>
            <a:r>
              <a:rPr lang="en-US" sz="2800" dirty="0">
                <a:solidFill>
                  <a:srgbClr val="000000"/>
                </a:solidFill>
                <a:latin typeface="Times New Roman" pitchFamily="18" charset="0"/>
                <a:cs typeface="Times New Roman" pitchFamily="18" charset="0"/>
              </a:rPr>
              <a:t> </a:t>
            </a:r>
            <a:r>
              <a:rPr lang="en-US" sz="2800" dirty="0" err="1">
                <a:solidFill>
                  <a:srgbClr val="000000"/>
                </a:solidFill>
                <a:latin typeface="Times New Roman" pitchFamily="18" charset="0"/>
                <a:cs typeface="Times New Roman" pitchFamily="18" charset="0"/>
              </a:rPr>
              <a:t>và</a:t>
            </a:r>
            <a:r>
              <a:rPr lang="en-US" sz="2800" dirty="0">
                <a:solidFill>
                  <a:srgbClr val="000000"/>
                </a:solidFill>
                <a:latin typeface="Times New Roman" pitchFamily="18" charset="0"/>
                <a:cs typeface="Times New Roman" pitchFamily="18" charset="0"/>
              </a:rPr>
              <a:t> </a:t>
            </a:r>
            <a:r>
              <a:rPr lang="en-US" sz="2800" dirty="0" err="1">
                <a:solidFill>
                  <a:srgbClr val="000000"/>
                </a:solidFill>
                <a:latin typeface="Times New Roman" pitchFamily="18" charset="0"/>
                <a:cs typeface="Times New Roman" pitchFamily="18" charset="0"/>
              </a:rPr>
              <a:t>thị</a:t>
            </a:r>
            <a:r>
              <a:rPr lang="en-US" sz="2800" dirty="0">
                <a:solidFill>
                  <a:srgbClr val="000000"/>
                </a:solidFill>
                <a:latin typeface="Times New Roman" pitchFamily="18" charset="0"/>
                <a:cs typeface="Times New Roman" pitchFamily="18" charset="0"/>
              </a:rPr>
              <a:t> </a:t>
            </a:r>
            <a:r>
              <a:rPr lang="en-US" sz="2800" dirty="0" err="1">
                <a:solidFill>
                  <a:srgbClr val="000000"/>
                </a:solidFill>
                <a:latin typeface="Times New Roman" pitchFamily="18" charset="0"/>
                <a:cs typeface="Times New Roman" pitchFamily="18" charset="0"/>
              </a:rPr>
              <a:t>trường</a:t>
            </a:r>
            <a:r>
              <a:rPr lang="en-US" sz="2800" dirty="0">
                <a:solidFill>
                  <a:srgbClr val="000000"/>
                </a:solidFill>
                <a:latin typeface="Times New Roman" pitchFamily="18" charset="0"/>
                <a:cs typeface="Times New Roman" pitchFamily="18" charset="0"/>
              </a:rPr>
              <a:t>, </a:t>
            </a:r>
            <a:r>
              <a:rPr lang="en-US" sz="2800" dirty="0" err="1">
                <a:solidFill>
                  <a:srgbClr val="000000"/>
                </a:solidFill>
                <a:latin typeface="Times New Roman" pitchFamily="18" charset="0"/>
                <a:cs typeface="Times New Roman" pitchFamily="18" charset="0"/>
              </a:rPr>
              <a:t>cho</a:t>
            </a:r>
            <a:r>
              <a:rPr lang="en-US" sz="2800" dirty="0">
                <a:solidFill>
                  <a:srgbClr val="000000"/>
                </a:solidFill>
                <a:latin typeface="Times New Roman" pitchFamily="18" charset="0"/>
                <a:cs typeface="Times New Roman" pitchFamily="18" charset="0"/>
              </a:rPr>
              <a:t> </a:t>
            </a:r>
            <a:r>
              <a:rPr lang="en-US" sz="2800" dirty="0" err="1">
                <a:solidFill>
                  <a:srgbClr val="000000"/>
                </a:solidFill>
                <a:latin typeface="Times New Roman" pitchFamily="18" charset="0"/>
                <a:cs typeface="Times New Roman" pitchFamily="18" charset="0"/>
              </a:rPr>
              <a:t>phép</a:t>
            </a:r>
            <a:r>
              <a:rPr lang="en-US" sz="2800" dirty="0">
                <a:solidFill>
                  <a:srgbClr val="000000"/>
                </a:solidFill>
                <a:latin typeface="Times New Roman" pitchFamily="18" charset="0"/>
                <a:cs typeface="Times New Roman" pitchFamily="18" charset="0"/>
              </a:rPr>
              <a:t> </a:t>
            </a:r>
            <a:r>
              <a:rPr lang="en-US" sz="2800" dirty="0" err="1">
                <a:solidFill>
                  <a:srgbClr val="000000"/>
                </a:solidFill>
                <a:latin typeface="Times New Roman" pitchFamily="18" charset="0"/>
                <a:cs typeface="Times New Roman" pitchFamily="18" charset="0"/>
              </a:rPr>
              <a:t>mua</a:t>
            </a:r>
            <a:r>
              <a:rPr lang="en-US" sz="2800" dirty="0">
                <a:solidFill>
                  <a:srgbClr val="000000"/>
                </a:solidFill>
                <a:latin typeface="Times New Roman" pitchFamily="18" charset="0"/>
                <a:cs typeface="Times New Roman" pitchFamily="18" charset="0"/>
              </a:rPr>
              <a:t> </a:t>
            </a:r>
            <a:r>
              <a:rPr lang="en-US" sz="2800" dirty="0" err="1">
                <a:solidFill>
                  <a:srgbClr val="000000"/>
                </a:solidFill>
                <a:latin typeface="Times New Roman" pitchFamily="18" charset="0"/>
                <a:cs typeface="Times New Roman" pitchFamily="18" charset="0"/>
              </a:rPr>
              <a:t>bán</a:t>
            </a:r>
            <a:r>
              <a:rPr lang="en-US" sz="2800" dirty="0">
                <a:solidFill>
                  <a:srgbClr val="000000"/>
                </a:solidFill>
                <a:latin typeface="Times New Roman" pitchFamily="18" charset="0"/>
                <a:cs typeface="Times New Roman" pitchFamily="18" charset="0"/>
              </a:rPr>
              <a:t> </a:t>
            </a:r>
            <a:r>
              <a:rPr lang="en-US" sz="2800" dirty="0" err="1">
                <a:solidFill>
                  <a:srgbClr val="000000"/>
                </a:solidFill>
                <a:latin typeface="Times New Roman" pitchFamily="18" charset="0"/>
                <a:cs typeface="Times New Roman" pitchFamily="18" charset="0"/>
              </a:rPr>
              <a:t>ruộng</a:t>
            </a:r>
            <a:r>
              <a:rPr lang="en-US" sz="2800" dirty="0">
                <a:solidFill>
                  <a:srgbClr val="000000"/>
                </a:solidFill>
                <a:latin typeface="Times New Roman" pitchFamily="18" charset="0"/>
                <a:cs typeface="Times New Roman" pitchFamily="18" charset="0"/>
              </a:rPr>
              <a:t> </a:t>
            </a:r>
            <a:r>
              <a:rPr lang="en-US" sz="2800" dirty="0" err="1">
                <a:solidFill>
                  <a:srgbClr val="000000"/>
                </a:solidFill>
                <a:latin typeface="Times New Roman" pitchFamily="18" charset="0"/>
                <a:cs typeface="Times New Roman" pitchFamily="18" charset="0"/>
              </a:rPr>
              <a:t>đất</a:t>
            </a:r>
            <a:r>
              <a:rPr lang="en-US" sz="2800" dirty="0">
                <a:solidFill>
                  <a:srgbClr val="000000"/>
                </a:solidFill>
                <a:latin typeface="Times New Roman" pitchFamily="18" charset="0"/>
                <a:cs typeface="Times New Roman" pitchFamily="18" charset="0"/>
              </a:rPr>
              <a:t> </a:t>
            </a:r>
            <a:r>
              <a:rPr lang="en-US" sz="2800" dirty="0" err="1">
                <a:solidFill>
                  <a:srgbClr val="000000"/>
                </a:solidFill>
                <a:latin typeface="Times New Roman" pitchFamily="18" charset="0"/>
                <a:cs typeface="Times New Roman" pitchFamily="18" charset="0"/>
              </a:rPr>
              <a:t>và</a:t>
            </a:r>
            <a:r>
              <a:rPr lang="en-US" sz="2800" dirty="0">
                <a:solidFill>
                  <a:srgbClr val="000000"/>
                </a:solidFill>
                <a:latin typeface="Times New Roman" pitchFamily="18" charset="0"/>
                <a:cs typeface="Times New Roman" pitchFamily="18" charset="0"/>
              </a:rPr>
              <a:t> </a:t>
            </a:r>
            <a:r>
              <a:rPr lang="en-US" sz="2800" dirty="0" err="1">
                <a:solidFill>
                  <a:srgbClr val="000000"/>
                </a:solidFill>
                <a:latin typeface="Times New Roman" pitchFamily="18" charset="0"/>
                <a:cs typeface="Times New Roman" pitchFamily="18" charset="0"/>
              </a:rPr>
              <a:t>tự</a:t>
            </a:r>
            <a:r>
              <a:rPr lang="en-US" sz="2800" dirty="0">
                <a:solidFill>
                  <a:srgbClr val="000000"/>
                </a:solidFill>
                <a:latin typeface="Times New Roman" pitchFamily="18" charset="0"/>
                <a:cs typeface="Times New Roman" pitchFamily="18" charset="0"/>
              </a:rPr>
              <a:t> do </a:t>
            </a:r>
            <a:r>
              <a:rPr lang="en-US" sz="2800" dirty="0" err="1">
                <a:solidFill>
                  <a:srgbClr val="000000"/>
                </a:solidFill>
                <a:latin typeface="Times New Roman" pitchFamily="18" charset="0"/>
                <a:cs typeface="Times New Roman" pitchFamily="18" charset="0"/>
              </a:rPr>
              <a:t>kinh</a:t>
            </a:r>
            <a:r>
              <a:rPr lang="en-US" sz="2800" dirty="0">
                <a:solidFill>
                  <a:srgbClr val="000000"/>
                </a:solidFill>
                <a:latin typeface="Times New Roman" pitchFamily="18" charset="0"/>
                <a:cs typeface="Times New Roman" pitchFamily="18" charset="0"/>
              </a:rPr>
              <a:t> </a:t>
            </a:r>
            <a:r>
              <a:rPr lang="en-US" sz="2800" dirty="0" err="1">
                <a:solidFill>
                  <a:srgbClr val="000000"/>
                </a:solidFill>
                <a:latin typeface="Times New Roman" pitchFamily="18" charset="0"/>
                <a:cs typeface="Times New Roman" pitchFamily="18" charset="0"/>
              </a:rPr>
              <a:t>doanh</a:t>
            </a:r>
            <a:r>
              <a:rPr lang="en-US" sz="2800" dirty="0">
                <a:solidFill>
                  <a:srgbClr val="000000"/>
                </a:solidFill>
                <a:latin typeface="Times New Roman" pitchFamily="18" charset="0"/>
                <a:cs typeface="Times New Roman" pitchFamily="18" charset="0"/>
              </a:rPr>
              <a:t>.</a:t>
            </a:r>
            <a:endParaRPr lang="en-US" sz="2800" dirty="0">
              <a:solidFill>
                <a:prstClr val="black"/>
              </a:solidFill>
              <a:latin typeface="Times New Roman" pitchFamily="18" charset="0"/>
              <a:ea typeface="Malgun Gothic" pitchFamily="34" charset="-127"/>
              <a:cs typeface="Times New Roman" pitchFamily="18" charset="0"/>
            </a:endParaRPr>
          </a:p>
          <a:p>
            <a:pPr fontAlgn="base">
              <a:spcBef>
                <a:spcPct val="0"/>
              </a:spcBef>
              <a:spcAft>
                <a:spcPct val="0"/>
              </a:spcAft>
            </a:pPr>
            <a:r>
              <a:rPr lang="en-US" sz="2800" dirty="0">
                <a:solidFill>
                  <a:srgbClr val="000000"/>
                </a:solidFill>
                <a:latin typeface="Times New Roman" pitchFamily="18" charset="0"/>
                <a:cs typeface="Times New Roman" pitchFamily="18" charset="0"/>
              </a:rPr>
              <a:t>- </a:t>
            </a:r>
            <a:r>
              <a:rPr lang="en-US" sz="2800" dirty="0" err="1">
                <a:solidFill>
                  <a:srgbClr val="000000"/>
                </a:solidFill>
                <a:latin typeface="Times New Roman" pitchFamily="18" charset="0"/>
                <a:cs typeface="Times New Roman" pitchFamily="18" charset="0"/>
              </a:rPr>
              <a:t>Xây</a:t>
            </a:r>
            <a:r>
              <a:rPr lang="en-US" sz="2800" dirty="0">
                <a:solidFill>
                  <a:srgbClr val="000000"/>
                </a:solidFill>
                <a:latin typeface="Times New Roman" pitchFamily="18" charset="0"/>
                <a:cs typeface="Times New Roman" pitchFamily="18" charset="0"/>
              </a:rPr>
              <a:t> </a:t>
            </a:r>
            <a:r>
              <a:rPr lang="en-US" sz="2800" dirty="0" err="1">
                <a:solidFill>
                  <a:srgbClr val="000000"/>
                </a:solidFill>
                <a:latin typeface="Times New Roman" pitchFamily="18" charset="0"/>
                <a:cs typeface="Times New Roman" pitchFamily="18" charset="0"/>
              </a:rPr>
              <a:t>dựng</a:t>
            </a:r>
            <a:r>
              <a:rPr lang="en-US" sz="2800" dirty="0">
                <a:solidFill>
                  <a:srgbClr val="000000"/>
                </a:solidFill>
                <a:latin typeface="Times New Roman" pitchFamily="18" charset="0"/>
                <a:cs typeface="Times New Roman" pitchFamily="18" charset="0"/>
              </a:rPr>
              <a:t> </a:t>
            </a:r>
            <a:r>
              <a:rPr lang="en-US" sz="2800" dirty="0" err="1">
                <a:solidFill>
                  <a:srgbClr val="000000"/>
                </a:solidFill>
                <a:latin typeface="Times New Roman" pitchFamily="18" charset="0"/>
                <a:cs typeface="Times New Roman" pitchFamily="18" charset="0"/>
              </a:rPr>
              <a:t>đường</a:t>
            </a:r>
            <a:r>
              <a:rPr lang="en-US" sz="2800" dirty="0">
                <a:solidFill>
                  <a:srgbClr val="000000"/>
                </a:solidFill>
                <a:latin typeface="Times New Roman" pitchFamily="18" charset="0"/>
                <a:cs typeface="Times New Roman" pitchFamily="18" charset="0"/>
              </a:rPr>
              <a:t> </a:t>
            </a:r>
            <a:r>
              <a:rPr lang="en-US" sz="2800" dirty="0" err="1">
                <a:solidFill>
                  <a:srgbClr val="000000"/>
                </a:solidFill>
                <a:latin typeface="Times New Roman" pitchFamily="18" charset="0"/>
                <a:cs typeface="Times New Roman" pitchFamily="18" charset="0"/>
              </a:rPr>
              <a:t>xá</a:t>
            </a:r>
            <a:r>
              <a:rPr lang="en-US" sz="2800" dirty="0">
                <a:solidFill>
                  <a:srgbClr val="000000"/>
                </a:solidFill>
                <a:latin typeface="Times New Roman" pitchFamily="18" charset="0"/>
                <a:cs typeface="Times New Roman" pitchFamily="18" charset="0"/>
              </a:rPr>
              <a:t>, </a:t>
            </a:r>
            <a:r>
              <a:rPr lang="en-US" sz="2800" dirty="0" err="1">
                <a:solidFill>
                  <a:srgbClr val="000000"/>
                </a:solidFill>
                <a:latin typeface="Times New Roman" pitchFamily="18" charset="0"/>
                <a:cs typeface="Times New Roman" pitchFamily="18" charset="0"/>
              </a:rPr>
              <a:t>cầu</a:t>
            </a:r>
            <a:r>
              <a:rPr lang="en-US" sz="2800" dirty="0">
                <a:solidFill>
                  <a:srgbClr val="000000"/>
                </a:solidFill>
                <a:latin typeface="Times New Roman" pitchFamily="18" charset="0"/>
                <a:cs typeface="Times New Roman" pitchFamily="18" charset="0"/>
              </a:rPr>
              <a:t> </a:t>
            </a:r>
            <a:r>
              <a:rPr lang="en-US" sz="2800" dirty="0" err="1">
                <a:solidFill>
                  <a:srgbClr val="000000"/>
                </a:solidFill>
                <a:latin typeface="Times New Roman" pitchFamily="18" charset="0"/>
                <a:cs typeface="Times New Roman" pitchFamily="18" charset="0"/>
              </a:rPr>
              <a:t>cống</a:t>
            </a:r>
            <a:r>
              <a:rPr lang="en-US" sz="2800" dirty="0">
                <a:solidFill>
                  <a:srgbClr val="000000"/>
                </a:solidFill>
                <a:latin typeface="Times New Roman" pitchFamily="18" charset="0"/>
                <a:cs typeface="Times New Roman" pitchFamily="18" charset="0"/>
              </a:rPr>
              <a:t>...</a:t>
            </a:r>
            <a:endParaRPr lang="en-US" sz="2800" dirty="0">
              <a:solidFill>
                <a:prstClr val="black"/>
              </a:solidFill>
              <a:latin typeface="Times New Roman" pitchFamily="18" charset="0"/>
              <a:cs typeface="Times New Roman" pitchFamily="18" charset="0"/>
            </a:endParaRPr>
          </a:p>
        </p:txBody>
      </p:sp>
      <p:sp>
        <p:nvSpPr>
          <p:cNvPr id="5" name="TextBox 4">
            <a:extLst>
              <a:ext uri="{FF2B5EF4-FFF2-40B4-BE49-F238E27FC236}">
                <a16:creationId xmlns:a16="http://schemas.microsoft.com/office/drawing/2014/main" id="{F157D2C6-F5AB-51AF-17E8-29247BA5EB9A}"/>
              </a:ext>
            </a:extLst>
          </p:cNvPr>
          <p:cNvSpPr txBox="1"/>
          <p:nvPr/>
        </p:nvSpPr>
        <p:spPr>
          <a:xfrm>
            <a:off x="7805305" y="4128655"/>
            <a:ext cx="4005695" cy="954107"/>
          </a:xfrm>
          <a:prstGeom prst="rect">
            <a:avLst/>
          </a:prstGeom>
          <a:noFill/>
        </p:spPr>
        <p:txBody>
          <a:bodyPr wrap="square">
            <a:spAutoFit/>
          </a:bodyPr>
          <a:lstStyle/>
          <a:p>
            <a:pPr>
              <a:defRPr/>
            </a:pPr>
            <a:r>
              <a:rPr lang="vi-VN" sz="2800" dirty="0">
                <a:solidFill>
                  <a:prstClr val="black"/>
                </a:solidFill>
              </a:rPr>
              <a:t>- </a:t>
            </a:r>
            <a:r>
              <a:rPr lang="vi-VN" sz="2800" dirty="0">
                <a:solidFill>
                  <a:prstClr val="black"/>
                </a:solidFill>
                <a:latin typeface="Times New Roman"/>
              </a:rPr>
              <a:t>Mở đường cho kinh tế tư bản chủ nghĩa phát triển.</a:t>
            </a:r>
            <a:endParaRPr lang="en-US" sz="2800" dirty="0">
              <a:solidFill>
                <a:prstClr val="black"/>
              </a:solidFill>
              <a:latin typeface="Calibri Light"/>
            </a:endParaRPr>
          </a:p>
        </p:txBody>
      </p:sp>
    </p:spTree>
    <p:extLst>
      <p:ext uri="{BB962C8B-B14F-4D97-AF65-F5344CB8AC3E}">
        <p14:creationId xmlns:p14="http://schemas.microsoft.com/office/powerpoint/2010/main" val="250215401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arn(inVertical)">
                                      <p:cBhvr>
                                        <p:cTn id="12" dur="500"/>
                                        <p:tgtEl>
                                          <p:spTgt spid="7"/>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barn(inVertical)">
                                      <p:cBhvr>
                                        <p:cTn id="17" dur="500"/>
                                        <p:tgtEl>
                                          <p:spTgt spid="9"/>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barn(inVertical)">
                                      <p:cBhvr>
                                        <p:cTn id="2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p:bldP spid="9" grpId="0"/>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3"/>
          <p:cNvSpPr>
            <a:spLocks noChangeArrowheads="1"/>
          </p:cNvSpPr>
          <p:nvPr/>
        </p:nvSpPr>
        <p:spPr bwMode="auto">
          <a:xfrm>
            <a:off x="5181601" y="19057"/>
            <a:ext cx="3087291"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ctr" eaLnBrk="0" fontAlgn="base" hangingPunct="0">
              <a:spcBef>
                <a:spcPct val="0"/>
              </a:spcBef>
              <a:spcAft>
                <a:spcPct val="0"/>
              </a:spcAft>
            </a:pPr>
            <a:r>
              <a:rPr lang="en-US" altLang="en-US" sz="2800" b="1" dirty="0" err="1">
                <a:solidFill>
                  <a:srgbClr val="000000"/>
                </a:solidFill>
                <a:latin typeface="Times New Roman" pitchFamily="18" charset="0"/>
                <a:cs typeface="Times New Roman" pitchFamily="18" charset="0"/>
              </a:rPr>
              <a:t>Phiếu</a:t>
            </a:r>
            <a:r>
              <a:rPr lang="en-US" altLang="en-US" sz="2800" b="1" dirty="0">
                <a:solidFill>
                  <a:srgbClr val="000000"/>
                </a:solidFill>
                <a:latin typeface="Times New Roman" pitchFamily="18" charset="0"/>
                <a:cs typeface="Times New Roman" pitchFamily="18" charset="0"/>
              </a:rPr>
              <a:t> </a:t>
            </a:r>
            <a:r>
              <a:rPr lang="en-US" altLang="en-US" sz="2800" b="1" dirty="0" err="1">
                <a:solidFill>
                  <a:srgbClr val="000000"/>
                </a:solidFill>
                <a:latin typeface="Times New Roman" pitchFamily="18" charset="0"/>
                <a:cs typeface="Times New Roman" pitchFamily="18" charset="0"/>
              </a:rPr>
              <a:t>học</a:t>
            </a:r>
            <a:r>
              <a:rPr lang="en-US" altLang="en-US" sz="2800" b="1" dirty="0">
                <a:solidFill>
                  <a:srgbClr val="000000"/>
                </a:solidFill>
                <a:latin typeface="Times New Roman" pitchFamily="18" charset="0"/>
                <a:cs typeface="Times New Roman" pitchFamily="18" charset="0"/>
              </a:rPr>
              <a:t> </a:t>
            </a:r>
            <a:r>
              <a:rPr lang="en-US" altLang="en-US" sz="2800" b="1" dirty="0" err="1">
                <a:solidFill>
                  <a:srgbClr val="000000"/>
                </a:solidFill>
                <a:latin typeface="Times New Roman" pitchFamily="18" charset="0"/>
                <a:cs typeface="Times New Roman" pitchFamily="18" charset="0"/>
              </a:rPr>
              <a:t>tập</a:t>
            </a:r>
            <a:endParaRPr lang="en-US" altLang="en-US" sz="3600" dirty="0">
              <a:solidFill>
                <a:srgbClr val="000000"/>
              </a:solidFill>
              <a:latin typeface="Times New Roman" pitchFamily="18" charset="0"/>
              <a:cs typeface="Times New Roman" pitchFamily="18" charset="0"/>
            </a:endParaRPr>
          </a:p>
        </p:txBody>
      </p:sp>
      <p:graphicFrame>
        <p:nvGraphicFramePr>
          <p:cNvPr id="14" name="Table 13"/>
          <p:cNvGraphicFramePr>
            <a:graphicFrameLocks noGrp="1"/>
          </p:cNvGraphicFramePr>
          <p:nvPr>
            <p:extLst>
              <p:ext uri="{D42A27DB-BD31-4B8C-83A1-F6EECF244321}">
                <p14:modId xmlns:p14="http://schemas.microsoft.com/office/powerpoint/2010/main" val="779357390"/>
              </p:ext>
            </p:extLst>
          </p:nvPr>
        </p:nvGraphicFramePr>
        <p:xfrm>
          <a:off x="34636" y="542932"/>
          <a:ext cx="11963400" cy="5153250"/>
        </p:xfrm>
        <a:graphic>
          <a:graphicData uri="http://schemas.openxmlformats.org/drawingml/2006/table">
            <a:tbl>
              <a:tblPr/>
              <a:tblGrid>
                <a:gridCol w="1717964">
                  <a:extLst>
                    <a:ext uri="{9D8B030D-6E8A-4147-A177-3AD203B41FA5}">
                      <a16:colId xmlns:a16="http://schemas.microsoft.com/office/drawing/2014/main" val="20000"/>
                    </a:ext>
                  </a:extLst>
                </a:gridCol>
                <a:gridCol w="5782822">
                  <a:extLst>
                    <a:ext uri="{9D8B030D-6E8A-4147-A177-3AD203B41FA5}">
                      <a16:colId xmlns:a16="http://schemas.microsoft.com/office/drawing/2014/main" val="20001"/>
                    </a:ext>
                  </a:extLst>
                </a:gridCol>
                <a:gridCol w="4462614">
                  <a:extLst>
                    <a:ext uri="{9D8B030D-6E8A-4147-A177-3AD203B41FA5}">
                      <a16:colId xmlns:a16="http://schemas.microsoft.com/office/drawing/2014/main" val="20002"/>
                    </a:ext>
                  </a:extLst>
                </a:gridCol>
              </a:tblGrid>
              <a:tr h="877160">
                <a:tc>
                  <a:txBody>
                    <a:bodyPr/>
                    <a:lstStyle/>
                    <a:p>
                      <a:pPr marL="0" marR="0" lvl="0" indent="0" algn="ctr" defTabSz="914400" rtl="0" eaLnBrk="1" fontAlgn="base" latinLnBrk="0" hangingPunct="1">
                        <a:lnSpc>
                          <a:spcPct val="115000"/>
                        </a:lnSpc>
                        <a:spcBef>
                          <a:spcPct val="0"/>
                        </a:spcBef>
                        <a:spcAft>
                          <a:spcPts val="800"/>
                        </a:spcAft>
                        <a:buClrTx/>
                        <a:buSzTx/>
                        <a:buFontTx/>
                        <a:buNone/>
                        <a:tabLst/>
                      </a:pPr>
                      <a:r>
                        <a:rPr kumimoji="0" lang="en-US" sz="2400" b="1" i="0" u="none" strike="noStrike" cap="none" normalizeH="0" baseline="0" dirty="0" err="1" smtClean="0">
                          <a:ln>
                            <a:noFill/>
                          </a:ln>
                          <a:solidFill>
                            <a:schemeClr val="tx1"/>
                          </a:solidFill>
                          <a:effectLst/>
                          <a:latin typeface="Times New Roman" pitchFamily="18" charset="0"/>
                          <a:cs typeface="Times New Roman" pitchFamily="18" charset="0"/>
                        </a:rPr>
                        <a:t>Lĩnh</a:t>
                      </a:r>
                      <a:r>
                        <a:rPr kumimoji="0" lang="en-US" sz="2400" b="1" i="0" u="none" strike="noStrike" cap="none" normalizeH="0" baseline="0" dirty="0" smtClean="0">
                          <a:ln>
                            <a:noFill/>
                          </a:ln>
                          <a:solidFill>
                            <a:schemeClr val="tx1"/>
                          </a:solidFill>
                          <a:effectLst/>
                          <a:latin typeface="Times New Roman" pitchFamily="18" charset="0"/>
                          <a:cs typeface="Times New Roman" pitchFamily="18" charset="0"/>
                        </a:rPr>
                        <a:t> </a:t>
                      </a:r>
                      <a:r>
                        <a:rPr kumimoji="0" lang="en-US" sz="2400" b="1" i="0" u="none" strike="noStrike" cap="none" normalizeH="0" baseline="0" dirty="0" err="1" smtClean="0">
                          <a:ln>
                            <a:noFill/>
                          </a:ln>
                          <a:solidFill>
                            <a:schemeClr val="tx1"/>
                          </a:solidFill>
                          <a:effectLst/>
                          <a:latin typeface="Times New Roman" pitchFamily="18" charset="0"/>
                          <a:cs typeface="Times New Roman" pitchFamily="18" charset="0"/>
                        </a:rPr>
                        <a:t>vực</a:t>
                      </a:r>
                      <a:r>
                        <a:rPr kumimoji="0" lang="en-US" sz="2400" b="1" i="0" u="none" strike="noStrike" cap="none" normalizeH="0" baseline="0" dirty="0" smtClean="0">
                          <a:ln>
                            <a:noFill/>
                          </a:ln>
                          <a:solidFill>
                            <a:schemeClr val="tx1"/>
                          </a:solidFill>
                          <a:effectLst/>
                          <a:latin typeface="Times New Roman" pitchFamily="18" charset="0"/>
                          <a:cs typeface="Times New Roman" pitchFamily="18" charset="0"/>
                        </a:rPr>
                        <a:t> </a:t>
                      </a:r>
                      <a:r>
                        <a:rPr kumimoji="0" lang="en-US" sz="2400" b="1" i="0" u="none" strike="noStrike" cap="none" normalizeH="0" baseline="0" dirty="0" err="1" smtClean="0">
                          <a:ln>
                            <a:noFill/>
                          </a:ln>
                          <a:solidFill>
                            <a:schemeClr val="tx1"/>
                          </a:solidFill>
                          <a:effectLst/>
                          <a:latin typeface="Times New Roman" pitchFamily="18" charset="0"/>
                          <a:cs typeface="Times New Roman" pitchFamily="18" charset="0"/>
                        </a:rPr>
                        <a:t>cải</a:t>
                      </a:r>
                      <a:r>
                        <a:rPr kumimoji="0" lang="en-US" sz="2400" b="1" i="0" u="none" strike="noStrike" cap="none" normalizeH="0" baseline="0" dirty="0" smtClean="0">
                          <a:ln>
                            <a:noFill/>
                          </a:ln>
                          <a:solidFill>
                            <a:schemeClr val="tx1"/>
                          </a:solidFill>
                          <a:effectLst/>
                          <a:latin typeface="Times New Roman" pitchFamily="18" charset="0"/>
                          <a:cs typeface="Times New Roman" pitchFamily="18" charset="0"/>
                        </a:rPr>
                        <a:t> </a:t>
                      </a:r>
                      <a:r>
                        <a:rPr kumimoji="0" lang="en-US" sz="2400" b="1" i="0" u="none" strike="noStrike" cap="none" normalizeH="0" baseline="0" dirty="0" err="1" smtClean="0">
                          <a:ln>
                            <a:noFill/>
                          </a:ln>
                          <a:solidFill>
                            <a:schemeClr val="tx1"/>
                          </a:solidFill>
                          <a:effectLst/>
                          <a:latin typeface="Times New Roman" pitchFamily="18" charset="0"/>
                          <a:cs typeface="Times New Roman" pitchFamily="18" charset="0"/>
                        </a:rPr>
                        <a:t>cách</a:t>
                      </a:r>
                      <a:endParaRPr kumimoji="0" lang="en-US" sz="1800" b="0" i="0" u="none" strike="noStrike" cap="none" normalizeH="0" baseline="0" dirty="0" smtClean="0">
                        <a:ln>
                          <a:noFill/>
                        </a:ln>
                        <a:solidFill>
                          <a:schemeClr val="tx1"/>
                        </a:solidFill>
                        <a:effectLst/>
                        <a:latin typeface="Calibri" pitchFamily="34" charset="0"/>
                        <a:ea typeface="Malgun Gothic" pitchFamily="34" charset="-127"/>
                        <a:cs typeface="Times New Roman" pitchFamily="18" charset="0"/>
                      </a:endParaRPr>
                    </a:p>
                  </a:txBody>
                  <a:tcPr marL="51435" marR="51435"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2CC"/>
                    </a:solidFill>
                  </a:tcPr>
                </a:tc>
                <a:tc>
                  <a:txBody>
                    <a:bodyPr/>
                    <a:lstStyle/>
                    <a:p>
                      <a:pPr marL="0" marR="0" lvl="0" indent="0" algn="ctr" defTabSz="914400" rtl="0" eaLnBrk="1" fontAlgn="base" latinLnBrk="0" hangingPunct="1">
                        <a:lnSpc>
                          <a:spcPct val="115000"/>
                        </a:lnSpc>
                        <a:spcBef>
                          <a:spcPct val="0"/>
                        </a:spcBef>
                        <a:spcAft>
                          <a:spcPts val="800"/>
                        </a:spcAft>
                        <a:buClrTx/>
                        <a:buSzTx/>
                        <a:buFontTx/>
                        <a:buNone/>
                        <a:tabLst/>
                      </a:pPr>
                      <a:r>
                        <a:rPr kumimoji="0" lang="en-US" sz="2400" b="1" i="0" u="none" strike="noStrike" cap="none" normalizeH="0" baseline="0" dirty="0" err="1" smtClean="0">
                          <a:ln>
                            <a:noFill/>
                          </a:ln>
                          <a:solidFill>
                            <a:schemeClr val="tx1"/>
                          </a:solidFill>
                          <a:effectLst/>
                          <a:latin typeface="Times New Roman" pitchFamily="18" charset="0"/>
                          <a:cs typeface="Times New Roman" pitchFamily="18" charset="0"/>
                        </a:rPr>
                        <a:t>Nội</a:t>
                      </a:r>
                      <a:r>
                        <a:rPr kumimoji="0" lang="en-US" sz="2400" b="1" i="0" u="none" strike="noStrike" cap="none" normalizeH="0" baseline="0" dirty="0" smtClean="0">
                          <a:ln>
                            <a:noFill/>
                          </a:ln>
                          <a:solidFill>
                            <a:schemeClr val="tx1"/>
                          </a:solidFill>
                          <a:effectLst/>
                          <a:latin typeface="Times New Roman" pitchFamily="18" charset="0"/>
                          <a:cs typeface="Times New Roman" pitchFamily="18" charset="0"/>
                        </a:rPr>
                        <a:t> dung</a:t>
                      </a:r>
                      <a:endParaRPr kumimoji="0" lang="en-US" sz="1800" b="0" i="0" u="none" strike="noStrike" cap="none" normalizeH="0" baseline="0" dirty="0" smtClean="0">
                        <a:ln>
                          <a:noFill/>
                        </a:ln>
                        <a:solidFill>
                          <a:schemeClr val="tx1"/>
                        </a:solidFill>
                        <a:effectLst/>
                        <a:latin typeface="Calibri" pitchFamily="34" charset="0"/>
                        <a:ea typeface="Malgun Gothic" pitchFamily="34" charset="-127"/>
                        <a:cs typeface="Times New Roman" pitchFamily="18" charset="0"/>
                      </a:endParaRPr>
                    </a:p>
                  </a:txBody>
                  <a:tcPr marL="51435" marR="51435"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2CC"/>
                    </a:solidFill>
                  </a:tcPr>
                </a:tc>
                <a:tc>
                  <a:txBody>
                    <a:bodyPr/>
                    <a:lstStyle/>
                    <a:p>
                      <a:pPr marL="0" marR="0" lvl="0" indent="0" algn="ctr" defTabSz="914400" rtl="0" eaLnBrk="1" fontAlgn="base" latinLnBrk="0" hangingPunct="1">
                        <a:lnSpc>
                          <a:spcPct val="115000"/>
                        </a:lnSpc>
                        <a:spcBef>
                          <a:spcPct val="0"/>
                        </a:spcBef>
                        <a:spcAft>
                          <a:spcPts val="800"/>
                        </a:spcAft>
                        <a:buClrTx/>
                        <a:buSzTx/>
                        <a:buFontTx/>
                        <a:buNone/>
                        <a:tabLst/>
                      </a:pPr>
                      <a:r>
                        <a:rPr kumimoji="0" lang="en-US" sz="2400" b="1" i="0" u="none" strike="noStrike" cap="none" normalizeH="0" baseline="0" dirty="0" smtClean="0">
                          <a:ln>
                            <a:noFill/>
                          </a:ln>
                          <a:solidFill>
                            <a:schemeClr val="tx1"/>
                          </a:solidFill>
                          <a:effectLst/>
                          <a:latin typeface="Times New Roman" pitchFamily="18" charset="0"/>
                          <a:cs typeface="Times New Roman" pitchFamily="18" charset="0"/>
                        </a:rPr>
                        <a:t>Ý </a:t>
                      </a:r>
                      <a:r>
                        <a:rPr kumimoji="0" lang="en-US" sz="2400" b="1" i="0" u="none" strike="noStrike" cap="none" normalizeH="0" baseline="0" dirty="0" err="1" smtClean="0">
                          <a:ln>
                            <a:noFill/>
                          </a:ln>
                          <a:solidFill>
                            <a:schemeClr val="tx1"/>
                          </a:solidFill>
                          <a:effectLst/>
                          <a:latin typeface="Times New Roman" pitchFamily="18" charset="0"/>
                          <a:cs typeface="Times New Roman" pitchFamily="18" charset="0"/>
                        </a:rPr>
                        <a:t>nghĩa</a:t>
                      </a:r>
                      <a:endParaRPr kumimoji="0" lang="en-US" sz="1800" b="0" i="0" u="none" strike="noStrike" cap="none" normalizeH="0" baseline="0" dirty="0" smtClean="0">
                        <a:ln>
                          <a:noFill/>
                        </a:ln>
                        <a:solidFill>
                          <a:schemeClr val="tx1"/>
                        </a:solidFill>
                        <a:effectLst/>
                        <a:latin typeface="Calibri" pitchFamily="34" charset="0"/>
                        <a:ea typeface="Malgun Gothic" pitchFamily="34" charset="-127"/>
                        <a:cs typeface="Times New Roman" pitchFamily="18" charset="0"/>
                      </a:endParaRPr>
                    </a:p>
                  </a:txBody>
                  <a:tcPr marL="51435" marR="51435"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2CC"/>
                    </a:solidFill>
                  </a:tcPr>
                </a:tc>
                <a:extLst>
                  <a:ext uri="{0D108BD9-81ED-4DB2-BD59-A6C34878D82A}">
                    <a16:rowId xmlns:a16="http://schemas.microsoft.com/office/drawing/2014/main" val="10000"/>
                  </a:ext>
                </a:extLst>
              </a:tr>
              <a:tr h="2393950">
                <a:tc>
                  <a:txBody>
                    <a:bodyPr/>
                    <a:lstStyle/>
                    <a:p>
                      <a:pPr marL="0" marR="0" lvl="0" indent="0" algn="just" defTabSz="914400" rtl="0" eaLnBrk="1" fontAlgn="base" latinLnBrk="0" hangingPunct="1">
                        <a:lnSpc>
                          <a:spcPct val="115000"/>
                        </a:lnSpc>
                        <a:spcBef>
                          <a:spcPct val="0"/>
                        </a:spcBef>
                        <a:spcAft>
                          <a:spcPts val="800"/>
                        </a:spcAft>
                        <a:buClrTx/>
                        <a:buSzTx/>
                        <a:buFontTx/>
                        <a:buNone/>
                        <a:tabLst/>
                      </a:pPr>
                      <a:r>
                        <a:rPr kumimoji="0" lang="en-US" sz="2400" b="1" i="0" u="none" strike="noStrike" cap="none" normalizeH="0" baseline="0" dirty="0" err="1" smtClean="0">
                          <a:ln>
                            <a:noFill/>
                          </a:ln>
                          <a:solidFill>
                            <a:schemeClr val="tx1"/>
                          </a:solidFill>
                          <a:effectLst/>
                          <a:latin typeface="Times New Roman" pitchFamily="18" charset="0"/>
                          <a:cs typeface="Times New Roman" pitchFamily="18" charset="0"/>
                        </a:rPr>
                        <a:t>Khoa</a:t>
                      </a:r>
                      <a:r>
                        <a:rPr kumimoji="0" lang="en-US" sz="2400" b="1" i="0" u="none" strike="noStrike" cap="none" normalizeH="0" baseline="0" dirty="0" smtClean="0">
                          <a:ln>
                            <a:noFill/>
                          </a:ln>
                          <a:solidFill>
                            <a:schemeClr val="tx1"/>
                          </a:solidFill>
                          <a:effectLst/>
                          <a:latin typeface="Times New Roman" pitchFamily="18" charset="0"/>
                          <a:cs typeface="Times New Roman" pitchFamily="18" charset="0"/>
                        </a:rPr>
                        <a:t> </a:t>
                      </a:r>
                      <a:r>
                        <a:rPr kumimoji="0" lang="en-US" sz="2400" b="1" i="0" u="none" strike="noStrike" cap="none" normalizeH="0" baseline="0" dirty="0" err="1" smtClean="0">
                          <a:ln>
                            <a:noFill/>
                          </a:ln>
                          <a:solidFill>
                            <a:schemeClr val="tx1"/>
                          </a:solidFill>
                          <a:effectLst/>
                          <a:latin typeface="Times New Roman" pitchFamily="18" charset="0"/>
                          <a:cs typeface="Times New Roman" pitchFamily="18" charset="0"/>
                        </a:rPr>
                        <a:t>học</a:t>
                      </a:r>
                      <a:r>
                        <a:rPr kumimoji="0" lang="en-US" sz="2400" b="1" i="0" u="none" strike="noStrike" cap="none" normalizeH="0" baseline="0" dirty="0" smtClean="0">
                          <a:ln>
                            <a:noFill/>
                          </a:ln>
                          <a:solidFill>
                            <a:schemeClr val="tx1"/>
                          </a:solidFill>
                          <a:effectLst/>
                          <a:latin typeface="Times New Roman" pitchFamily="18" charset="0"/>
                          <a:cs typeface="Times New Roman" pitchFamily="18" charset="0"/>
                        </a:rPr>
                        <a:t>, </a:t>
                      </a:r>
                      <a:r>
                        <a:rPr kumimoji="0" lang="en-US" sz="2400" b="1" i="0" u="none" strike="noStrike" cap="none" normalizeH="0" baseline="0" dirty="0" err="1" smtClean="0">
                          <a:ln>
                            <a:noFill/>
                          </a:ln>
                          <a:solidFill>
                            <a:schemeClr val="tx1"/>
                          </a:solidFill>
                          <a:effectLst/>
                          <a:latin typeface="Times New Roman" pitchFamily="18" charset="0"/>
                          <a:cs typeface="Times New Roman" pitchFamily="18" charset="0"/>
                        </a:rPr>
                        <a:t>giáo</a:t>
                      </a:r>
                      <a:r>
                        <a:rPr kumimoji="0" lang="en-US" sz="2400" b="1" i="0" u="none" strike="noStrike" cap="none" normalizeH="0" baseline="0" dirty="0" smtClean="0">
                          <a:ln>
                            <a:noFill/>
                          </a:ln>
                          <a:solidFill>
                            <a:schemeClr val="tx1"/>
                          </a:solidFill>
                          <a:effectLst/>
                          <a:latin typeface="Times New Roman" pitchFamily="18" charset="0"/>
                          <a:cs typeface="Times New Roman" pitchFamily="18" charset="0"/>
                        </a:rPr>
                        <a:t> </a:t>
                      </a:r>
                      <a:r>
                        <a:rPr kumimoji="0" lang="en-US" sz="2400" b="1" i="0" u="none" strike="noStrike" cap="none" normalizeH="0" baseline="0" dirty="0" err="1" smtClean="0">
                          <a:ln>
                            <a:noFill/>
                          </a:ln>
                          <a:solidFill>
                            <a:schemeClr val="tx1"/>
                          </a:solidFill>
                          <a:effectLst/>
                          <a:latin typeface="Times New Roman" pitchFamily="18" charset="0"/>
                          <a:cs typeface="Times New Roman" pitchFamily="18" charset="0"/>
                        </a:rPr>
                        <a:t>dục</a:t>
                      </a:r>
                      <a:endParaRPr kumimoji="0" lang="en-US" sz="1800" b="0" i="0" u="none" strike="noStrike" cap="none" normalizeH="0" baseline="0" dirty="0" smtClean="0">
                        <a:ln>
                          <a:noFill/>
                        </a:ln>
                        <a:solidFill>
                          <a:schemeClr val="tx1"/>
                        </a:solidFill>
                        <a:effectLst/>
                        <a:latin typeface="Calibri" pitchFamily="34" charset="0"/>
                        <a:ea typeface="Malgun Gothic" pitchFamily="34" charset="-127"/>
                        <a:cs typeface="Times New Roman" pitchFamily="18" charset="0"/>
                      </a:endParaRPr>
                    </a:p>
                  </a:txBody>
                  <a:tcPr marL="51435" marR="51435"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2CC"/>
                    </a:solidFill>
                  </a:tcPr>
                </a:tc>
                <a:tc>
                  <a:txBody>
                    <a:bodyPr/>
                    <a:lstStyle/>
                    <a:p>
                      <a:pPr marL="0" marR="0" lvl="0" indent="0" algn="just" defTabSz="914400" rtl="0" eaLnBrk="1" fontAlgn="base" latinLnBrk="0" hangingPunct="1">
                        <a:lnSpc>
                          <a:spcPct val="115000"/>
                        </a:lnSpc>
                        <a:spcBef>
                          <a:spcPct val="0"/>
                        </a:spcBef>
                        <a:spcAft>
                          <a:spcPts val="800"/>
                        </a:spcAft>
                        <a:buClrTx/>
                        <a:buSzTx/>
                        <a:buFontTx/>
                        <a:buNone/>
                        <a:tabLst/>
                      </a:pPr>
                      <a:r>
                        <a:rPr kumimoji="0" lang="en-US" sz="2400" b="1" i="0" u="none" strike="noStrike" cap="none" normalizeH="0" baseline="0" dirty="0" smtClean="0">
                          <a:ln>
                            <a:noFill/>
                          </a:ln>
                          <a:solidFill>
                            <a:schemeClr val="tx1"/>
                          </a:solidFill>
                          <a:effectLst/>
                          <a:latin typeface="Times New Roman" pitchFamily="18" charset="0"/>
                          <a:cs typeface="Times New Roman" pitchFamily="18" charset="0"/>
                        </a:rPr>
                        <a:t> </a:t>
                      </a:r>
                      <a:endParaRPr kumimoji="0" lang="en-US" sz="1800" b="0" i="0" u="none" strike="noStrike" cap="none" normalizeH="0" baseline="0" dirty="0" smtClean="0">
                        <a:ln>
                          <a:noFill/>
                        </a:ln>
                        <a:solidFill>
                          <a:schemeClr val="tx1"/>
                        </a:solidFill>
                        <a:effectLst/>
                        <a:latin typeface="Calibri" pitchFamily="34" charset="0"/>
                        <a:ea typeface="Malgun Gothic" pitchFamily="34" charset="-127"/>
                        <a:cs typeface="Times New Roman" pitchFamily="18" charset="0"/>
                      </a:endParaRPr>
                    </a:p>
                  </a:txBody>
                  <a:tcPr marL="51435" marR="51435"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2CC"/>
                    </a:solidFill>
                  </a:tcPr>
                </a:tc>
                <a:tc>
                  <a:txBody>
                    <a:bodyPr/>
                    <a:lstStyle/>
                    <a:p>
                      <a:pPr marL="0" marR="0" lvl="0" indent="0" algn="just" defTabSz="914400" rtl="0" eaLnBrk="1" fontAlgn="base" latinLnBrk="0" hangingPunct="1">
                        <a:lnSpc>
                          <a:spcPct val="115000"/>
                        </a:lnSpc>
                        <a:spcBef>
                          <a:spcPct val="0"/>
                        </a:spcBef>
                        <a:spcAft>
                          <a:spcPts val="800"/>
                        </a:spcAft>
                        <a:buClrTx/>
                        <a:buSzTx/>
                        <a:buFontTx/>
                        <a:buNone/>
                        <a:tabLst/>
                      </a:pPr>
                      <a:r>
                        <a:rPr kumimoji="0" lang="en-US" sz="2400" b="1" i="0" u="none" strike="noStrike" cap="none" normalizeH="0" baseline="0" smtClean="0">
                          <a:ln>
                            <a:noFill/>
                          </a:ln>
                          <a:solidFill>
                            <a:schemeClr val="tx1"/>
                          </a:solidFill>
                          <a:effectLst/>
                          <a:latin typeface="Times New Roman" pitchFamily="18" charset="0"/>
                          <a:cs typeface="Times New Roman" pitchFamily="18" charset="0"/>
                        </a:rPr>
                        <a:t> </a:t>
                      </a:r>
                      <a:endParaRPr kumimoji="0" lang="en-US" sz="1800" b="0" i="0" u="none" strike="noStrike" cap="none" normalizeH="0" baseline="0" smtClean="0">
                        <a:ln>
                          <a:noFill/>
                        </a:ln>
                        <a:solidFill>
                          <a:schemeClr val="tx1"/>
                        </a:solidFill>
                        <a:effectLst/>
                        <a:latin typeface="Calibri" pitchFamily="34" charset="0"/>
                        <a:ea typeface="Malgun Gothic" pitchFamily="34" charset="-127"/>
                        <a:cs typeface="Times New Roman" pitchFamily="18" charset="0"/>
                      </a:endParaRPr>
                    </a:p>
                  </a:txBody>
                  <a:tcPr marL="51435" marR="51435"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2CC"/>
                    </a:solidFill>
                  </a:tcPr>
                </a:tc>
                <a:extLst>
                  <a:ext uri="{0D108BD9-81ED-4DB2-BD59-A6C34878D82A}">
                    <a16:rowId xmlns:a16="http://schemas.microsoft.com/office/drawing/2014/main" val="10001"/>
                  </a:ext>
                </a:extLst>
              </a:tr>
              <a:tr h="1062038">
                <a:tc>
                  <a:txBody>
                    <a:bodyPr/>
                    <a:lstStyle/>
                    <a:p>
                      <a:pPr marL="0" marR="0" lvl="0" indent="0" algn="just" defTabSz="914400" rtl="0" eaLnBrk="1" fontAlgn="base" latinLnBrk="0" hangingPunct="1">
                        <a:lnSpc>
                          <a:spcPct val="115000"/>
                        </a:lnSpc>
                        <a:spcBef>
                          <a:spcPct val="0"/>
                        </a:spcBef>
                        <a:spcAft>
                          <a:spcPts val="800"/>
                        </a:spcAft>
                        <a:buClrTx/>
                        <a:buSzTx/>
                        <a:buFontTx/>
                        <a:buNone/>
                        <a:tabLst/>
                      </a:pPr>
                      <a:r>
                        <a:rPr kumimoji="0" lang="en-US" sz="2400" b="1" i="0" u="none" strike="noStrike" cap="none" normalizeH="0" baseline="0" dirty="0" err="1" smtClean="0">
                          <a:ln>
                            <a:noFill/>
                          </a:ln>
                          <a:solidFill>
                            <a:schemeClr val="tx1"/>
                          </a:solidFill>
                          <a:effectLst/>
                          <a:latin typeface="Times New Roman" pitchFamily="18" charset="0"/>
                          <a:cs typeface="Times New Roman" pitchFamily="18" charset="0"/>
                        </a:rPr>
                        <a:t>Quân</a:t>
                      </a:r>
                      <a:r>
                        <a:rPr kumimoji="0" lang="en-US" sz="2400" b="1" i="0" u="none" strike="noStrike" cap="none" normalizeH="0" baseline="0" dirty="0" smtClean="0">
                          <a:ln>
                            <a:noFill/>
                          </a:ln>
                          <a:solidFill>
                            <a:schemeClr val="tx1"/>
                          </a:solidFill>
                          <a:effectLst/>
                          <a:latin typeface="Times New Roman" pitchFamily="18" charset="0"/>
                          <a:cs typeface="Times New Roman" pitchFamily="18" charset="0"/>
                        </a:rPr>
                        <a:t> </a:t>
                      </a:r>
                      <a:r>
                        <a:rPr kumimoji="0" lang="en-US" sz="2400" b="1" i="0" u="none" strike="noStrike" cap="none" normalizeH="0" baseline="0" dirty="0" err="1" smtClean="0">
                          <a:ln>
                            <a:noFill/>
                          </a:ln>
                          <a:solidFill>
                            <a:schemeClr val="tx1"/>
                          </a:solidFill>
                          <a:effectLst/>
                          <a:latin typeface="Times New Roman" pitchFamily="18" charset="0"/>
                          <a:cs typeface="Times New Roman" pitchFamily="18" charset="0"/>
                        </a:rPr>
                        <a:t>sự</a:t>
                      </a:r>
                      <a:endParaRPr kumimoji="0" lang="en-US" sz="1800" b="0" i="0" u="none" strike="noStrike" cap="none" normalizeH="0" baseline="0" dirty="0" smtClean="0">
                        <a:ln>
                          <a:noFill/>
                        </a:ln>
                        <a:solidFill>
                          <a:schemeClr val="tx1"/>
                        </a:solidFill>
                        <a:effectLst/>
                        <a:latin typeface="Calibri" pitchFamily="34" charset="0"/>
                        <a:ea typeface="Malgun Gothic" pitchFamily="34" charset="-127"/>
                        <a:cs typeface="Times New Roman" pitchFamily="18" charset="0"/>
                      </a:endParaRPr>
                    </a:p>
                  </a:txBody>
                  <a:tcPr marL="51435" marR="51435"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2CC"/>
                    </a:solidFill>
                  </a:tcPr>
                </a:tc>
                <a:tc>
                  <a:txBody>
                    <a:bodyPr/>
                    <a:lstStyle/>
                    <a:p>
                      <a:pPr marL="0" marR="0" lvl="0" indent="0" algn="just" defTabSz="914400" rtl="0" eaLnBrk="1" fontAlgn="base" latinLnBrk="0" hangingPunct="1">
                        <a:lnSpc>
                          <a:spcPct val="115000"/>
                        </a:lnSpc>
                        <a:spcBef>
                          <a:spcPct val="0"/>
                        </a:spcBef>
                        <a:spcAft>
                          <a:spcPts val="800"/>
                        </a:spcAft>
                        <a:buClrTx/>
                        <a:buSzTx/>
                        <a:buFontTx/>
                        <a:buNone/>
                        <a:tabLst/>
                      </a:pPr>
                      <a:r>
                        <a:rPr kumimoji="0" lang="en-US" sz="2400" b="1" i="0" u="none" strike="noStrike" cap="none" normalizeH="0" baseline="0" dirty="0" smtClean="0">
                          <a:ln>
                            <a:noFill/>
                          </a:ln>
                          <a:solidFill>
                            <a:schemeClr val="tx1"/>
                          </a:solidFill>
                          <a:effectLst/>
                          <a:latin typeface="Times New Roman" pitchFamily="18" charset="0"/>
                          <a:cs typeface="Times New Roman" pitchFamily="18" charset="0"/>
                        </a:rPr>
                        <a:t> </a:t>
                      </a:r>
                    </a:p>
                    <a:p>
                      <a:pPr marL="0" marR="0" lvl="0" indent="0" algn="just" defTabSz="914400" rtl="0" eaLnBrk="1" fontAlgn="base" latinLnBrk="0" hangingPunct="1">
                        <a:lnSpc>
                          <a:spcPct val="115000"/>
                        </a:lnSpc>
                        <a:spcBef>
                          <a:spcPct val="0"/>
                        </a:spcBef>
                        <a:spcAft>
                          <a:spcPts val="800"/>
                        </a:spcAft>
                        <a:buClrTx/>
                        <a:buSzTx/>
                        <a:buFontTx/>
                        <a:buNone/>
                        <a:tabLst/>
                      </a:pPr>
                      <a:endParaRPr kumimoji="0" lang="en-US" sz="2400" b="1" i="0" u="none" strike="noStrike" cap="none" normalizeH="0" baseline="0" dirty="0" smtClean="0">
                        <a:ln>
                          <a:noFill/>
                        </a:ln>
                        <a:solidFill>
                          <a:schemeClr val="tx1"/>
                        </a:solidFill>
                        <a:effectLst/>
                        <a:latin typeface="Times New Roman" pitchFamily="18" charset="0"/>
                        <a:ea typeface="Malgun Gothic" pitchFamily="34" charset="-127"/>
                        <a:cs typeface="Times New Roman" pitchFamily="18" charset="0"/>
                      </a:endParaRPr>
                    </a:p>
                    <a:p>
                      <a:pPr marL="0" marR="0" lvl="0" indent="0" algn="just" defTabSz="914400" rtl="0" eaLnBrk="1" fontAlgn="base" latinLnBrk="0" hangingPunct="1">
                        <a:lnSpc>
                          <a:spcPct val="115000"/>
                        </a:lnSpc>
                        <a:spcBef>
                          <a:spcPct val="0"/>
                        </a:spcBef>
                        <a:spcAft>
                          <a:spcPts val="800"/>
                        </a:spcAft>
                        <a:buClrTx/>
                        <a:buSzTx/>
                        <a:buFontTx/>
                        <a:buNone/>
                        <a:tabLst/>
                      </a:pPr>
                      <a:endParaRPr kumimoji="0" lang="en-US" sz="2400" b="1" i="0" u="none" strike="noStrike" cap="none" normalizeH="0" baseline="0" dirty="0" smtClean="0">
                        <a:ln>
                          <a:noFill/>
                        </a:ln>
                        <a:solidFill>
                          <a:schemeClr val="tx1"/>
                        </a:solidFill>
                        <a:effectLst/>
                        <a:latin typeface="Times New Roman" pitchFamily="18" charset="0"/>
                        <a:ea typeface="Malgun Gothic" pitchFamily="34" charset="-127"/>
                        <a:cs typeface="Times New Roman" pitchFamily="18" charset="0"/>
                      </a:endParaRPr>
                    </a:p>
                    <a:p>
                      <a:pPr marL="0" marR="0" lvl="0" indent="0" algn="just" defTabSz="914400" rtl="0" eaLnBrk="1" fontAlgn="base" latinLnBrk="0" hangingPunct="1">
                        <a:lnSpc>
                          <a:spcPct val="115000"/>
                        </a:lnSpc>
                        <a:spcBef>
                          <a:spcPct val="0"/>
                        </a:spcBef>
                        <a:spcAft>
                          <a:spcPts val="800"/>
                        </a:spcAft>
                        <a:buClrTx/>
                        <a:buSzTx/>
                        <a:buFontTx/>
                        <a:buNone/>
                        <a:tabLst/>
                      </a:pPr>
                      <a:endParaRPr kumimoji="0" lang="en-US" sz="1800" b="0" i="0" u="none" strike="noStrike" cap="none" normalizeH="0" baseline="0" dirty="0" smtClean="0">
                        <a:ln>
                          <a:noFill/>
                        </a:ln>
                        <a:solidFill>
                          <a:schemeClr val="tx1"/>
                        </a:solidFill>
                        <a:effectLst/>
                        <a:latin typeface="Calibri" pitchFamily="34" charset="0"/>
                        <a:ea typeface="Malgun Gothic" pitchFamily="34" charset="-127"/>
                        <a:cs typeface="Times New Roman" pitchFamily="18" charset="0"/>
                      </a:endParaRPr>
                    </a:p>
                  </a:txBody>
                  <a:tcPr marL="51435" marR="51435"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2CC"/>
                    </a:solidFill>
                  </a:tcPr>
                </a:tc>
                <a:tc>
                  <a:txBody>
                    <a:bodyPr/>
                    <a:lstStyle/>
                    <a:p>
                      <a:pPr marL="0" marR="0" lvl="0" indent="0" algn="just" defTabSz="914400" rtl="0" eaLnBrk="1" fontAlgn="base" latinLnBrk="0" hangingPunct="1">
                        <a:lnSpc>
                          <a:spcPct val="115000"/>
                        </a:lnSpc>
                        <a:spcBef>
                          <a:spcPct val="0"/>
                        </a:spcBef>
                        <a:spcAft>
                          <a:spcPts val="800"/>
                        </a:spcAft>
                        <a:buClrTx/>
                        <a:buSzTx/>
                        <a:buFontTx/>
                        <a:buNone/>
                        <a:tabLst/>
                      </a:pPr>
                      <a:r>
                        <a:rPr kumimoji="0" lang="en-US" sz="2400" b="1" i="0" u="none" strike="noStrike" cap="none" normalizeH="0" baseline="0" dirty="0" smtClean="0">
                          <a:ln>
                            <a:noFill/>
                          </a:ln>
                          <a:solidFill>
                            <a:schemeClr val="tx1"/>
                          </a:solidFill>
                          <a:effectLst/>
                          <a:latin typeface="Times New Roman" pitchFamily="18" charset="0"/>
                          <a:cs typeface="Times New Roman" pitchFamily="18" charset="0"/>
                        </a:rPr>
                        <a:t> </a:t>
                      </a:r>
                      <a:endParaRPr kumimoji="0" lang="en-US" sz="1800" b="0" i="0" u="none" strike="noStrike" cap="none" normalizeH="0" baseline="0" dirty="0" smtClean="0">
                        <a:ln>
                          <a:noFill/>
                        </a:ln>
                        <a:solidFill>
                          <a:schemeClr val="tx1"/>
                        </a:solidFill>
                        <a:effectLst/>
                        <a:latin typeface="Calibri" pitchFamily="34" charset="0"/>
                        <a:ea typeface="Malgun Gothic" pitchFamily="34" charset="-127"/>
                        <a:cs typeface="Times New Roman" pitchFamily="18" charset="0"/>
                      </a:endParaRPr>
                    </a:p>
                  </a:txBody>
                  <a:tcPr marL="51435" marR="51435"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2CC"/>
                    </a:solidFill>
                  </a:tcPr>
                </a:tc>
                <a:extLst>
                  <a:ext uri="{0D108BD9-81ED-4DB2-BD59-A6C34878D82A}">
                    <a16:rowId xmlns:a16="http://schemas.microsoft.com/office/drawing/2014/main" val="10002"/>
                  </a:ext>
                </a:extLst>
              </a:tr>
            </a:tbl>
          </a:graphicData>
        </a:graphic>
      </p:graphicFrame>
      <p:sp>
        <p:nvSpPr>
          <p:cNvPr id="3" name="TextBox 2">
            <a:extLst>
              <a:ext uri="{FF2B5EF4-FFF2-40B4-BE49-F238E27FC236}">
                <a16:creationId xmlns:a16="http://schemas.microsoft.com/office/drawing/2014/main" id="{5F4BE951-1C86-F35C-A51C-08816482F613}"/>
              </a:ext>
            </a:extLst>
          </p:cNvPr>
          <p:cNvSpPr txBox="1"/>
          <p:nvPr/>
        </p:nvSpPr>
        <p:spPr>
          <a:xfrm>
            <a:off x="1828800" y="1418841"/>
            <a:ext cx="5715000" cy="2246769"/>
          </a:xfrm>
          <a:prstGeom prst="rect">
            <a:avLst/>
          </a:prstGeom>
          <a:noFill/>
        </p:spPr>
        <p:txBody>
          <a:bodyPr wrap="square">
            <a:spAutoFit/>
          </a:bodyPr>
          <a:lstStyle/>
          <a:p>
            <a:pPr algn="just">
              <a:defRPr/>
            </a:pPr>
            <a:r>
              <a:rPr lang="vi-VN" sz="2800" dirty="0">
                <a:solidFill>
                  <a:prstClr val="black"/>
                </a:solidFill>
                <a:latin typeface="Times New Roman"/>
              </a:rPr>
              <a:t>- Thi hành chính sách giáo dục bắt buộc, chú trọng nội dung khoa học - kĩ thuật trong chương trình giảng dạy.</a:t>
            </a:r>
          </a:p>
          <a:p>
            <a:pPr algn="just">
              <a:defRPr/>
            </a:pPr>
            <a:r>
              <a:rPr lang="vi-VN" sz="2800" dirty="0">
                <a:solidFill>
                  <a:prstClr val="black"/>
                </a:solidFill>
                <a:latin typeface="Times New Roman"/>
              </a:rPr>
              <a:t>- Cử học sinh ưu tú du học ở phương Tây.</a:t>
            </a:r>
          </a:p>
        </p:txBody>
      </p:sp>
      <p:sp>
        <p:nvSpPr>
          <p:cNvPr id="7" name="TextBox 6"/>
          <p:cNvSpPr txBox="1">
            <a:spLocks noChangeArrowheads="1"/>
          </p:cNvSpPr>
          <p:nvPr/>
        </p:nvSpPr>
        <p:spPr bwMode="auto">
          <a:xfrm>
            <a:off x="7500942" y="1377258"/>
            <a:ext cx="4497094" cy="25000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just" fontAlgn="base">
              <a:lnSpc>
                <a:spcPct val="107000"/>
              </a:lnSpc>
              <a:spcBef>
                <a:spcPct val="0"/>
              </a:spcBef>
              <a:spcAft>
                <a:spcPts val="800"/>
              </a:spcAft>
            </a:pPr>
            <a:r>
              <a:rPr lang="en-US" sz="2800" dirty="0" smtClean="0">
                <a:solidFill>
                  <a:srgbClr val="000000"/>
                </a:solidFill>
                <a:latin typeface="Times New Roman" pitchFamily="18" charset="0"/>
                <a:cs typeface="Times New Roman" pitchFamily="18" charset="0"/>
              </a:rPr>
              <a:t>- </a:t>
            </a:r>
            <a:r>
              <a:rPr lang="en-US" sz="2800" dirty="0" err="1" smtClean="0">
                <a:solidFill>
                  <a:srgbClr val="000000"/>
                </a:solidFill>
                <a:latin typeface="Times New Roman" pitchFamily="18" charset="0"/>
                <a:cs typeface="Times New Roman" pitchFamily="18" charset="0"/>
              </a:rPr>
              <a:t>Nâng</a:t>
            </a:r>
            <a:r>
              <a:rPr lang="en-US" sz="2800" dirty="0" smtClean="0">
                <a:solidFill>
                  <a:srgbClr val="000000"/>
                </a:solidFill>
                <a:latin typeface="Times New Roman" pitchFamily="18" charset="0"/>
                <a:cs typeface="Times New Roman" pitchFamily="18" charset="0"/>
              </a:rPr>
              <a:t> </a:t>
            </a:r>
            <a:r>
              <a:rPr lang="en-US" sz="2800" dirty="0" err="1">
                <a:solidFill>
                  <a:srgbClr val="000000"/>
                </a:solidFill>
                <a:latin typeface="Times New Roman" pitchFamily="18" charset="0"/>
                <a:cs typeface="Times New Roman" pitchFamily="18" charset="0"/>
              </a:rPr>
              <a:t>cao</a:t>
            </a:r>
            <a:r>
              <a:rPr lang="en-US" sz="2800" dirty="0">
                <a:solidFill>
                  <a:srgbClr val="000000"/>
                </a:solidFill>
                <a:latin typeface="Times New Roman" pitchFamily="18" charset="0"/>
                <a:cs typeface="Times New Roman" pitchFamily="18" charset="0"/>
              </a:rPr>
              <a:t> </a:t>
            </a:r>
            <a:r>
              <a:rPr lang="en-US" sz="2800" dirty="0" err="1">
                <a:solidFill>
                  <a:srgbClr val="000000"/>
                </a:solidFill>
                <a:latin typeface="Times New Roman" pitchFamily="18" charset="0"/>
                <a:cs typeface="Times New Roman" pitchFamily="18" charset="0"/>
              </a:rPr>
              <a:t>dân</a:t>
            </a:r>
            <a:r>
              <a:rPr lang="en-US" sz="2800" dirty="0">
                <a:solidFill>
                  <a:srgbClr val="000000"/>
                </a:solidFill>
                <a:latin typeface="Times New Roman" pitchFamily="18" charset="0"/>
                <a:cs typeface="Times New Roman" pitchFamily="18" charset="0"/>
              </a:rPr>
              <a:t> </a:t>
            </a:r>
            <a:r>
              <a:rPr lang="en-US" sz="2800" dirty="0" err="1">
                <a:solidFill>
                  <a:srgbClr val="000000"/>
                </a:solidFill>
                <a:latin typeface="Times New Roman" pitchFamily="18" charset="0"/>
                <a:cs typeface="Times New Roman" pitchFamily="18" charset="0"/>
              </a:rPr>
              <a:t>trí</a:t>
            </a:r>
            <a:r>
              <a:rPr lang="en-US" sz="2800" dirty="0">
                <a:solidFill>
                  <a:srgbClr val="000000"/>
                </a:solidFill>
                <a:latin typeface="Times New Roman" pitchFamily="18" charset="0"/>
                <a:cs typeface="Times New Roman" pitchFamily="18" charset="0"/>
              </a:rPr>
              <a:t>; </a:t>
            </a:r>
            <a:r>
              <a:rPr lang="en-US" sz="2800" dirty="0" err="1">
                <a:solidFill>
                  <a:srgbClr val="000000"/>
                </a:solidFill>
                <a:latin typeface="Times New Roman" pitchFamily="18" charset="0"/>
                <a:cs typeface="Times New Roman" pitchFamily="18" charset="0"/>
              </a:rPr>
              <a:t>đào</a:t>
            </a:r>
            <a:r>
              <a:rPr lang="en-US" sz="2800" dirty="0">
                <a:solidFill>
                  <a:srgbClr val="000000"/>
                </a:solidFill>
                <a:latin typeface="Times New Roman" pitchFamily="18" charset="0"/>
                <a:cs typeface="Times New Roman" pitchFamily="18" charset="0"/>
              </a:rPr>
              <a:t> </a:t>
            </a:r>
            <a:r>
              <a:rPr lang="en-US" sz="2800" dirty="0" err="1">
                <a:solidFill>
                  <a:srgbClr val="000000"/>
                </a:solidFill>
                <a:latin typeface="Times New Roman" pitchFamily="18" charset="0"/>
                <a:cs typeface="Times New Roman" pitchFamily="18" charset="0"/>
              </a:rPr>
              <a:t>tạo</a:t>
            </a:r>
            <a:r>
              <a:rPr lang="en-US" sz="2800" dirty="0">
                <a:solidFill>
                  <a:srgbClr val="000000"/>
                </a:solidFill>
                <a:latin typeface="Times New Roman" pitchFamily="18" charset="0"/>
                <a:cs typeface="Times New Roman" pitchFamily="18" charset="0"/>
              </a:rPr>
              <a:t> </a:t>
            </a:r>
            <a:r>
              <a:rPr lang="en-US" sz="2800" dirty="0" err="1">
                <a:solidFill>
                  <a:srgbClr val="000000"/>
                </a:solidFill>
                <a:latin typeface="Times New Roman" pitchFamily="18" charset="0"/>
                <a:cs typeface="Times New Roman" pitchFamily="18" charset="0"/>
              </a:rPr>
              <a:t>nhân</a:t>
            </a:r>
            <a:r>
              <a:rPr lang="en-US" sz="2800" dirty="0">
                <a:solidFill>
                  <a:srgbClr val="000000"/>
                </a:solidFill>
                <a:latin typeface="Times New Roman" pitchFamily="18" charset="0"/>
                <a:cs typeface="Times New Roman" pitchFamily="18" charset="0"/>
              </a:rPr>
              <a:t> </a:t>
            </a:r>
            <a:r>
              <a:rPr lang="en-US" sz="2800" dirty="0" err="1">
                <a:solidFill>
                  <a:srgbClr val="000000"/>
                </a:solidFill>
                <a:latin typeface="Times New Roman" pitchFamily="18" charset="0"/>
                <a:cs typeface="Times New Roman" pitchFamily="18" charset="0"/>
              </a:rPr>
              <a:t>lực</a:t>
            </a:r>
            <a:r>
              <a:rPr lang="en-US" sz="2800" dirty="0">
                <a:solidFill>
                  <a:srgbClr val="000000"/>
                </a:solidFill>
                <a:latin typeface="Times New Roman" pitchFamily="18" charset="0"/>
                <a:cs typeface="Times New Roman" pitchFamily="18" charset="0"/>
              </a:rPr>
              <a:t>; </a:t>
            </a:r>
            <a:r>
              <a:rPr lang="en-US" sz="2800" dirty="0" err="1">
                <a:solidFill>
                  <a:srgbClr val="000000"/>
                </a:solidFill>
                <a:latin typeface="Times New Roman" pitchFamily="18" charset="0"/>
                <a:cs typeface="Times New Roman" pitchFamily="18" charset="0"/>
              </a:rPr>
              <a:t>bồi</a:t>
            </a:r>
            <a:r>
              <a:rPr lang="en-US" sz="2800" dirty="0">
                <a:solidFill>
                  <a:srgbClr val="000000"/>
                </a:solidFill>
                <a:latin typeface="Times New Roman" pitchFamily="18" charset="0"/>
                <a:cs typeface="Times New Roman" pitchFamily="18" charset="0"/>
              </a:rPr>
              <a:t> </a:t>
            </a:r>
            <a:r>
              <a:rPr lang="en-US" sz="2800" dirty="0" err="1">
                <a:solidFill>
                  <a:srgbClr val="000000"/>
                </a:solidFill>
                <a:latin typeface="Times New Roman" pitchFamily="18" charset="0"/>
                <a:cs typeface="Times New Roman" pitchFamily="18" charset="0"/>
              </a:rPr>
              <a:t>dưỡng</a:t>
            </a:r>
            <a:r>
              <a:rPr lang="en-US" sz="2800" dirty="0">
                <a:solidFill>
                  <a:srgbClr val="000000"/>
                </a:solidFill>
                <a:latin typeface="Times New Roman" pitchFamily="18" charset="0"/>
                <a:cs typeface="Times New Roman" pitchFamily="18" charset="0"/>
              </a:rPr>
              <a:t> </a:t>
            </a:r>
            <a:r>
              <a:rPr lang="en-US" sz="2800" dirty="0" err="1">
                <a:solidFill>
                  <a:srgbClr val="000000"/>
                </a:solidFill>
                <a:latin typeface="Times New Roman" pitchFamily="18" charset="0"/>
                <a:cs typeface="Times New Roman" pitchFamily="18" charset="0"/>
              </a:rPr>
              <a:t>nhân</a:t>
            </a:r>
            <a:r>
              <a:rPr lang="en-US" sz="2800" dirty="0">
                <a:solidFill>
                  <a:srgbClr val="000000"/>
                </a:solidFill>
                <a:latin typeface="Times New Roman" pitchFamily="18" charset="0"/>
                <a:cs typeface="Times New Roman" pitchFamily="18" charset="0"/>
              </a:rPr>
              <a:t> </a:t>
            </a:r>
            <a:r>
              <a:rPr lang="en-US" sz="2800" dirty="0" err="1" smtClean="0">
                <a:solidFill>
                  <a:srgbClr val="000000"/>
                </a:solidFill>
                <a:latin typeface="Times New Roman" pitchFamily="18" charset="0"/>
                <a:cs typeface="Times New Roman" pitchFamily="18" charset="0"/>
              </a:rPr>
              <a:t>tài</a:t>
            </a:r>
            <a:r>
              <a:rPr lang="en-US" sz="2800" dirty="0" smtClean="0">
                <a:solidFill>
                  <a:srgbClr val="000000"/>
                </a:solidFill>
                <a:latin typeface="Times New Roman" pitchFamily="18" charset="0"/>
                <a:cs typeface="Times New Roman" pitchFamily="18" charset="0"/>
              </a:rPr>
              <a:t>.</a:t>
            </a:r>
          </a:p>
          <a:p>
            <a:pPr algn="just" fontAlgn="base">
              <a:lnSpc>
                <a:spcPct val="107000"/>
              </a:lnSpc>
              <a:spcBef>
                <a:spcPct val="0"/>
              </a:spcBef>
              <a:spcAft>
                <a:spcPts val="800"/>
              </a:spcAft>
            </a:pPr>
            <a:r>
              <a:rPr lang="en-US" sz="2800" dirty="0" smtClean="0">
                <a:solidFill>
                  <a:srgbClr val="000000"/>
                </a:solidFill>
                <a:latin typeface="Times New Roman" pitchFamily="18" charset="0"/>
                <a:cs typeface="Times New Roman" pitchFamily="18" charset="0"/>
              </a:rPr>
              <a:t>- </a:t>
            </a:r>
            <a:r>
              <a:rPr lang="en-US" sz="2800" dirty="0" err="1">
                <a:solidFill>
                  <a:srgbClr val="000000"/>
                </a:solidFill>
                <a:latin typeface="Times New Roman" pitchFamily="18" charset="0"/>
                <a:cs typeface="Times New Roman" pitchFamily="18" charset="0"/>
              </a:rPr>
              <a:t>Là</a:t>
            </a:r>
            <a:r>
              <a:rPr lang="en-US" sz="2800" dirty="0">
                <a:solidFill>
                  <a:srgbClr val="000000"/>
                </a:solidFill>
                <a:latin typeface="Times New Roman" pitchFamily="18" charset="0"/>
                <a:cs typeface="Times New Roman" pitchFamily="18" charset="0"/>
              </a:rPr>
              <a:t> </a:t>
            </a:r>
            <a:r>
              <a:rPr lang="en-US" sz="2800" dirty="0" err="1">
                <a:solidFill>
                  <a:srgbClr val="000000"/>
                </a:solidFill>
                <a:latin typeface="Times New Roman" pitchFamily="18" charset="0"/>
                <a:cs typeface="Times New Roman" pitchFamily="18" charset="0"/>
              </a:rPr>
              <a:t>cơ</a:t>
            </a:r>
            <a:r>
              <a:rPr lang="en-US" sz="2800" dirty="0">
                <a:solidFill>
                  <a:srgbClr val="000000"/>
                </a:solidFill>
                <a:latin typeface="Times New Roman" pitchFamily="18" charset="0"/>
                <a:cs typeface="Times New Roman" pitchFamily="18" charset="0"/>
              </a:rPr>
              <a:t> </a:t>
            </a:r>
            <a:r>
              <a:rPr lang="en-US" sz="2800" dirty="0" err="1">
                <a:solidFill>
                  <a:srgbClr val="000000"/>
                </a:solidFill>
                <a:latin typeface="Times New Roman" pitchFamily="18" charset="0"/>
                <a:cs typeface="Times New Roman" pitchFamily="18" charset="0"/>
              </a:rPr>
              <a:t>sở</a:t>
            </a:r>
            <a:r>
              <a:rPr lang="en-US" sz="2800" dirty="0">
                <a:solidFill>
                  <a:srgbClr val="000000"/>
                </a:solidFill>
                <a:latin typeface="Times New Roman" pitchFamily="18" charset="0"/>
                <a:cs typeface="Times New Roman" pitchFamily="18" charset="0"/>
              </a:rPr>
              <a:t>, </a:t>
            </a:r>
            <a:r>
              <a:rPr lang="en-US" sz="2800" dirty="0" err="1">
                <a:solidFill>
                  <a:srgbClr val="000000"/>
                </a:solidFill>
                <a:latin typeface="Times New Roman" pitchFamily="18" charset="0"/>
                <a:cs typeface="Times New Roman" pitchFamily="18" charset="0"/>
              </a:rPr>
              <a:t>động</a:t>
            </a:r>
            <a:r>
              <a:rPr lang="en-US" sz="2800" dirty="0">
                <a:solidFill>
                  <a:srgbClr val="000000"/>
                </a:solidFill>
                <a:latin typeface="Times New Roman" pitchFamily="18" charset="0"/>
                <a:cs typeface="Times New Roman" pitchFamily="18" charset="0"/>
              </a:rPr>
              <a:t> </a:t>
            </a:r>
            <a:r>
              <a:rPr lang="en-US" sz="2800" dirty="0" err="1">
                <a:solidFill>
                  <a:srgbClr val="000000"/>
                </a:solidFill>
                <a:latin typeface="Times New Roman" pitchFamily="18" charset="0"/>
                <a:cs typeface="Times New Roman" pitchFamily="18" charset="0"/>
              </a:rPr>
              <a:t>lực</a:t>
            </a:r>
            <a:r>
              <a:rPr lang="en-US" sz="2800" dirty="0">
                <a:solidFill>
                  <a:srgbClr val="000000"/>
                </a:solidFill>
                <a:latin typeface="Times New Roman" pitchFamily="18" charset="0"/>
                <a:cs typeface="Times New Roman" pitchFamily="18" charset="0"/>
              </a:rPr>
              <a:t> </a:t>
            </a:r>
            <a:r>
              <a:rPr lang="en-US" sz="2800" dirty="0" err="1">
                <a:solidFill>
                  <a:srgbClr val="000000"/>
                </a:solidFill>
                <a:latin typeface="Times New Roman" pitchFamily="18" charset="0"/>
                <a:cs typeface="Times New Roman" pitchFamily="18" charset="0"/>
              </a:rPr>
              <a:t>quan</a:t>
            </a:r>
            <a:r>
              <a:rPr lang="en-US" sz="2800" dirty="0">
                <a:solidFill>
                  <a:srgbClr val="000000"/>
                </a:solidFill>
                <a:latin typeface="Times New Roman" pitchFamily="18" charset="0"/>
                <a:cs typeface="Times New Roman" pitchFamily="18" charset="0"/>
              </a:rPr>
              <a:t> </a:t>
            </a:r>
            <a:r>
              <a:rPr lang="en-US" sz="2800" dirty="0" err="1">
                <a:solidFill>
                  <a:srgbClr val="000000"/>
                </a:solidFill>
                <a:latin typeface="Times New Roman" pitchFamily="18" charset="0"/>
                <a:cs typeface="Times New Roman" pitchFamily="18" charset="0"/>
              </a:rPr>
              <a:t>trọng</a:t>
            </a:r>
            <a:r>
              <a:rPr lang="en-US" sz="2800" dirty="0">
                <a:solidFill>
                  <a:srgbClr val="000000"/>
                </a:solidFill>
                <a:latin typeface="Times New Roman" pitchFamily="18" charset="0"/>
                <a:cs typeface="Times New Roman" pitchFamily="18" charset="0"/>
              </a:rPr>
              <a:t> </a:t>
            </a:r>
            <a:r>
              <a:rPr lang="en-US" sz="2800" dirty="0" err="1">
                <a:solidFill>
                  <a:srgbClr val="000000"/>
                </a:solidFill>
                <a:latin typeface="Times New Roman" pitchFamily="18" charset="0"/>
                <a:cs typeface="Times New Roman" pitchFamily="18" charset="0"/>
              </a:rPr>
              <a:t>để</a:t>
            </a:r>
            <a:r>
              <a:rPr lang="en-US" sz="2800" dirty="0">
                <a:solidFill>
                  <a:srgbClr val="000000"/>
                </a:solidFill>
                <a:latin typeface="Times New Roman" pitchFamily="18" charset="0"/>
                <a:cs typeface="Times New Roman" pitchFamily="18" charset="0"/>
              </a:rPr>
              <a:t> </a:t>
            </a:r>
            <a:r>
              <a:rPr lang="en-US" sz="2800" dirty="0" err="1">
                <a:solidFill>
                  <a:srgbClr val="000000"/>
                </a:solidFill>
                <a:latin typeface="Times New Roman" pitchFamily="18" charset="0"/>
                <a:cs typeface="Times New Roman" pitchFamily="18" charset="0"/>
              </a:rPr>
              <a:t>để</a:t>
            </a:r>
            <a:r>
              <a:rPr lang="en-US" sz="2800" dirty="0">
                <a:solidFill>
                  <a:srgbClr val="000000"/>
                </a:solidFill>
                <a:latin typeface="Times New Roman" pitchFamily="18" charset="0"/>
                <a:cs typeface="Times New Roman" pitchFamily="18" charset="0"/>
              </a:rPr>
              <a:t> </a:t>
            </a:r>
            <a:r>
              <a:rPr lang="en-US" sz="2800" dirty="0" err="1">
                <a:solidFill>
                  <a:srgbClr val="000000"/>
                </a:solidFill>
                <a:latin typeface="Times New Roman" pitchFamily="18" charset="0"/>
                <a:cs typeface="Times New Roman" pitchFamily="18" charset="0"/>
              </a:rPr>
              <a:t>phát</a:t>
            </a:r>
            <a:r>
              <a:rPr lang="en-US" sz="2800" dirty="0">
                <a:solidFill>
                  <a:srgbClr val="000000"/>
                </a:solidFill>
                <a:latin typeface="Times New Roman" pitchFamily="18" charset="0"/>
                <a:cs typeface="Times New Roman" pitchFamily="18" charset="0"/>
              </a:rPr>
              <a:t> </a:t>
            </a:r>
            <a:r>
              <a:rPr lang="en-US" sz="2800" dirty="0" err="1">
                <a:solidFill>
                  <a:srgbClr val="000000"/>
                </a:solidFill>
                <a:latin typeface="Times New Roman" pitchFamily="18" charset="0"/>
                <a:cs typeface="Times New Roman" pitchFamily="18" charset="0"/>
              </a:rPr>
              <a:t>triển</a:t>
            </a:r>
            <a:r>
              <a:rPr lang="en-US" sz="2800" dirty="0">
                <a:solidFill>
                  <a:srgbClr val="000000"/>
                </a:solidFill>
                <a:latin typeface="Times New Roman" pitchFamily="18" charset="0"/>
                <a:cs typeface="Times New Roman" pitchFamily="18" charset="0"/>
              </a:rPr>
              <a:t> </a:t>
            </a:r>
            <a:r>
              <a:rPr lang="en-US" sz="2800" dirty="0" err="1">
                <a:solidFill>
                  <a:srgbClr val="000000"/>
                </a:solidFill>
                <a:latin typeface="Times New Roman" pitchFamily="18" charset="0"/>
                <a:cs typeface="Times New Roman" pitchFamily="18" charset="0"/>
              </a:rPr>
              <a:t>kinh</a:t>
            </a:r>
            <a:r>
              <a:rPr lang="en-US" sz="2800" dirty="0">
                <a:solidFill>
                  <a:srgbClr val="000000"/>
                </a:solidFill>
                <a:latin typeface="Times New Roman" pitchFamily="18" charset="0"/>
                <a:cs typeface="Times New Roman" pitchFamily="18" charset="0"/>
              </a:rPr>
              <a:t> </a:t>
            </a:r>
            <a:r>
              <a:rPr lang="en-US" sz="2800" dirty="0" err="1">
                <a:solidFill>
                  <a:srgbClr val="000000"/>
                </a:solidFill>
                <a:latin typeface="Times New Roman" pitchFamily="18" charset="0"/>
                <a:cs typeface="Times New Roman" pitchFamily="18" charset="0"/>
              </a:rPr>
              <a:t>tế</a:t>
            </a:r>
            <a:r>
              <a:rPr lang="en-US" sz="2800" dirty="0">
                <a:solidFill>
                  <a:srgbClr val="000000"/>
                </a:solidFill>
                <a:latin typeface="Times New Roman" pitchFamily="18" charset="0"/>
                <a:cs typeface="Times New Roman" pitchFamily="18" charset="0"/>
              </a:rPr>
              <a:t> - </a:t>
            </a:r>
            <a:r>
              <a:rPr lang="en-US" sz="2800" dirty="0" err="1">
                <a:solidFill>
                  <a:srgbClr val="000000"/>
                </a:solidFill>
                <a:latin typeface="Times New Roman" pitchFamily="18" charset="0"/>
                <a:cs typeface="Times New Roman" pitchFamily="18" charset="0"/>
              </a:rPr>
              <a:t>xã</a:t>
            </a:r>
            <a:r>
              <a:rPr lang="en-US" sz="2800" dirty="0">
                <a:solidFill>
                  <a:srgbClr val="000000"/>
                </a:solidFill>
                <a:latin typeface="Times New Roman" pitchFamily="18" charset="0"/>
                <a:cs typeface="Times New Roman" pitchFamily="18" charset="0"/>
              </a:rPr>
              <a:t> </a:t>
            </a:r>
            <a:r>
              <a:rPr lang="en-US" sz="2800" dirty="0" err="1">
                <a:solidFill>
                  <a:srgbClr val="000000"/>
                </a:solidFill>
                <a:latin typeface="Times New Roman" pitchFamily="18" charset="0"/>
                <a:cs typeface="Times New Roman" pitchFamily="18" charset="0"/>
              </a:rPr>
              <a:t>hội</a:t>
            </a:r>
            <a:r>
              <a:rPr lang="en-US" sz="2800" dirty="0">
                <a:solidFill>
                  <a:srgbClr val="000000"/>
                </a:solidFill>
                <a:latin typeface="Times New Roman" pitchFamily="18" charset="0"/>
                <a:cs typeface="Times New Roman" pitchFamily="18" charset="0"/>
              </a:rPr>
              <a:t>…</a:t>
            </a:r>
            <a:endParaRPr lang="en-US" sz="2800" dirty="0">
              <a:solidFill>
                <a:prstClr val="black"/>
              </a:solidFill>
              <a:latin typeface="Times New Roman" pitchFamily="18" charset="0"/>
              <a:cs typeface="Times New Roman" pitchFamily="18" charset="0"/>
            </a:endParaRPr>
          </a:p>
        </p:txBody>
      </p:sp>
      <p:sp>
        <p:nvSpPr>
          <p:cNvPr id="9" name="TextBox 8"/>
          <p:cNvSpPr txBox="1">
            <a:spLocks noChangeArrowheads="1"/>
          </p:cNvSpPr>
          <p:nvPr/>
        </p:nvSpPr>
        <p:spPr bwMode="auto">
          <a:xfrm>
            <a:off x="1732466" y="3973925"/>
            <a:ext cx="5907668" cy="14754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just" fontAlgn="base">
              <a:lnSpc>
                <a:spcPct val="107000"/>
              </a:lnSpc>
              <a:spcBef>
                <a:spcPct val="0"/>
              </a:spcBef>
              <a:spcAft>
                <a:spcPts val="800"/>
              </a:spcAft>
            </a:pPr>
            <a:r>
              <a:rPr lang="en-US" sz="2800" dirty="0">
                <a:solidFill>
                  <a:srgbClr val="000000"/>
                </a:solidFill>
                <a:latin typeface="Times New Roman" pitchFamily="18" charset="0"/>
                <a:cs typeface="Times New Roman" pitchFamily="18" charset="0"/>
              </a:rPr>
              <a:t>- </a:t>
            </a:r>
            <a:r>
              <a:rPr lang="en-US" sz="2800" dirty="0" err="1">
                <a:solidFill>
                  <a:srgbClr val="000000"/>
                </a:solidFill>
                <a:latin typeface="Times New Roman" pitchFamily="18" charset="0"/>
                <a:cs typeface="Times New Roman" pitchFamily="18" charset="0"/>
              </a:rPr>
              <a:t>T</a:t>
            </a:r>
            <a:r>
              <a:rPr lang="en-US" sz="2800" dirty="0" err="1" smtClean="0">
                <a:solidFill>
                  <a:srgbClr val="000000"/>
                </a:solidFill>
                <a:latin typeface="Times New Roman" pitchFamily="18" charset="0"/>
                <a:cs typeface="Times New Roman" pitchFamily="18" charset="0"/>
              </a:rPr>
              <a:t>hực</a:t>
            </a:r>
            <a:r>
              <a:rPr lang="en-US" sz="2800" dirty="0" smtClean="0">
                <a:solidFill>
                  <a:srgbClr val="000000"/>
                </a:solidFill>
                <a:latin typeface="Times New Roman" pitchFamily="18" charset="0"/>
                <a:cs typeface="Times New Roman" pitchFamily="18" charset="0"/>
              </a:rPr>
              <a:t> </a:t>
            </a:r>
            <a:r>
              <a:rPr lang="en-US" sz="2800" dirty="0" err="1">
                <a:solidFill>
                  <a:srgbClr val="000000"/>
                </a:solidFill>
                <a:latin typeface="Times New Roman" pitchFamily="18" charset="0"/>
                <a:cs typeface="Times New Roman" pitchFamily="18" charset="0"/>
              </a:rPr>
              <a:t>hiện</a:t>
            </a:r>
            <a:r>
              <a:rPr lang="en-US" sz="2800" dirty="0">
                <a:solidFill>
                  <a:srgbClr val="000000"/>
                </a:solidFill>
                <a:latin typeface="Times New Roman" pitchFamily="18" charset="0"/>
                <a:cs typeface="Times New Roman" pitchFamily="18" charset="0"/>
              </a:rPr>
              <a:t> </a:t>
            </a:r>
            <a:r>
              <a:rPr lang="en-US" sz="2800" dirty="0" err="1">
                <a:solidFill>
                  <a:srgbClr val="000000"/>
                </a:solidFill>
                <a:latin typeface="Times New Roman" pitchFamily="18" charset="0"/>
                <a:cs typeface="Times New Roman" pitchFamily="18" charset="0"/>
              </a:rPr>
              <a:t>chế</a:t>
            </a:r>
            <a:r>
              <a:rPr lang="en-US" sz="2800" dirty="0">
                <a:solidFill>
                  <a:srgbClr val="000000"/>
                </a:solidFill>
                <a:latin typeface="Times New Roman" pitchFamily="18" charset="0"/>
                <a:cs typeface="Times New Roman" pitchFamily="18" charset="0"/>
              </a:rPr>
              <a:t> </a:t>
            </a:r>
            <a:r>
              <a:rPr lang="en-US" sz="2800" dirty="0" err="1">
                <a:solidFill>
                  <a:srgbClr val="000000"/>
                </a:solidFill>
                <a:latin typeface="Times New Roman" pitchFamily="18" charset="0"/>
                <a:cs typeface="Times New Roman" pitchFamily="18" charset="0"/>
              </a:rPr>
              <a:t>độ</a:t>
            </a:r>
            <a:r>
              <a:rPr lang="en-US" sz="2800" dirty="0">
                <a:solidFill>
                  <a:srgbClr val="000000"/>
                </a:solidFill>
                <a:latin typeface="Times New Roman" pitchFamily="18" charset="0"/>
                <a:cs typeface="Times New Roman" pitchFamily="18" charset="0"/>
              </a:rPr>
              <a:t> </a:t>
            </a:r>
            <a:r>
              <a:rPr lang="en-US" sz="2800" dirty="0" err="1">
                <a:solidFill>
                  <a:srgbClr val="000000"/>
                </a:solidFill>
                <a:latin typeface="Times New Roman" pitchFamily="18" charset="0"/>
                <a:cs typeface="Times New Roman" pitchFamily="18" charset="0"/>
              </a:rPr>
              <a:t>nghĩa</a:t>
            </a:r>
            <a:r>
              <a:rPr lang="en-US" sz="2800" dirty="0">
                <a:solidFill>
                  <a:srgbClr val="000000"/>
                </a:solidFill>
                <a:latin typeface="Times New Roman" pitchFamily="18" charset="0"/>
                <a:cs typeface="Times New Roman" pitchFamily="18" charset="0"/>
              </a:rPr>
              <a:t> </a:t>
            </a:r>
            <a:r>
              <a:rPr lang="en-US" sz="2800" dirty="0" err="1">
                <a:solidFill>
                  <a:srgbClr val="000000"/>
                </a:solidFill>
                <a:latin typeface="Times New Roman" pitchFamily="18" charset="0"/>
                <a:cs typeface="Times New Roman" pitchFamily="18" charset="0"/>
              </a:rPr>
              <a:t>vụ</a:t>
            </a:r>
            <a:r>
              <a:rPr lang="en-US" sz="2800" dirty="0">
                <a:solidFill>
                  <a:srgbClr val="000000"/>
                </a:solidFill>
                <a:latin typeface="Times New Roman" pitchFamily="18" charset="0"/>
                <a:cs typeface="Times New Roman" pitchFamily="18" charset="0"/>
              </a:rPr>
              <a:t> </a:t>
            </a:r>
            <a:r>
              <a:rPr lang="en-US" sz="2800" dirty="0" err="1">
                <a:solidFill>
                  <a:srgbClr val="000000"/>
                </a:solidFill>
                <a:latin typeface="Times New Roman" pitchFamily="18" charset="0"/>
                <a:cs typeface="Times New Roman" pitchFamily="18" charset="0"/>
              </a:rPr>
              <a:t>thay</a:t>
            </a:r>
            <a:r>
              <a:rPr lang="en-US" sz="2800" dirty="0">
                <a:solidFill>
                  <a:srgbClr val="000000"/>
                </a:solidFill>
                <a:latin typeface="Times New Roman" pitchFamily="18" charset="0"/>
                <a:cs typeface="Times New Roman" pitchFamily="18" charset="0"/>
              </a:rPr>
              <a:t> </a:t>
            </a:r>
            <a:r>
              <a:rPr lang="en-US" sz="2800" dirty="0" err="1">
                <a:solidFill>
                  <a:srgbClr val="000000"/>
                </a:solidFill>
                <a:latin typeface="Times New Roman" pitchFamily="18" charset="0"/>
                <a:cs typeface="Times New Roman" pitchFamily="18" charset="0"/>
              </a:rPr>
              <a:t>cho</a:t>
            </a:r>
            <a:r>
              <a:rPr lang="en-US" sz="2800" dirty="0">
                <a:solidFill>
                  <a:srgbClr val="000000"/>
                </a:solidFill>
                <a:latin typeface="Times New Roman" pitchFamily="18" charset="0"/>
                <a:cs typeface="Times New Roman" pitchFamily="18" charset="0"/>
              </a:rPr>
              <a:t> </a:t>
            </a:r>
            <a:r>
              <a:rPr lang="en-US" sz="2800" dirty="0" err="1">
                <a:solidFill>
                  <a:srgbClr val="000000"/>
                </a:solidFill>
                <a:latin typeface="Times New Roman" pitchFamily="18" charset="0"/>
                <a:cs typeface="Times New Roman" pitchFamily="18" charset="0"/>
              </a:rPr>
              <a:t>chế</a:t>
            </a:r>
            <a:r>
              <a:rPr lang="en-US" sz="2800" dirty="0">
                <a:solidFill>
                  <a:srgbClr val="000000"/>
                </a:solidFill>
                <a:latin typeface="Times New Roman" pitchFamily="18" charset="0"/>
                <a:cs typeface="Times New Roman" pitchFamily="18" charset="0"/>
              </a:rPr>
              <a:t> </a:t>
            </a:r>
            <a:r>
              <a:rPr lang="en-US" sz="2800" dirty="0" err="1">
                <a:solidFill>
                  <a:srgbClr val="000000"/>
                </a:solidFill>
                <a:latin typeface="Times New Roman" pitchFamily="18" charset="0"/>
                <a:cs typeface="Times New Roman" pitchFamily="18" charset="0"/>
              </a:rPr>
              <a:t>độ</a:t>
            </a:r>
            <a:r>
              <a:rPr lang="en-US" sz="2800" dirty="0">
                <a:solidFill>
                  <a:srgbClr val="000000"/>
                </a:solidFill>
                <a:latin typeface="Times New Roman" pitchFamily="18" charset="0"/>
                <a:cs typeface="Times New Roman" pitchFamily="18" charset="0"/>
              </a:rPr>
              <a:t> </a:t>
            </a:r>
            <a:r>
              <a:rPr lang="en-US" sz="2800" dirty="0" err="1">
                <a:solidFill>
                  <a:srgbClr val="000000"/>
                </a:solidFill>
                <a:latin typeface="Times New Roman" pitchFamily="18" charset="0"/>
                <a:cs typeface="Times New Roman" pitchFamily="18" charset="0"/>
              </a:rPr>
              <a:t>trưng</a:t>
            </a:r>
            <a:r>
              <a:rPr lang="en-US" sz="2800" dirty="0">
                <a:solidFill>
                  <a:srgbClr val="000000"/>
                </a:solidFill>
                <a:latin typeface="Times New Roman" pitchFamily="18" charset="0"/>
                <a:cs typeface="Times New Roman" pitchFamily="18" charset="0"/>
              </a:rPr>
              <a:t> </a:t>
            </a:r>
            <a:r>
              <a:rPr lang="en-US" sz="2800" dirty="0" err="1" smtClean="0">
                <a:solidFill>
                  <a:srgbClr val="000000"/>
                </a:solidFill>
                <a:latin typeface="Times New Roman" pitchFamily="18" charset="0"/>
                <a:cs typeface="Times New Roman" pitchFamily="18" charset="0"/>
              </a:rPr>
              <a:t>binh</a:t>
            </a:r>
            <a:r>
              <a:rPr lang="en-US" sz="2800" dirty="0" smtClean="0">
                <a:solidFill>
                  <a:srgbClr val="000000"/>
                </a:solidFill>
                <a:latin typeface="Times New Roman" pitchFamily="18" charset="0"/>
                <a:cs typeface="Times New Roman" pitchFamily="18" charset="0"/>
              </a:rPr>
              <a:t>. </a:t>
            </a:r>
            <a:r>
              <a:rPr lang="en-US" sz="2800" dirty="0" err="1" smtClean="0">
                <a:solidFill>
                  <a:srgbClr val="000000"/>
                </a:solidFill>
                <a:latin typeface="Times New Roman" pitchFamily="18" charset="0"/>
                <a:cs typeface="Times New Roman" pitchFamily="18" charset="0"/>
              </a:rPr>
              <a:t>Tổ</a:t>
            </a:r>
            <a:r>
              <a:rPr lang="en-US" sz="2800" dirty="0" smtClean="0">
                <a:solidFill>
                  <a:srgbClr val="000000"/>
                </a:solidFill>
                <a:latin typeface="Times New Roman" pitchFamily="18" charset="0"/>
                <a:cs typeface="Times New Roman" pitchFamily="18" charset="0"/>
              </a:rPr>
              <a:t> </a:t>
            </a:r>
            <a:r>
              <a:rPr lang="en-US" sz="2800" dirty="0" err="1">
                <a:solidFill>
                  <a:srgbClr val="000000"/>
                </a:solidFill>
                <a:latin typeface="Times New Roman" pitchFamily="18" charset="0"/>
                <a:cs typeface="Times New Roman" pitchFamily="18" charset="0"/>
              </a:rPr>
              <a:t>chức</a:t>
            </a:r>
            <a:r>
              <a:rPr lang="en-US" sz="2800" dirty="0">
                <a:solidFill>
                  <a:srgbClr val="000000"/>
                </a:solidFill>
                <a:latin typeface="Times New Roman" pitchFamily="18" charset="0"/>
                <a:cs typeface="Times New Roman" pitchFamily="18" charset="0"/>
              </a:rPr>
              <a:t> </a:t>
            </a:r>
            <a:r>
              <a:rPr lang="en-US" sz="2800" dirty="0" err="1">
                <a:solidFill>
                  <a:srgbClr val="000000"/>
                </a:solidFill>
                <a:latin typeface="Times New Roman" pitchFamily="18" charset="0"/>
                <a:cs typeface="Times New Roman" pitchFamily="18" charset="0"/>
              </a:rPr>
              <a:t>và</a:t>
            </a:r>
            <a:r>
              <a:rPr lang="en-US" sz="2800" dirty="0">
                <a:solidFill>
                  <a:srgbClr val="000000"/>
                </a:solidFill>
                <a:latin typeface="Times New Roman" pitchFamily="18" charset="0"/>
                <a:cs typeface="Times New Roman" pitchFamily="18" charset="0"/>
              </a:rPr>
              <a:t> </a:t>
            </a:r>
            <a:r>
              <a:rPr lang="en-US" sz="2800" dirty="0" err="1">
                <a:solidFill>
                  <a:srgbClr val="000000"/>
                </a:solidFill>
                <a:latin typeface="Times New Roman" pitchFamily="18" charset="0"/>
                <a:cs typeface="Times New Roman" pitchFamily="18" charset="0"/>
              </a:rPr>
              <a:t>huấn</a:t>
            </a:r>
            <a:r>
              <a:rPr lang="en-US" sz="2800" dirty="0">
                <a:solidFill>
                  <a:srgbClr val="000000"/>
                </a:solidFill>
                <a:latin typeface="Times New Roman" pitchFamily="18" charset="0"/>
                <a:cs typeface="Times New Roman" pitchFamily="18" charset="0"/>
              </a:rPr>
              <a:t> </a:t>
            </a:r>
            <a:r>
              <a:rPr lang="en-US" sz="2800" dirty="0" err="1">
                <a:solidFill>
                  <a:srgbClr val="000000"/>
                </a:solidFill>
                <a:latin typeface="Times New Roman" pitchFamily="18" charset="0"/>
                <a:cs typeface="Times New Roman" pitchFamily="18" charset="0"/>
              </a:rPr>
              <a:t>luyện</a:t>
            </a:r>
            <a:r>
              <a:rPr lang="en-US" sz="2800" dirty="0">
                <a:solidFill>
                  <a:srgbClr val="000000"/>
                </a:solidFill>
                <a:latin typeface="Times New Roman" pitchFamily="18" charset="0"/>
                <a:cs typeface="Times New Roman" pitchFamily="18" charset="0"/>
              </a:rPr>
              <a:t> </a:t>
            </a:r>
            <a:r>
              <a:rPr lang="en-US" sz="2800" dirty="0" err="1">
                <a:solidFill>
                  <a:srgbClr val="000000"/>
                </a:solidFill>
                <a:latin typeface="Times New Roman" pitchFamily="18" charset="0"/>
                <a:cs typeface="Times New Roman" pitchFamily="18" charset="0"/>
              </a:rPr>
              <a:t>quân</a:t>
            </a:r>
            <a:r>
              <a:rPr lang="en-US" sz="2800" dirty="0">
                <a:solidFill>
                  <a:srgbClr val="000000"/>
                </a:solidFill>
                <a:latin typeface="Times New Roman" pitchFamily="18" charset="0"/>
                <a:cs typeface="Times New Roman" pitchFamily="18" charset="0"/>
              </a:rPr>
              <a:t> </a:t>
            </a:r>
            <a:r>
              <a:rPr lang="en-US" sz="2800" dirty="0" err="1">
                <a:solidFill>
                  <a:srgbClr val="000000"/>
                </a:solidFill>
                <a:latin typeface="Times New Roman" pitchFamily="18" charset="0"/>
                <a:cs typeface="Times New Roman" pitchFamily="18" charset="0"/>
              </a:rPr>
              <a:t>đội</a:t>
            </a:r>
            <a:r>
              <a:rPr lang="en-US" sz="2800" dirty="0">
                <a:solidFill>
                  <a:srgbClr val="000000"/>
                </a:solidFill>
                <a:latin typeface="Times New Roman" pitchFamily="18" charset="0"/>
                <a:cs typeface="Times New Roman" pitchFamily="18" charset="0"/>
              </a:rPr>
              <a:t> </a:t>
            </a:r>
            <a:r>
              <a:rPr lang="en-US" sz="2800" dirty="0" err="1">
                <a:solidFill>
                  <a:srgbClr val="000000"/>
                </a:solidFill>
                <a:latin typeface="Times New Roman" pitchFamily="18" charset="0"/>
                <a:cs typeface="Times New Roman" pitchFamily="18" charset="0"/>
              </a:rPr>
              <a:t>theo</a:t>
            </a:r>
            <a:r>
              <a:rPr lang="en-US" sz="2800" dirty="0">
                <a:solidFill>
                  <a:srgbClr val="000000"/>
                </a:solidFill>
                <a:latin typeface="Times New Roman" pitchFamily="18" charset="0"/>
                <a:cs typeface="Times New Roman" pitchFamily="18" charset="0"/>
              </a:rPr>
              <a:t> </a:t>
            </a:r>
            <a:r>
              <a:rPr lang="en-US" sz="2800" dirty="0" err="1">
                <a:solidFill>
                  <a:srgbClr val="000000"/>
                </a:solidFill>
                <a:latin typeface="Times New Roman" pitchFamily="18" charset="0"/>
                <a:cs typeface="Times New Roman" pitchFamily="18" charset="0"/>
              </a:rPr>
              <a:t>kiểu</a:t>
            </a:r>
            <a:r>
              <a:rPr lang="en-US" sz="2800" dirty="0">
                <a:solidFill>
                  <a:srgbClr val="000000"/>
                </a:solidFill>
                <a:latin typeface="Times New Roman" pitchFamily="18" charset="0"/>
                <a:cs typeface="Times New Roman" pitchFamily="18" charset="0"/>
              </a:rPr>
              <a:t> </a:t>
            </a:r>
            <a:r>
              <a:rPr lang="en-US" sz="2800" dirty="0" err="1">
                <a:solidFill>
                  <a:srgbClr val="000000"/>
                </a:solidFill>
                <a:latin typeface="Times New Roman" pitchFamily="18" charset="0"/>
                <a:cs typeface="Times New Roman" pitchFamily="18" charset="0"/>
              </a:rPr>
              <a:t>phương</a:t>
            </a:r>
            <a:r>
              <a:rPr lang="en-US" sz="2800" dirty="0">
                <a:solidFill>
                  <a:srgbClr val="000000"/>
                </a:solidFill>
                <a:latin typeface="Times New Roman" pitchFamily="18" charset="0"/>
                <a:cs typeface="Times New Roman" pitchFamily="18" charset="0"/>
              </a:rPr>
              <a:t> .</a:t>
            </a:r>
            <a:endParaRPr lang="en-US" sz="2800" dirty="0">
              <a:solidFill>
                <a:prstClr val="black"/>
              </a:solidFill>
              <a:ea typeface="Malgun Gothic" pitchFamily="34" charset="-127"/>
              <a:cs typeface="Times New Roman" pitchFamily="18" charset="0"/>
            </a:endParaRPr>
          </a:p>
        </p:txBody>
      </p:sp>
      <p:sp>
        <p:nvSpPr>
          <p:cNvPr id="11" name="TextBox 10"/>
          <p:cNvSpPr txBox="1">
            <a:spLocks noChangeArrowheads="1"/>
          </p:cNvSpPr>
          <p:nvPr/>
        </p:nvSpPr>
        <p:spPr bwMode="auto">
          <a:xfrm>
            <a:off x="7744042" y="4034089"/>
            <a:ext cx="3914557" cy="5533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just" fontAlgn="base">
              <a:lnSpc>
                <a:spcPct val="107000"/>
              </a:lnSpc>
              <a:spcBef>
                <a:spcPct val="0"/>
              </a:spcBef>
              <a:spcAft>
                <a:spcPts val="800"/>
              </a:spcAft>
            </a:pPr>
            <a:r>
              <a:rPr lang="en-US" sz="2800" dirty="0">
                <a:solidFill>
                  <a:srgbClr val="000000"/>
                </a:solidFill>
                <a:latin typeface="Times New Roman" pitchFamily="18" charset="0"/>
                <a:cs typeface="Times New Roman" pitchFamily="18" charset="0"/>
              </a:rPr>
              <a:t>- </a:t>
            </a:r>
            <a:r>
              <a:rPr lang="en-US" sz="2800" dirty="0" err="1">
                <a:solidFill>
                  <a:srgbClr val="000000"/>
                </a:solidFill>
                <a:latin typeface="Times New Roman" pitchFamily="18" charset="0"/>
                <a:cs typeface="Times New Roman" pitchFamily="18" charset="0"/>
              </a:rPr>
              <a:t>Hiện</a:t>
            </a:r>
            <a:r>
              <a:rPr lang="en-US" sz="2800" dirty="0">
                <a:solidFill>
                  <a:srgbClr val="000000"/>
                </a:solidFill>
                <a:latin typeface="Times New Roman" pitchFamily="18" charset="0"/>
                <a:cs typeface="Times New Roman" pitchFamily="18" charset="0"/>
              </a:rPr>
              <a:t> </a:t>
            </a:r>
            <a:r>
              <a:rPr lang="en-US" sz="2800" dirty="0" err="1">
                <a:solidFill>
                  <a:srgbClr val="000000"/>
                </a:solidFill>
                <a:latin typeface="Times New Roman" pitchFamily="18" charset="0"/>
                <a:cs typeface="Times New Roman" pitchFamily="18" charset="0"/>
              </a:rPr>
              <a:t>đại</a:t>
            </a:r>
            <a:r>
              <a:rPr lang="en-US" sz="2800" dirty="0">
                <a:solidFill>
                  <a:srgbClr val="000000"/>
                </a:solidFill>
                <a:latin typeface="Times New Roman" pitchFamily="18" charset="0"/>
                <a:cs typeface="Times New Roman" pitchFamily="18" charset="0"/>
              </a:rPr>
              <a:t> </a:t>
            </a:r>
            <a:r>
              <a:rPr lang="en-US" sz="2800" dirty="0" err="1">
                <a:solidFill>
                  <a:srgbClr val="000000"/>
                </a:solidFill>
                <a:latin typeface="Times New Roman" pitchFamily="18" charset="0"/>
                <a:cs typeface="Times New Roman" pitchFamily="18" charset="0"/>
              </a:rPr>
              <a:t>hóa</a:t>
            </a:r>
            <a:r>
              <a:rPr lang="en-US" sz="2800" dirty="0">
                <a:solidFill>
                  <a:srgbClr val="000000"/>
                </a:solidFill>
                <a:latin typeface="Times New Roman" pitchFamily="18" charset="0"/>
                <a:cs typeface="Times New Roman" pitchFamily="18" charset="0"/>
              </a:rPr>
              <a:t> </a:t>
            </a:r>
            <a:r>
              <a:rPr lang="en-US" sz="2800" dirty="0" err="1">
                <a:solidFill>
                  <a:srgbClr val="000000"/>
                </a:solidFill>
                <a:latin typeface="Times New Roman" pitchFamily="18" charset="0"/>
                <a:cs typeface="Times New Roman" pitchFamily="18" charset="0"/>
              </a:rPr>
              <a:t>quân</a:t>
            </a:r>
            <a:r>
              <a:rPr lang="en-US" sz="2800" dirty="0">
                <a:solidFill>
                  <a:srgbClr val="000000"/>
                </a:solidFill>
                <a:latin typeface="Times New Roman" pitchFamily="18" charset="0"/>
                <a:cs typeface="Times New Roman" pitchFamily="18" charset="0"/>
              </a:rPr>
              <a:t> </a:t>
            </a:r>
            <a:r>
              <a:rPr lang="en-US" sz="2800" dirty="0" err="1">
                <a:solidFill>
                  <a:srgbClr val="000000"/>
                </a:solidFill>
                <a:latin typeface="Times New Roman" pitchFamily="18" charset="0"/>
                <a:cs typeface="Times New Roman" pitchFamily="18" charset="0"/>
              </a:rPr>
              <a:t>đội</a:t>
            </a:r>
            <a:r>
              <a:rPr lang="en-US" sz="2800" dirty="0">
                <a:solidFill>
                  <a:srgbClr val="000000"/>
                </a:solidFill>
                <a:latin typeface="Times New Roman" pitchFamily="18" charset="0"/>
                <a:cs typeface="Times New Roman" pitchFamily="18" charset="0"/>
              </a:rPr>
              <a:t>.</a:t>
            </a:r>
            <a:endParaRPr lang="en-US" sz="2800" dirty="0">
              <a:solidFill>
                <a:prstClr val="black"/>
              </a:solidFill>
              <a:ea typeface="Malgun Gothic" pitchFamily="34" charset="-127"/>
              <a:cs typeface="Times New Roman" pitchFamily="18" charset="0"/>
            </a:endParaRPr>
          </a:p>
        </p:txBody>
      </p:sp>
    </p:spTree>
    <p:extLst>
      <p:ext uri="{BB962C8B-B14F-4D97-AF65-F5344CB8AC3E}">
        <p14:creationId xmlns:p14="http://schemas.microsoft.com/office/powerpoint/2010/main" val="292496979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arn(inVertical)">
                                      <p:cBhvr>
                                        <p:cTn id="12" dur="500"/>
                                        <p:tgtEl>
                                          <p:spTgt spid="7"/>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barn(inVertical)">
                                      <p:cBhvr>
                                        <p:cTn id="17" dur="500"/>
                                        <p:tgtEl>
                                          <p:spTgt spid="9"/>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6" presetClass="entr" presetSubtype="21" fill="hold" nodeType="clickEffect">
                                  <p:stCondLst>
                                    <p:cond delay="0"/>
                                  </p:stCondLst>
                                  <p:childTnLst>
                                    <p:set>
                                      <p:cBhvr>
                                        <p:cTn id="21" dur="1" fill="hold">
                                          <p:stCondLst>
                                            <p:cond delay="0"/>
                                          </p:stCondLst>
                                        </p:cTn>
                                        <p:tgtEl>
                                          <p:spTgt spid="11">
                                            <p:txEl>
                                              <p:pRg st="0" end="0"/>
                                            </p:txEl>
                                          </p:spTgt>
                                        </p:tgtEl>
                                        <p:attrNameLst>
                                          <p:attrName>style.visibility</p:attrName>
                                        </p:attrNameLst>
                                      </p:cBhvr>
                                      <p:to>
                                        <p:strVal val="visible"/>
                                      </p:to>
                                    </p:set>
                                    <p:animEffect transition="in" filter="barn(inVertical)">
                                      <p:cBhvr>
                                        <p:cTn id="22" dur="500"/>
                                        <p:tgtEl>
                                          <p:spTgt spid="1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p:bldP spid="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Picture 4"/>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055021" y="1831978"/>
            <a:ext cx="2589610" cy="4079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单圆角矩形 1">
            <a:extLst>
              <a:ext uri="{FF2B5EF4-FFF2-40B4-BE49-F238E27FC236}">
                <a16:creationId xmlns:a16="http://schemas.microsoft.com/office/drawing/2014/main" id="{2952CF2E-F335-4D2C-BCF4-5D89D7C5D9E8}"/>
              </a:ext>
            </a:extLst>
          </p:cNvPr>
          <p:cNvSpPr>
            <a:spLocks noChangeAspect="1"/>
          </p:cNvSpPr>
          <p:nvPr/>
        </p:nvSpPr>
        <p:spPr>
          <a:xfrm>
            <a:off x="1568162" y="204283"/>
            <a:ext cx="4673204" cy="1593850"/>
          </a:xfrm>
          <a:prstGeom prst="snipRoundRect">
            <a:avLst/>
          </a:prstGeom>
          <a:no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prstClr val="white"/>
              </a:solidFill>
              <a:ea typeface="微软雅黑" panose="020B0503020204020204" pitchFamily="34" charset="-122"/>
            </a:endParaRPr>
          </a:p>
        </p:txBody>
      </p:sp>
      <p:sp>
        <p:nvSpPr>
          <p:cNvPr id="33797" name="Rectangle 3"/>
          <p:cNvSpPr>
            <a:spLocks noChangeArrowheads="1"/>
          </p:cNvSpPr>
          <p:nvPr/>
        </p:nvSpPr>
        <p:spPr bwMode="auto">
          <a:xfrm>
            <a:off x="2361119" y="666284"/>
            <a:ext cx="3087291"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ctr" eaLnBrk="0" fontAlgn="base" hangingPunct="0">
              <a:spcBef>
                <a:spcPct val="0"/>
              </a:spcBef>
              <a:spcAft>
                <a:spcPct val="0"/>
              </a:spcAft>
            </a:pPr>
            <a:r>
              <a:rPr lang="en-US" altLang="en-US" sz="2800" b="1" dirty="0" err="1">
                <a:solidFill>
                  <a:srgbClr val="000000"/>
                </a:solidFill>
                <a:latin typeface="Times New Roman" pitchFamily="18" charset="0"/>
                <a:cs typeface="Times New Roman" pitchFamily="18" charset="0"/>
              </a:rPr>
              <a:t>Hoạt</a:t>
            </a:r>
            <a:r>
              <a:rPr lang="en-US" altLang="en-US" sz="2800" b="1" dirty="0">
                <a:solidFill>
                  <a:srgbClr val="000000"/>
                </a:solidFill>
                <a:latin typeface="Times New Roman" pitchFamily="18" charset="0"/>
                <a:cs typeface="Times New Roman" pitchFamily="18" charset="0"/>
              </a:rPr>
              <a:t> </a:t>
            </a:r>
            <a:r>
              <a:rPr lang="en-US" altLang="en-US" sz="2800" b="1" dirty="0" err="1">
                <a:solidFill>
                  <a:srgbClr val="000000"/>
                </a:solidFill>
                <a:latin typeface="Times New Roman" pitchFamily="18" charset="0"/>
                <a:cs typeface="Times New Roman" pitchFamily="18" charset="0"/>
              </a:rPr>
              <a:t>động</a:t>
            </a:r>
            <a:r>
              <a:rPr lang="en-US" altLang="en-US" sz="2800" b="1" dirty="0">
                <a:solidFill>
                  <a:srgbClr val="000000"/>
                </a:solidFill>
                <a:latin typeface="Times New Roman" pitchFamily="18" charset="0"/>
                <a:cs typeface="Times New Roman" pitchFamily="18" charset="0"/>
              </a:rPr>
              <a:t> </a:t>
            </a:r>
            <a:r>
              <a:rPr lang="en-US" altLang="en-US" sz="2800" b="1" dirty="0" err="1">
                <a:solidFill>
                  <a:srgbClr val="000000"/>
                </a:solidFill>
                <a:latin typeface="Times New Roman" pitchFamily="18" charset="0"/>
                <a:cs typeface="Times New Roman" pitchFamily="18" charset="0"/>
              </a:rPr>
              <a:t>cặp</a:t>
            </a:r>
            <a:r>
              <a:rPr lang="en-US" altLang="en-US" sz="2800" b="1" dirty="0">
                <a:solidFill>
                  <a:srgbClr val="000000"/>
                </a:solidFill>
                <a:latin typeface="Times New Roman" pitchFamily="18" charset="0"/>
                <a:cs typeface="Times New Roman" pitchFamily="18" charset="0"/>
              </a:rPr>
              <a:t> </a:t>
            </a:r>
            <a:r>
              <a:rPr lang="en-US" altLang="en-US" sz="2800" b="1" dirty="0" err="1">
                <a:solidFill>
                  <a:srgbClr val="000000"/>
                </a:solidFill>
                <a:latin typeface="Times New Roman" pitchFamily="18" charset="0"/>
                <a:cs typeface="Times New Roman" pitchFamily="18" charset="0"/>
              </a:rPr>
              <a:t>đôi</a:t>
            </a:r>
            <a:endParaRPr lang="en-US" altLang="en-US" sz="2800" b="1" dirty="0">
              <a:solidFill>
                <a:srgbClr val="000000"/>
              </a:solidFill>
              <a:latin typeface="Times New Roman" pitchFamily="18" charset="0"/>
              <a:cs typeface="Times New Roman" pitchFamily="18" charset="0"/>
            </a:endParaRPr>
          </a:p>
        </p:txBody>
      </p:sp>
      <p:sp>
        <p:nvSpPr>
          <p:cNvPr id="9" name="Cloud Callout 9">
            <a:extLst>
              <a:ext uri="{FF2B5EF4-FFF2-40B4-BE49-F238E27FC236}">
                <a16:creationId xmlns:a16="http://schemas.microsoft.com/office/drawing/2014/main" id="{2BDA9339-55A0-0BD7-AB1B-AA4EBB24DC66}"/>
              </a:ext>
            </a:extLst>
          </p:cNvPr>
          <p:cNvSpPr/>
          <p:nvPr/>
        </p:nvSpPr>
        <p:spPr>
          <a:xfrm>
            <a:off x="4388048" y="2362200"/>
            <a:ext cx="6660952" cy="3684588"/>
          </a:xfrm>
          <a:prstGeom prst="cloudCallout">
            <a:avLst>
              <a:gd name="adj1" fmla="val -20081"/>
              <a:gd name="adj2" fmla="val 82839"/>
            </a:avLst>
          </a:prstGeom>
          <a:solidFill>
            <a:srgbClr val="A5C249">
              <a:lumMod val="20000"/>
              <a:lumOff val="80000"/>
            </a:srgbClr>
          </a:solidFill>
          <a:ln w="25400" cap="flat" cmpd="sng" algn="ctr">
            <a:solidFill>
              <a:srgbClr val="0F6FC6">
                <a:shade val="50000"/>
              </a:srgbClr>
            </a:solidFill>
            <a:prstDash val="solid"/>
          </a:ln>
          <a:effectLst/>
        </p:spPr>
        <p:txBody>
          <a:bodyPr anchor="ctr"/>
          <a:lstStyle/>
          <a:p>
            <a:pPr algn="ctr">
              <a:defRPr/>
            </a:pPr>
            <a:r>
              <a:rPr lang="vi-VN" sz="2800" i="1" kern="0" dirty="0">
                <a:solidFill>
                  <a:srgbClr val="002060"/>
                </a:solidFill>
                <a:latin typeface="Times New Roman"/>
              </a:rPr>
              <a:t>1. Căn cứ vào đâu để khẳng định cuộc duy tân Minh Trị là cuộc cách mạng tư sản?</a:t>
            </a:r>
          </a:p>
          <a:p>
            <a:pPr algn="ctr">
              <a:defRPr/>
            </a:pPr>
            <a:r>
              <a:rPr lang="vi-VN" sz="2800" i="1" kern="0" dirty="0">
                <a:solidFill>
                  <a:srgbClr val="002060"/>
                </a:solidFill>
                <a:latin typeface="Times New Roman"/>
              </a:rPr>
              <a:t>2. Cuộc duy tân Minh Trị có ý nghĩa gì?</a:t>
            </a:r>
          </a:p>
        </p:txBody>
      </p:sp>
      <p:pic>
        <p:nvPicPr>
          <p:cNvPr id="7" name="2 phút đếm ngược nhạc sôi động  two minutes countdown with music (1)">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6858000" y="105697"/>
            <a:ext cx="2959160" cy="1705499"/>
          </a:xfrm>
          <a:prstGeom prst="rect">
            <a:avLst/>
          </a:prstGeom>
        </p:spPr>
      </p:pic>
    </p:spTree>
    <p:extLst>
      <p:ext uri="{BB962C8B-B14F-4D97-AF65-F5344CB8AC3E}">
        <p14:creationId xmlns:p14="http://schemas.microsoft.com/office/powerpoint/2010/main" val="5086460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video>
              <p:cMediaNode vol="80000">
                <p:cTn id="9" fill="hold" display="0">
                  <p:stCondLst>
                    <p:cond delay="indefinite"/>
                  </p:stCondLst>
                </p:cTn>
                <p:tgtEl>
                  <p:spTgt spid="7"/>
                </p:tgtEl>
              </p:cMediaNode>
            </p:vide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单圆角矩形 1">
            <a:extLst>
              <a:ext uri="{FF2B5EF4-FFF2-40B4-BE49-F238E27FC236}">
                <a16:creationId xmlns:a16="http://schemas.microsoft.com/office/drawing/2014/main" id="{2952CF2E-F335-4D2C-BCF4-5D89D7C5D9E8}"/>
              </a:ext>
            </a:extLst>
          </p:cNvPr>
          <p:cNvSpPr>
            <a:spLocks noChangeAspect="1"/>
          </p:cNvSpPr>
          <p:nvPr/>
        </p:nvSpPr>
        <p:spPr>
          <a:xfrm>
            <a:off x="2478553" y="149505"/>
            <a:ext cx="5937977" cy="1401763"/>
          </a:xfrm>
          <a:prstGeom prst="snipRoundRect">
            <a:avLst/>
          </a:prstGeom>
          <a:no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prstClr val="white"/>
              </a:solidFill>
              <a:ea typeface="微软雅黑" panose="020B0503020204020204" pitchFamily="34" charset="-122"/>
            </a:endParaRPr>
          </a:p>
        </p:txBody>
      </p:sp>
      <p:pic>
        <p:nvPicPr>
          <p:cNvPr id="34819" name="Picture 4" descr="Hình ảnh Cam Báo Thức đồng Hồ Hoạt Hình Minh Họa Vẽ Tay đồng Hồ Báo Thức  Minh Họa Trân Trọng Thời Gian Minh Họa PNG , đồng Hồ Báo Thức Clipart,"/>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103308" y="23813"/>
            <a:ext cx="1128713" cy="1808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820" name="Rectangle 3"/>
          <p:cNvSpPr>
            <a:spLocks noChangeArrowheads="1"/>
          </p:cNvSpPr>
          <p:nvPr/>
        </p:nvSpPr>
        <p:spPr bwMode="auto">
          <a:xfrm>
            <a:off x="3506847" y="410752"/>
            <a:ext cx="3087291" cy="954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ctr" eaLnBrk="0" fontAlgn="base" hangingPunct="0">
              <a:spcBef>
                <a:spcPct val="0"/>
              </a:spcBef>
              <a:spcAft>
                <a:spcPct val="0"/>
              </a:spcAft>
            </a:pPr>
            <a:r>
              <a:rPr lang="en-US" altLang="en-US" sz="2800" b="1" dirty="0" err="1">
                <a:solidFill>
                  <a:srgbClr val="000000"/>
                </a:solidFill>
                <a:latin typeface="Times New Roman" pitchFamily="18" charset="0"/>
                <a:cs typeface="Times New Roman" pitchFamily="18" charset="0"/>
              </a:rPr>
              <a:t>Hoạt</a:t>
            </a:r>
            <a:r>
              <a:rPr lang="en-US" altLang="en-US" sz="2800" b="1" dirty="0">
                <a:solidFill>
                  <a:srgbClr val="000000"/>
                </a:solidFill>
                <a:latin typeface="Times New Roman" pitchFamily="18" charset="0"/>
                <a:cs typeface="Times New Roman" pitchFamily="18" charset="0"/>
              </a:rPr>
              <a:t> </a:t>
            </a:r>
            <a:r>
              <a:rPr lang="en-US" altLang="en-US" sz="2800" b="1" dirty="0" err="1">
                <a:solidFill>
                  <a:srgbClr val="000000"/>
                </a:solidFill>
                <a:latin typeface="Times New Roman" pitchFamily="18" charset="0"/>
                <a:cs typeface="Times New Roman" pitchFamily="18" charset="0"/>
              </a:rPr>
              <a:t>động</a:t>
            </a:r>
            <a:r>
              <a:rPr lang="en-US" altLang="en-US" sz="2800" b="1" dirty="0">
                <a:solidFill>
                  <a:srgbClr val="000000"/>
                </a:solidFill>
                <a:latin typeface="Times New Roman" pitchFamily="18" charset="0"/>
                <a:cs typeface="Times New Roman" pitchFamily="18" charset="0"/>
              </a:rPr>
              <a:t> </a:t>
            </a:r>
            <a:r>
              <a:rPr lang="en-US" altLang="en-US" sz="2800" b="1" dirty="0" err="1">
                <a:solidFill>
                  <a:srgbClr val="000000"/>
                </a:solidFill>
                <a:latin typeface="Times New Roman" pitchFamily="18" charset="0"/>
                <a:cs typeface="Times New Roman" pitchFamily="18" charset="0"/>
              </a:rPr>
              <a:t>cặp</a:t>
            </a:r>
            <a:r>
              <a:rPr lang="en-US" altLang="en-US" sz="2800" b="1" dirty="0">
                <a:solidFill>
                  <a:srgbClr val="000000"/>
                </a:solidFill>
                <a:latin typeface="Times New Roman" pitchFamily="18" charset="0"/>
                <a:cs typeface="Times New Roman" pitchFamily="18" charset="0"/>
              </a:rPr>
              <a:t> </a:t>
            </a:r>
            <a:r>
              <a:rPr lang="en-US" altLang="en-US" sz="2800" b="1" dirty="0" err="1">
                <a:solidFill>
                  <a:srgbClr val="000000"/>
                </a:solidFill>
                <a:latin typeface="Times New Roman" pitchFamily="18" charset="0"/>
                <a:cs typeface="Times New Roman" pitchFamily="18" charset="0"/>
              </a:rPr>
              <a:t>đôi</a:t>
            </a:r>
            <a:endParaRPr lang="en-US" altLang="en-US" sz="2800" b="1" dirty="0">
              <a:solidFill>
                <a:srgbClr val="000000"/>
              </a:solidFill>
              <a:latin typeface="Times New Roman" pitchFamily="18" charset="0"/>
              <a:cs typeface="Times New Roman" pitchFamily="18" charset="0"/>
            </a:endParaRPr>
          </a:p>
          <a:p>
            <a:pPr algn="ctr" eaLnBrk="0" fontAlgn="base" hangingPunct="0">
              <a:spcBef>
                <a:spcPct val="0"/>
              </a:spcBef>
              <a:spcAft>
                <a:spcPct val="0"/>
              </a:spcAft>
            </a:pPr>
            <a:r>
              <a:rPr lang="en-US" altLang="en-US" sz="2800" b="1" dirty="0">
                <a:solidFill>
                  <a:srgbClr val="000000"/>
                </a:solidFill>
                <a:latin typeface="Times New Roman" pitchFamily="18" charset="0"/>
                <a:cs typeface="Times New Roman" pitchFamily="18" charset="0"/>
              </a:rPr>
              <a:t>2 </a:t>
            </a:r>
            <a:r>
              <a:rPr lang="en-US" altLang="en-US" sz="2800" b="1" dirty="0" err="1">
                <a:solidFill>
                  <a:srgbClr val="000000"/>
                </a:solidFill>
                <a:latin typeface="Times New Roman" pitchFamily="18" charset="0"/>
                <a:cs typeface="Times New Roman" pitchFamily="18" charset="0"/>
              </a:rPr>
              <a:t>phút</a:t>
            </a:r>
            <a:endParaRPr lang="en-US" altLang="en-US" sz="3600" dirty="0">
              <a:solidFill>
                <a:srgbClr val="000000"/>
              </a:solidFill>
              <a:latin typeface="Times New Roman" pitchFamily="18" charset="0"/>
              <a:cs typeface="Times New Roman" pitchFamily="18" charset="0"/>
            </a:endParaRPr>
          </a:p>
        </p:txBody>
      </p:sp>
      <p:pic>
        <p:nvPicPr>
          <p:cNvPr id="34821"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01818" y="23813"/>
            <a:ext cx="1675209" cy="2513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 name="Group 2"/>
          <p:cNvGrpSpPr>
            <a:grpSpLocks/>
          </p:cNvGrpSpPr>
          <p:nvPr/>
        </p:nvGrpSpPr>
        <p:grpSpPr bwMode="auto">
          <a:xfrm>
            <a:off x="1636375" y="1871557"/>
            <a:ext cx="6514646" cy="1220788"/>
            <a:chOff x="3352799" y="785810"/>
            <a:chExt cx="5583555" cy="1266827"/>
          </a:xfrm>
        </p:grpSpPr>
        <p:sp>
          <p:nvSpPr>
            <p:cNvPr id="4" name="Rectangle: Rounded Corners 5">
              <a:extLst>
                <a:ext uri="{FF2B5EF4-FFF2-40B4-BE49-F238E27FC236}">
                  <a16:creationId xmlns:a16="http://schemas.microsoft.com/office/drawing/2014/main" id="{137F24EE-E914-A31A-488E-7BE67DE5A3E3}"/>
                </a:ext>
              </a:extLst>
            </p:cNvPr>
            <p:cNvSpPr/>
            <p:nvPr/>
          </p:nvSpPr>
          <p:spPr>
            <a:xfrm>
              <a:off x="4410076" y="923923"/>
              <a:ext cx="4526278" cy="1089224"/>
            </a:xfrm>
            <a:prstGeom prst="roundRect">
              <a:avLst/>
            </a:prstGeom>
            <a:solidFill>
              <a:srgbClr val="5B9BD5">
                <a:lumMod val="40000"/>
                <a:lumOff val="60000"/>
              </a:srgbClr>
            </a:solidFill>
            <a:ln w="12700" cap="flat" cmpd="sng" algn="ctr">
              <a:noFill/>
              <a:prstDash val="solid"/>
              <a:miter lim="800000"/>
            </a:ln>
            <a:effectLst>
              <a:glow rad="101600">
                <a:srgbClr val="ED7D31">
                  <a:satMod val="175000"/>
                  <a:alpha val="40000"/>
                </a:srgbClr>
              </a:glow>
            </a:effectLst>
          </p:spPr>
          <p:txBody>
            <a:bodyPr anchor="ctr"/>
            <a:lstStyle/>
            <a:p>
              <a:pPr algn="ctr">
                <a:defRPr/>
              </a:pPr>
              <a:r>
                <a:rPr lang="en-US" sz="2800" kern="0" dirty="0" err="1">
                  <a:solidFill>
                    <a:prstClr val="black"/>
                  </a:solidFill>
                  <a:latin typeface="Times New Roman" panose="02020603050405020304" pitchFamily="18" charset="0"/>
                  <a:cs typeface="Times New Roman" panose="02020603050405020304" pitchFamily="18" charset="0"/>
                </a:rPr>
                <a:t>Chính</a:t>
              </a:r>
              <a:r>
                <a:rPr lang="en-US" sz="2800" kern="0" dirty="0">
                  <a:solidFill>
                    <a:prstClr val="black"/>
                  </a:solidFill>
                  <a:latin typeface="Times New Roman" panose="02020603050405020304" pitchFamily="18" charset="0"/>
                  <a:cs typeface="Times New Roman" panose="02020603050405020304" pitchFamily="18" charset="0"/>
                </a:rPr>
                <a:t> </a:t>
              </a:r>
              <a:r>
                <a:rPr lang="en-US" sz="2800" kern="0" dirty="0" err="1">
                  <a:solidFill>
                    <a:prstClr val="black"/>
                  </a:solidFill>
                  <a:latin typeface="Times New Roman" panose="02020603050405020304" pitchFamily="18" charset="0"/>
                  <a:cs typeface="Times New Roman" panose="02020603050405020304" pitchFamily="18" charset="0"/>
                </a:rPr>
                <a:t>quyền</a:t>
              </a:r>
              <a:r>
                <a:rPr lang="en-US" sz="2800" kern="0" dirty="0">
                  <a:solidFill>
                    <a:prstClr val="black"/>
                  </a:solidFill>
                  <a:latin typeface="Times New Roman" panose="02020603050405020304" pitchFamily="18" charset="0"/>
                  <a:cs typeface="Times New Roman" panose="02020603050405020304" pitchFamily="18" charset="0"/>
                </a:rPr>
                <a:t> </a:t>
              </a:r>
              <a:r>
                <a:rPr lang="en-US" sz="2800" kern="0" dirty="0" err="1">
                  <a:solidFill>
                    <a:prstClr val="black"/>
                  </a:solidFill>
                  <a:latin typeface="Times New Roman" panose="02020603050405020304" pitchFamily="18" charset="0"/>
                  <a:cs typeface="Times New Roman" panose="02020603050405020304" pitchFamily="18" charset="0"/>
                </a:rPr>
                <a:t>phong</a:t>
              </a:r>
              <a:r>
                <a:rPr lang="en-US" sz="2800" kern="0" dirty="0">
                  <a:solidFill>
                    <a:prstClr val="black"/>
                  </a:solidFill>
                  <a:latin typeface="Times New Roman" panose="02020603050405020304" pitchFamily="18" charset="0"/>
                  <a:cs typeface="Times New Roman" panose="02020603050405020304" pitchFamily="18" charset="0"/>
                </a:rPr>
                <a:t> </a:t>
              </a:r>
              <a:r>
                <a:rPr lang="en-US" sz="2800" kern="0" dirty="0" err="1">
                  <a:solidFill>
                    <a:prstClr val="black"/>
                  </a:solidFill>
                  <a:latin typeface="Times New Roman" panose="02020603050405020304" pitchFamily="18" charset="0"/>
                  <a:cs typeface="Times New Roman" panose="02020603050405020304" pitchFamily="18" charset="0"/>
                </a:rPr>
                <a:t>kiến</a:t>
              </a:r>
              <a:r>
                <a:rPr lang="en-US" sz="2800" kern="0" dirty="0">
                  <a:solidFill>
                    <a:prstClr val="black"/>
                  </a:solidFill>
                  <a:latin typeface="Times New Roman" panose="02020603050405020304" pitchFamily="18" charset="0"/>
                  <a:cs typeface="Times New Roman" panose="02020603050405020304" pitchFamily="18" charset="0"/>
                </a:rPr>
                <a:t> </a:t>
              </a:r>
              <a:r>
                <a:rPr lang="en-US" sz="2800" kern="0" dirty="0" err="1">
                  <a:solidFill>
                    <a:prstClr val="black"/>
                  </a:solidFill>
                  <a:latin typeface="Times New Roman" panose="02020603050405020304" pitchFamily="18" charset="0"/>
                  <a:cs typeface="Times New Roman" panose="02020603050405020304" pitchFamily="18" charset="0"/>
                </a:rPr>
                <a:t>chuyển</a:t>
              </a:r>
              <a:r>
                <a:rPr lang="en-US" sz="2800" kern="0" dirty="0">
                  <a:solidFill>
                    <a:prstClr val="black"/>
                  </a:solidFill>
                  <a:latin typeface="Times New Roman" panose="02020603050405020304" pitchFamily="18" charset="0"/>
                  <a:cs typeface="Times New Roman" panose="02020603050405020304" pitchFamily="18" charset="0"/>
                </a:rPr>
                <a:t> sang </a:t>
              </a:r>
              <a:r>
                <a:rPr lang="en-US" sz="2800" kern="0" dirty="0" err="1">
                  <a:solidFill>
                    <a:prstClr val="black"/>
                  </a:solidFill>
                  <a:latin typeface="Times New Roman" panose="02020603050405020304" pitchFamily="18" charset="0"/>
                  <a:cs typeface="Times New Roman" panose="02020603050405020304" pitchFamily="18" charset="0"/>
                </a:rPr>
                <a:t>quý</a:t>
              </a:r>
              <a:r>
                <a:rPr lang="en-US" sz="2800" kern="0" dirty="0">
                  <a:solidFill>
                    <a:prstClr val="black"/>
                  </a:solidFill>
                  <a:latin typeface="Times New Roman" panose="02020603050405020304" pitchFamily="18" charset="0"/>
                  <a:cs typeface="Times New Roman" panose="02020603050405020304" pitchFamily="18" charset="0"/>
                </a:rPr>
                <a:t> </a:t>
              </a:r>
              <a:r>
                <a:rPr lang="en-US" sz="2800" kern="0" dirty="0" err="1">
                  <a:solidFill>
                    <a:prstClr val="black"/>
                  </a:solidFill>
                  <a:latin typeface="Times New Roman" panose="02020603050405020304" pitchFamily="18" charset="0"/>
                  <a:cs typeface="Times New Roman" panose="02020603050405020304" pitchFamily="18" charset="0"/>
                </a:rPr>
                <a:t>tộc</a:t>
              </a:r>
              <a:r>
                <a:rPr lang="en-US" sz="2800" kern="0" dirty="0">
                  <a:solidFill>
                    <a:prstClr val="black"/>
                  </a:solidFill>
                  <a:latin typeface="Times New Roman" panose="02020603050405020304" pitchFamily="18" charset="0"/>
                  <a:cs typeface="Times New Roman" panose="02020603050405020304" pitchFamily="18" charset="0"/>
                </a:rPr>
                <a:t> </a:t>
              </a:r>
              <a:r>
                <a:rPr lang="en-US" sz="2800" kern="0" dirty="0" err="1">
                  <a:solidFill>
                    <a:prstClr val="black"/>
                  </a:solidFill>
                  <a:latin typeface="Times New Roman" panose="02020603050405020304" pitchFamily="18" charset="0"/>
                  <a:cs typeface="Times New Roman" panose="02020603050405020304" pitchFamily="18" charset="0"/>
                </a:rPr>
                <a:t>tư</a:t>
              </a:r>
              <a:r>
                <a:rPr lang="en-US" sz="2800" kern="0" dirty="0">
                  <a:solidFill>
                    <a:prstClr val="black"/>
                  </a:solidFill>
                  <a:latin typeface="Times New Roman" panose="02020603050405020304" pitchFamily="18" charset="0"/>
                  <a:cs typeface="Times New Roman" panose="02020603050405020304" pitchFamily="18" charset="0"/>
                </a:rPr>
                <a:t> </a:t>
              </a:r>
              <a:r>
                <a:rPr lang="en-US" sz="2800" kern="0" dirty="0" err="1">
                  <a:solidFill>
                    <a:prstClr val="black"/>
                  </a:solidFill>
                  <a:latin typeface="Times New Roman" panose="02020603050405020304" pitchFamily="18" charset="0"/>
                  <a:cs typeface="Times New Roman" panose="02020603050405020304" pitchFamily="18" charset="0"/>
                </a:rPr>
                <a:t>sản</a:t>
              </a:r>
              <a:r>
                <a:rPr lang="en-US" sz="2800" kern="0" dirty="0">
                  <a:solidFill>
                    <a:prstClr val="black"/>
                  </a:solidFill>
                  <a:latin typeface="Times New Roman" panose="02020603050405020304" pitchFamily="18" charset="0"/>
                  <a:cs typeface="Times New Roman" panose="02020603050405020304" pitchFamily="18" charset="0"/>
                </a:rPr>
                <a:t> </a:t>
              </a:r>
              <a:r>
                <a:rPr lang="en-US" sz="2800" kern="0" dirty="0" err="1">
                  <a:solidFill>
                    <a:prstClr val="black"/>
                  </a:solidFill>
                  <a:latin typeface="Times New Roman" panose="02020603050405020304" pitchFamily="18" charset="0"/>
                  <a:cs typeface="Times New Roman" panose="02020603050405020304" pitchFamily="18" charset="0"/>
                </a:rPr>
                <a:t>hóa</a:t>
              </a:r>
              <a:r>
                <a:rPr lang="en-US" sz="2800" kern="0" dirty="0">
                  <a:solidFill>
                    <a:prstClr val="black"/>
                  </a:solidFill>
                  <a:latin typeface="Times New Roman" panose="02020603050405020304" pitchFamily="18" charset="0"/>
                  <a:cs typeface="Times New Roman" panose="02020603050405020304" pitchFamily="18" charset="0"/>
                </a:rPr>
                <a:t> </a:t>
              </a:r>
            </a:p>
          </p:txBody>
        </p:sp>
        <p:pic>
          <p:nvPicPr>
            <p:cNvPr id="34841" name="Picture 9"/>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352799" y="785810"/>
              <a:ext cx="853166" cy="12668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2" name="Group 11"/>
          <p:cNvGrpSpPr>
            <a:grpSpLocks/>
          </p:cNvGrpSpPr>
          <p:nvPr/>
        </p:nvGrpSpPr>
        <p:grpSpPr bwMode="auto">
          <a:xfrm>
            <a:off x="990600" y="3394075"/>
            <a:ext cx="6600825" cy="1404938"/>
            <a:chOff x="3352799" y="785810"/>
            <a:chExt cx="6172202" cy="1266827"/>
          </a:xfrm>
        </p:grpSpPr>
        <p:sp>
          <p:nvSpPr>
            <p:cNvPr id="13" name="Rectangle: Rounded Corners 5">
              <a:extLst>
                <a:ext uri="{FF2B5EF4-FFF2-40B4-BE49-F238E27FC236}">
                  <a16:creationId xmlns:a16="http://schemas.microsoft.com/office/drawing/2014/main" id="{90047D95-59E5-B16F-600C-2241744C8783}"/>
                </a:ext>
              </a:extLst>
            </p:cNvPr>
            <p:cNvSpPr/>
            <p:nvPr/>
          </p:nvSpPr>
          <p:spPr>
            <a:xfrm>
              <a:off x="4410076" y="923924"/>
              <a:ext cx="5114925" cy="990601"/>
            </a:xfrm>
            <a:prstGeom prst="roundRect">
              <a:avLst/>
            </a:prstGeom>
            <a:solidFill>
              <a:srgbClr val="5B9BD5">
                <a:lumMod val="40000"/>
                <a:lumOff val="60000"/>
              </a:srgbClr>
            </a:solidFill>
            <a:ln w="12700" cap="flat" cmpd="sng" algn="ctr">
              <a:noFill/>
              <a:prstDash val="solid"/>
              <a:miter lim="800000"/>
            </a:ln>
            <a:effectLst>
              <a:glow rad="101600">
                <a:srgbClr val="ED7D31">
                  <a:satMod val="175000"/>
                  <a:alpha val="40000"/>
                </a:srgbClr>
              </a:glow>
            </a:effectLst>
          </p:spPr>
          <p:txBody>
            <a:bodyPr anchor="ctr"/>
            <a:lstStyle/>
            <a:p>
              <a:pPr algn="ctr">
                <a:defRPr/>
              </a:pPr>
              <a:endParaRPr lang="en-US" sz="3200" kern="0" dirty="0">
                <a:solidFill>
                  <a:prstClr val="black"/>
                </a:solidFill>
                <a:latin typeface="Times New Roman" panose="02020603050405020304" pitchFamily="18" charset="0"/>
                <a:cs typeface="Times New Roman" panose="02020603050405020304" pitchFamily="18" charset="0"/>
              </a:endParaRPr>
            </a:p>
          </p:txBody>
        </p:sp>
        <p:pic>
          <p:nvPicPr>
            <p:cNvPr id="34837" name="Picture 13"/>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3352799" y="785810"/>
              <a:ext cx="1266827" cy="12668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6" name="TextBox 15"/>
          <p:cNvSpPr txBox="1">
            <a:spLocks noChangeArrowheads="1"/>
          </p:cNvSpPr>
          <p:nvPr/>
        </p:nvSpPr>
        <p:spPr bwMode="auto">
          <a:xfrm>
            <a:off x="2345401" y="3514725"/>
            <a:ext cx="5246024"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base">
              <a:spcBef>
                <a:spcPct val="0"/>
              </a:spcBef>
              <a:spcAft>
                <a:spcPct val="0"/>
              </a:spcAft>
            </a:pPr>
            <a:r>
              <a:rPr lang="en-US" sz="2800" dirty="0" err="1">
                <a:solidFill>
                  <a:prstClr val="black"/>
                </a:solidFill>
                <a:latin typeface="Times New Roman" pitchFamily="18" charset="0"/>
                <a:cs typeface="Times New Roman" pitchFamily="18" charset="0"/>
              </a:rPr>
              <a:t>Những</a:t>
            </a:r>
            <a:r>
              <a:rPr lang="en-US" sz="2800" dirty="0">
                <a:solidFill>
                  <a:prstClr val="black"/>
                </a:solidFill>
                <a:latin typeface="Times New Roman" pitchFamily="18" charset="0"/>
                <a:cs typeface="Times New Roman" pitchFamily="18" charset="0"/>
              </a:rPr>
              <a:t> </a:t>
            </a:r>
            <a:r>
              <a:rPr lang="en-US" sz="2800" dirty="0" err="1">
                <a:solidFill>
                  <a:prstClr val="black"/>
                </a:solidFill>
                <a:latin typeface="Times New Roman" pitchFamily="18" charset="0"/>
                <a:cs typeface="Times New Roman" pitchFamily="18" charset="0"/>
              </a:rPr>
              <a:t>cải</a:t>
            </a:r>
            <a:r>
              <a:rPr lang="en-US" sz="2800" dirty="0">
                <a:solidFill>
                  <a:prstClr val="black"/>
                </a:solidFill>
                <a:latin typeface="Times New Roman" pitchFamily="18" charset="0"/>
                <a:cs typeface="Times New Roman" pitchFamily="18" charset="0"/>
              </a:rPr>
              <a:t> </a:t>
            </a:r>
            <a:r>
              <a:rPr lang="en-US" sz="2800" dirty="0" err="1">
                <a:solidFill>
                  <a:prstClr val="black"/>
                </a:solidFill>
                <a:latin typeface="Times New Roman" pitchFamily="18" charset="0"/>
                <a:cs typeface="Times New Roman" pitchFamily="18" charset="0"/>
              </a:rPr>
              <a:t>cách</a:t>
            </a:r>
            <a:r>
              <a:rPr lang="en-US" sz="2800" dirty="0">
                <a:solidFill>
                  <a:prstClr val="black"/>
                </a:solidFill>
                <a:latin typeface="Times New Roman" pitchFamily="18" charset="0"/>
                <a:cs typeface="Times New Roman" pitchFamily="18" charset="0"/>
              </a:rPr>
              <a:t> </a:t>
            </a:r>
            <a:r>
              <a:rPr lang="en-US" sz="2800" dirty="0" err="1">
                <a:solidFill>
                  <a:prstClr val="black"/>
                </a:solidFill>
                <a:latin typeface="Times New Roman" pitchFamily="18" charset="0"/>
                <a:cs typeface="Times New Roman" pitchFamily="18" charset="0"/>
              </a:rPr>
              <a:t>Âu</a:t>
            </a:r>
            <a:r>
              <a:rPr lang="en-US" sz="2800" dirty="0">
                <a:solidFill>
                  <a:prstClr val="black"/>
                </a:solidFill>
                <a:latin typeface="Times New Roman" pitchFamily="18" charset="0"/>
                <a:cs typeface="Times New Roman" pitchFamily="18" charset="0"/>
              </a:rPr>
              <a:t> </a:t>
            </a:r>
            <a:r>
              <a:rPr lang="en-US" sz="2800" dirty="0" err="1">
                <a:solidFill>
                  <a:prstClr val="black"/>
                </a:solidFill>
                <a:latin typeface="Times New Roman" pitchFamily="18" charset="0"/>
                <a:cs typeface="Times New Roman" pitchFamily="18" charset="0"/>
              </a:rPr>
              <a:t>hóa</a:t>
            </a:r>
            <a:r>
              <a:rPr lang="en-US" sz="2800" dirty="0">
                <a:solidFill>
                  <a:prstClr val="black"/>
                </a:solidFill>
                <a:latin typeface="Times New Roman" pitchFamily="18" charset="0"/>
                <a:cs typeface="Times New Roman" pitchFamily="18" charset="0"/>
              </a:rPr>
              <a:t> </a:t>
            </a:r>
            <a:r>
              <a:rPr lang="en-US" sz="2800" dirty="0" err="1">
                <a:solidFill>
                  <a:prstClr val="black"/>
                </a:solidFill>
                <a:latin typeface="Times New Roman" pitchFamily="18" charset="0"/>
                <a:cs typeface="Times New Roman" pitchFamily="18" charset="0"/>
              </a:rPr>
              <a:t>mang</a:t>
            </a:r>
            <a:r>
              <a:rPr lang="en-US" sz="2800" dirty="0">
                <a:solidFill>
                  <a:prstClr val="black"/>
                </a:solidFill>
                <a:latin typeface="Times New Roman" pitchFamily="18" charset="0"/>
                <a:cs typeface="Times New Roman" pitchFamily="18" charset="0"/>
              </a:rPr>
              <a:t> </a:t>
            </a:r>
            <a:r>
              <a:rPr lang="en-US" sz="2800" dirty="0" err="1">
                <a:solidFill>
                  <a:prstClr val="black"/>
                </a:solidFill>
                <a:latin typeface="Times New Roman" pitchFamily="18" charset="0"/>
                <a:cs typeface="Times New Roman" pitchFamily="18" charset="0"/>
              </a:rPr>
              <a:t>tính</a:t>
            </a:r>
            <a:r>
              <a:rPr lang="en-US" sz="2800" dirty="0">
                <a:solidFill>
                  <a:prstClr val="black"/>
                </a:solidFill>
                <a:latin typeface="Times New Roman" pitchFamily="18" charset="0"/>
                <a:cs typeface="Times New Roman" pitchFamily="18" charset="0"/>
              </a:rPr>
              <a:t> </a:t>
            </a:r>
            <a:r>
              <a:rPr lang="en-US" sz="2800" dirty="0" err="1">
                <a:solidFill>
                  <a:prstClr val="black"/>
                </a:solidFill>
                <a:latin typeface="Times New Roman" pitchFamily="18" charset="0"/>
                <a:cs typeface="Times New Roman" pitchFamily="18" charset="0"/>
              </a:rPr>
              <a:t>chất</a:t>
            </a:r>
            <a:r>
              <a:rPr lang="en-US" sz="2800" dirty="0">
                <a:solidFill>
                  <a:prstClr val="black"/>
                </a:solidFill>
                <a:latin typeface="Times New Roman" pitchFamily="18" charset="0"/>
                <a:cs typeface="Times New Roman" pitchFamily="18" charset="0"/>
              </a:rPr>
              <a:t> </a:t>
            </a:r>
            <a:r>
              <a:rPr lang="en-US" sz="2800" dirty="0" err="1">
                <a:solidFill>
                  <a:prstClr val="black"/>
                </a:solidFill>
                <a:latin typeface="Times New Roman" pitchFamily="18" charset="0"/>
                <a:cs typeface="Times New Roman" pitchFamily="18" charset="0"/>
              </a:rPr>
              <a:t>tư</a:t>
            </a:r>
            <a:r>
              <a:rPr lang="en-US" sz="2800" dirty="0">
                <a:solidFill>
                  <a:prstClr val="black"/>
                </a:solidFill>
                <a:latin typeface="Times New Roman" pitchFamily="18" charset="0"/>
                <a:cs typeface="Times New Roman" pitchFamily="18" charset="0"/>
              </a:rPr>
              <a:t> </a:t>
            </a:r>
            <a:r>
              <a:rPr lang="en-US" sz="2800" dirty="0" err="1">
                <a:solidFill>
                  <a:prstClr val="black"/>
                </a:solidFill>
                <a:latin typeface="Times New Roman" pitchFamily="18" charset="0"/>
                <a:cs typeface="Times New Roman" pitchFamily="18" charset="0"/>
              </a:rPr>
              <a:t>sản</a:t>
            </a:r>
            <a:r>
              <a:rPr lang="en-US" sz="2800" dirty="0">
                <a:solidFill>
                  <a:prstClr val="black"/>
                </a:solidFill>
                <a:latin typeface="Times New Roman" pitchFamily="18" charset="0"/>
                <a:cs typeface="Times New Roman" pitchFamily="18" charset="0"/>
              </a:rPr>
              <a:t> </a:t>
            </a:r>
          </a:p>
        </p:txBody>
      </p:sp>
      <p:grpSp>
        <p:nvGrpSpPr>
          <p:cNvPr id="20" name="Group 19"/>
          <p:cNvGrpSpPr>
            <a:grpSpLocks/>
          </p:cNvGrpSpPr>
          <p:nvPr/>
        </p:nvGrpSpPr>
        <p:grpSpPr bwMode="auto">
          <a:xfrm>
            <a:off x="601818" y="4868863"/>
            <a:ext cx="7399182" cy="1797050"/>
            <a:chOff x="3352799" y="785810"/>
            <a:chExt cx="6172202" cy="1266827"/>
          </a:xfrm>
        </p:grpSpPr>
        <p:sp>
          <p:nvSpPr>
            <p:cNvPr id="21" name="Rectangle: Rounded Corners 5">
              <a:extLst>
                <a:ext uri="{FF2B5EF4-FFF2-40B4-BE49-F238E27FC236}">
                  <a16:creationId xmlns:a16="http://schemas.microsoft.com/office/drawing/2014/main" id="{800C90A7-DD53-F668-DF88-7D5CC6618558}"/>
                </a:ext>
              </a:extLst>
            </p:cNvPr>
            <p:cNvSpPr/>
            <p:nvPr/>
          </p:nvSpPr>
          <p:spPr>
            <a:xfrm>
              <a:off x="4410076" y="923924"/>
              <a:ext cx="5114925" cy="990601"/>
            </a:xfrm>
            <a:prstGeom prst="roundRect">
              <a:avLst/>
            </a:prstGeom>
            <a:solidFill>
              <a:srgbClr val="5B9BD5">
                <a:lumMod val="40000"/>
                <a:lumOff val="60000"/>
              </a:srgbClr>
            </a:solidFill>
            <a:ln w="12700" cap="flat" cmpd="sng" algn="ctr">
              <a:noFill/>
              <a:prstDash val="solid"/>
              <a:miter lim="800000"/>
            </a:ln>
            <a:effectLst>
              <a:glow rad="101600">
                <a:srgbClr val="ED7D31">
                  <a:satMod val="175000"/>
                  <a:alpha val="40000"/>
                </a:srgbClr>
              </a:glow>
            </a:effectLst>
          </p:spPr>
          <p:txBody>
            <a:bodyPr anchor="ctr"/>
            <a:lstStyle/>
            <a:p>
              <a:pPr algn="ctr">
                <a:defRPr/>
              </a:pPr>
              <a:endParaRPr lang="en-US" sz="3200" kern="0" dirty="0">
                <a:solidFill>
                  <a:prstClr val="black"/>
                </a:solidFill>
                <a:latin typeface="Times New Roman" panose="02020603050405020304" pitchFamily="18" charset="0"/>
                <a:cs typeface="Times New Roman" panose="02020603050405020304" pitchFamily="18" charset="0"/>
              </a:endParaRPr>
            </a:p>
          </p:txBody>
        </p:sp>
        <p:pic>
          <p:nvPicPr>
            <p:cNvPr id="34833" name="Picture 21"/>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3352799" y="785810"/>
              <a:ext cx="1266827" cy="12668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8" name="TextBox 17"/>
          <p:cNvSpPr txBox="1">
            <a:spLocks noChangeArrowheads="1"/>
          </p:cNvSpPr>
          <p:nvPr/>
        </p:nvSpPr>
        <p:spPr bwMode="auto">
          <a:xfrm>
            <a:off x="2023707" y="4976813"/>
            <a:ext cx="5726073" cy="15788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just" fontAlgn="base">
              <a:lnSpc>
                <a:spcPct val="115000"/>
              </a:lnSpc>
              <a:spcBef>
                <a:spcPct val="0"/>
              </a:spcBef>
              <a:spcAft>
                <a:spcPts val="800"/>
              </a:spcAft>
            </a:pPr>
            <a:r>
              <a:rPr lang="en-US" sz="2800" dirty="0" err="1">
                <a:solidFill>
                  <a:prstClr val="black"/>
                </a:solidFill>
                <a:latin typeface="Times New Roman" pitchFamily="18" charset="0"/>
                <a:cs typeface="Times New Roman" pitchFamily="18" charset="0"/>
              </a:rPr>
              <a:t>Cải</a:t>
            </a:r>
            <a:r>
              <a:rPr lang="en-US" sz="2800" dirty="0">
                <a:solidFill>
                  <a:prstClr val="black"/>
                </a:solidFill>
                <a:latin typeface="Times New Roman" pitchFamily="18" charset="0"/>
                <a:cs typeface="Times New Roman" pitchFamily="18" charset="0"/>
              </a:rPr>
              <a:t> </a:t>
            </a:r>
            <a:r>
              <a:rPr lang="en-US" sz="2800" dirty="0" err="1">
                <a:solidFill>
                  <a:prstClr val="black"/>
                </a:solidFill>
                <a:latin typeface="Times New Roman" pitchFamily="18" charset="0"/>
                <a:cs typeface="Times New Roman" pitchFamily="18" charset="0"/>
              </a:rPr>
              <a:t>cách</a:t>
            </a:r>
            <a:r>
              <a:rPr lang="en-US" sz="2800" dirty="0">
                <a:solidFill>
                  <a:prstClr val="black"/>
                </a:solidFill>
                <a:latin typeface="Times New Roman" pitchFamily="18" charset="0"/>
                <a:cs typeface="Times New Roman" pitchFamily="18" charset="0"/>
              </a:rPr>
              <a:t> do </a:t>
            </a:r>
            <a:r>
              <a:rPr lang="en-US" sz="2800" dirty="0" err="1">
                <a:solidFill>
                  <a:prstClr val="black"/>
                </a:solidFill>
                <a:latin typeface="Times New Roman" pitchFamily="18" charset="0"/>
                <a:cs typeface="Times New Roman" pitchFamily="18" charset="0"/>
              </a:rPr>
              <a:t>liên</a:t>
            </a:r>
            <a:r>
              <a:rPr lang="en-US" sz="2800" dirty="0">
                <a:solidFill>
                  <a:prstClr val="black"/>
                </a:solidFill>
                <a:latin typeface="Times New Roman" pitchFamily="18" charset="0"/>
                <a:cs typeface="Times New Roman" pitchFamily="18" charset="0"/>
              </a:rPr>
              <a:t> minh </a:t>
            </a:r>
            <a:r>
              <a:rPr lang="en-US" sz="2800" dirty="0" err="1">
                <a:solidFill>
                  <a:prstClr val="black"/>
                </a:solidFill>
                <a:latin typeface="Times New Roman" pitchFamily="18" charset="0"/>
                <a:cs typeface="Times New Roman" pitchFamily="18" charset="0"/>
              </a:rPr>
              <a:t>quý</a:t>
            </a:r>
            <a:r>
              <a:rPr lang="en-US" sz="2800" dirty="0">
                <a:solidFill>
                  <a:prstClr val="black"/>
                </a:solidFill>
                <a:latin typeface="Times New Roman" pitchFamily="18" charset="0"/>
                <a:cs typeface="Times New Roman" pitchFamily="18" charset="0"/>
              </a:rPr>
              <a:t> </a:t>
            </a:r>
            <a:r>
              <a:rPr lang="en-US" sz="2800" dirty="0" err="1">
                <a:solidFill>
                  <a:prstClr val="black"/>
                </a:solidFill>
                <a:latin typeface="Times New Roman" pitchFamily="18" charset="0"/>
                <a:cs typeface="Times New Roman" pitchFamily="18" charset="0"/>
              </a:rPr>
              <a:t>tộc</a:t>
            </a:r>
            <a:r>
              <a:rPr lang="en-US" sz="2800" dirty="0">
                <a:solidFill>
                  <a:prstClr val="black"/>
                </a:solidFill>
                <a:latin typeface="Times New Roman" pitchFamily="18" charset="0"/>
                <a:cs typeface="Times New Roman" pitchFamily="18" charset="0"/>
              </a:rPr>
              <a:t>- </a:t>
            </a:r>
            <a:r>
              <a:rPr lang="en-US" sz="2800" dirty="0" err="1">
                <a:solidFill>
                  <a:prstClr val="black"/>
                </a:solidFill>
                <a:latin typeface="Times New Roman" pitchFamily="18" charset="0"/>
                <a:cs typeface="Times New Roman" pitchFamily="18" charset="0"/>
              </a:rPr>
              <a:t>tư</a:t>
            </a:r>
            <a:r>
              <a:rPr lang="en-US" sz="2800" dirty="0">
                <a:solidFill>
                  <a:prstClr val="black"/>
                </a:solidFill>
                <a:latin typeface="Times New Roman" pitchFamily="18" charset="0"/>
                <a:cs typeface="Times New Roman" pitchFamily="18" charset="0"/>
              </a:rPr>
              <a:t> </a:t>
            </a:r>
            <a:r>
              <a:rPr lang="en-US" sz="2800" dirty="0" err="1">
                <a:solidFill>
                  <a:prstClr val="black"/>
                </a:solidFill>
                <a:latin typeface="Times New Roman" pitchFamily="18" charset="0"/>
                <a:cs typeface="Times New Roman" pitchFamily="18" charset="0"/>
              </a:rPr>
              <a:t>sản</a:t>
            </a:r>
            <a:r>
              <a:rPr lang="en-US" sz="2800" dirty="0">
                <a:solidFill>
                  <a:prstClr val="black"/>
                </a:solidFill>
                <a:latin typeface="Times New Roman" pitchFamily="18" charset="0"/>
                <a:cs typeface="Times New Roman" pitchFamily="18" charset="0"/>
              </a:rPr>
              <a:t> </a:t>
            </a:r>
            <a:r>
              <a:rPr lang="en-US" sz="2800" dirty="0" err="1">
                <a:solidFill>
                  <a:prstClr val="black"/>
                </a:solidFill>
                <a:latin typeface="Times New Roman" pitchFamily="18" charset="0"/>
                <a:cs typeface="Times New Roman" pitchFamily="18" charset="0"/>
              </a:rPr>
              <a:t>tiến</a:t>
            </a:r>
            <a:r>
              <a:rPr lang="en-US" sz="2800" dirty="0">
                <a:solidFill>
                  <a:prstClr val="black"/>
                </a:solidFill>
                <a:latin typeface="Times New Roman" pitchFamily="18" charset="0"/>
                <a:cs typeface="Times New Roman" pitchFamily="18" charset="0"/>
              </a:rPr>
              <a:t> </a:t>
            </a:r>
            <a:r>
              <a:rPr lang="en-US" sz="2800" dirty="0" err="1">
                <a:solidFill>
                  <a:prstClr val="black"/>
                </a:solidFill>
                <a:latin typeface="Times New Roman" pitchFamily="18" charset="0"/>
                <a:cs typeface="Times New Roman" pitchFamily="18" charset="0"/>
              </a:rPr>
              <a:t>hành</a:t>
            </a:r>
            <a:r>
              <a:rPr lang="en-US" sz="2800" dirty="0">
                <a:solidFill>
                  <a:prstClr val="black"/>
                </a:solidFill>
                <a:latin typeface="Times New Roman" pitchFamily="18" charset="0"/>
                <a:cs typeface="Times New Roman" pitchFamily="18" charset="0"/>
              </a:rPr>
              <a:t> </a:t>
            </a:r>
            <a:r>
              <a:rPr lang="en-US" sz="2800" dirty="0" err="1">
                <a:solidFill>
                  <a:prstClr val="black"/>
                </a:solidFill>
                <a:latin typeface="Times New Roman" pitchFamily="18" charset="0"/>
                <a:cs typeface="Times New Roman" pitchFamily="18" charset="0"/>
              </a:rPr>
              <a:t>từ</a:t>
            </a:r>
            <a:r>
              <a:rPr lang="en-US" sz="2800" dirty="0">
                <a:solidFill>
                  <a:prstClr val="black"/>
                </a:solidFill>
                <a:latin typeface="Times New Roman" pitchFamily="18" charset="0"/>
                <a:cs typeface="Times New Roman" pitchFamily="18" charset="0"/>
              </a:rPr>
              <a:t> </a:t>
            </a:r>
            <a:r>
              <a:rPr lang="en-US" sz="2800" dirty="0" err="1">
                <a:solidFill>
                  <a:prstClr val="black"/>
                </a:solidFill>
                <a:latin typeface="Times New Roman" pitchFamily="18" charset="0"/>
                <a:cs typeface="Times New Roman" pitchFamily="18" charset="0"/>
              </a:rPr>
              <a:t>trên</a:t>
            </a:r>
            <a:r>
              <a:rPr lang="en-US" sz="2800" dirty="0">
                <a:solidFill>
                  <a:prstClr val="black"/>
                </a:solidFill>
                <a:latin typeface="Times New Roman" pitchFamily="18" charset="0"/>
                <a:cs typeface="Times New Roman" pitchFamily="18" charset="0"/>
              </a:rPr>
              <a:t> </a:t>
            </a:r>
            <a:r>
              <a:rPr lang="en-US" sz="2800" dirty="0" err="1">
                <a:solidFill>
                  <a:prstClr val="black"/>
                </a:solidFill>
                <a:latin typeface="Times New Roman" pitchFamily="18" charset="0"/>
                <a:cs typeface="Times New Roman" pitchFamily="18" charset="0"/>
              </a:rPr>
              <a:t>xuống</a:t>
            </a:r>
            <a:r>
              <a:rPr lang="en-US" sz="2800" dirty="0">
                <a:solidFill>
                  <a:prstClr val="black"/>
                </a:solidFill>
                <a:latin typeface="Times New Roman" pitchFamily="18" charset="0"/>
                <a:cs typeface="Times New Roman" pitchFamily="18" charset="0"/>
              </a:rPr>
              <a:t>, </a:t>
            </a:r>
            <a:r>
              <a:rPr lang="en-US" sz="2800" dirty="0" err="1">
                <a:solidFill>
                  <a:prstClr val="black"/>
                </a:solidFill>
                <a:latin typeface="Times New Roman" pitchFamily="18" charset="0"/>
                <a:cs typeface="Times New Roman" pitchFamily="18" charset="0"/>
              </a:rPr>
              <a:t>động</a:t>
            </a:r>
            <a:r>
              <a:rPr lang="en-US" sz="2800" dirty="0">
                <a:solidFill>
                  <a:prstClr val="black"/>
                </a:solidFill>
                <a:latin typeface="Times New Roman" pitchFamily="18" charset="0"/>
                <a:cs typeface="Times New Roman" pitchFamily="18" charset="0"/>
              </a:rPr>
              <a:t> </a:t>
            </a:r>
            <a:r>
              <a:rPr lang="en-US" sz="2800" dirty="0" err="1">
                <a:solidFill>
                  <a:prstClr val="black"/>
                </a:solidFill>
                <a:latin typeface="Times New Roman" pitchFamily="18" charset="0"/>
                <a:cs typeface="Times New Roman" pitchFamily="18" charset="0"/>
              </a:rPr>
              <a:t>lực</a:t>
            </a:r>
            <a:r>
              <a:rPr lang="en-US" sz="2800" dirty="0">
                <a:solidFill>
                  <a:prstClr val="black"/>
                </a:solidFill>
                <a:latin typeface="Times New Roman" pitchFamily="18" charset="0"/>
                <a:cs typeface="Times New Roman" pitchFamily="18" charset="0"/>
              </a:rPr>
              <a:t> </a:t>
            </a:r>
            <a:r>
              <a:rPr lang="en-US" sz="2800" dirty="0" err="1">
                <a:solidFill>
                  <a:prstClr val="black"/>
                </a:solidFill>
                <a:latin typeface="Times New Roman" pitchFamily="18" charset="0"/>
                <a:cs typeface="Times New Roman" pitchFamily="18" charset="0"/>
              </a:rPr>
              <a:t>cách</a:t>
            </a:r>
            <a:r>
              <a:rPr lang="en-US" sz="2800" dirty="0">
                <a:solidFill>
                  <a:prstClr val="black"/>
                </a:solidFill>
                <a:latin typeface="Times New Roman" pitchFamily="18" charset="0"/>
                <a:cs typeface="Times New Roman" pitchFamily="18" charset="0"/>
              </a:rPr>
              <a:t> </a:t>
            </a:r>
            <a:r>
              <a:rPr lang="en-US" sz="2800" dirty="0" err="1">
                <a:solidFill>
                  <a:prstClr val="black"/>
                </a:solidFill>
                <a:latin typeface="Times New Roman" pitchFamily="18" charset="0"/>
                <a:cs typeface="Times New Roman" pitchFamily="18" charset="0"/>
              </a:rPr>
              <a:t>mạng</a:t>
            </a:r>
            <a:r>
              <a:rPr lang="en-US" sz="2800" dirty="0">
                <a:solidFill>
                  <a:prstClr val="black"/>
                </a:solidFill>
                <a:latin typeface="Times New Roman" pitchFamily="18" charset="0"/>
                <a:cs typeface="Times New Roman" pitchFamily="18" charset="0"/>
              </a:rPr>
              <a:t> </a:t>
            </a:r>
            <a:r>
              <a:rPr lang="en-US" sz="2800" dirty="0" err="1">
                <a:solidFill>
                  <a:prstClr val="black"/>
                </a:solidFill>
                <a:latin typeface="Times New Roman" pitchFamily="18" charset="0"/>
                <a:cs typeface="Times New Roman" pitchFamily="18" charset="0"/>
              </a:rPr>
              <a:t>đông</a:t>
            </a:r>
            <a:r>
              <a:rPr lang="en-US" sz="2800" dirty="0">
                <a:solidFill>
                  <a:prstClr val="black"/>
                </a:solidFill>
                <a:latin typeface="Times New Roman" pitchFamily="18" charset="0"/>
                <a:cs typeface="Times New Roman" pitchFamily="18" charset="0"/>
              </a:rPr>
              <a:t> </a:t>
            </a:r>
            <a:r>
              <a:rPr lang="en-US" sz="2800" dirty="0" err="1">
                <a:solidFill>
                  <a:prstClr val="black"/>
                </a:solidFill>
                <a:latin typeface="Times New Roman" pitchFamily="18" charset="0"/>
                <a:cs typeface="Times New Roman" pitchFamily="18" charset="0"/>
              </a:rPr>
              <a:t>đảo</a:t>
            </a:r>
            <a:r>
              <a:rPr lang="en-US" sz="2800" dirty="0">
                <a:solidFill>
                  <a:prstClr val="black"/>
                </a:solidFill>
                <a:latin typeface="Times New Roman" pitchFamily="18" charset="0"/>
                <a:cs typeface="Times New Roman" pitchFamily="18" charset="0"/>
              </a:rPr>
              <a:t> </a:t>
            </a:r>
            <a:r>
              <a:rPr lang="en-US" sz="2800" dirty="0" err="1">
                <a:solidFill>
                  <a:prstClr val="black"/>
                </a:solidFill>
                <a:latin typeface="Times New Roman" pitchFamily="18" charset="0"/>
                <a:cs typeface="Times New Roman" pitchFamily="18" charset="0"/>
              </a:rPr>
              <a:t>quần</a:t>
            </a:r>
            <a:r>
              <a:rPr lang="en-US" sz="2800" dirty="0">
                <a:solidFill>
                  <a:prstClr val="black"/>
                </a:solidFill>
                <a:latin typeface="Times New Roman" pitchFamily="18" charset="0"/>
                <a:cs typeface="Times New Roman" pitchFamily="18" charset="0"/>
              </a:rPr>
              <a:t> </a:t>
            </a:r>
            <a:r>
              <a:rPr lang="en-US" sz="2800" dirty="0" err="1">
                <a:solidFill>
                  <a:prstClr val="black"/>
                </a:solidFill>
                <a:latin typeface="Times New Roman" pitchFamily="18" charset="0"/>
                <a:cs typeface="Times New Roman" pitchFamily="18" charset="0"/>
              </a:rPr>
              <a:t>chúng</a:t>
            </a:r>
            <a:r>
              <a:rPr lang="en-US" sz="2800" dirty="0">
                <a:solidFill>
                  <a:prstClr val="black"/>
                </a:solidFill>
                <a:latin typeface="Times New Roman" pitchFamily="18" charset="0"/>
                <a:cs typeface="Times New Roman" pitchFamily="18" charset="0"/>
              </a:rPr>
              <a:t> </a:t>
            </a:r>
            <a:r>
              <a:rPr lang="en-US" sz="2800" dirty="0" err="1">
                <a:solidFill>
                  <a:prstClr val="black"/>
                </a:solidFill>
                <a:latin typeface="Times New Roman" pitchFamily="18" charset="0"/>
                <a:cs typeface="Times New Roman" pitchFamily="18" charset="0"/>
              </a:rPr>
              <a:t>nhân</a:t>
            </a:r>
            <a:r>
              <a:rPr lang="en-US" sz="2800" dirty="0">
                <a:solidFill>
                  <a:prstClr val="black"/>
                </a:solidFill>
                <a:latin typeface="Times New Roman" pitchFamily="18" charset="0"/>
                <a:cs typeface="Times New Roman" pitchFamily="18" charset="0"/>
              </a:rPr>
              <a:t> </a:t>
            </a:r>
            <a:r>
              <a:rPr lang="en-US" sz="2800" dirty="0" err="1">
                <a:solidFill>
                  <a:prstClr val="black"/>
                </a:solidFill>
                <a:latin typeface="Times New Roman" pitchFamily="18" charset="0"/>
                <a:cs typeface="Times New Roman" pitchFamily="18" charset="0"/>
              </a:rPr>
              <a:t>dân</a:t>
            </a:r>
            <a:r>
              <a:rPr lang="en-US" sz="2800" dirty="0">
                <a:solidFill>
                  <a:prstClr val="black"/>
                </a:solidFill>
                <a:latin typeface="Times New Roman" pitchFamily="18" charset="0"/>
                <a:cs typeface="Times New Roman" pitchFamily="18" charset="0"/>
              </a:rPr>
              <a:t>.</a:t>
            </a:r>
            <a:endParaRPr lang="en-US" sz="2000" dirty="0">
              <a:solidFill>
                <a:prstClr val="black"/>
              </a:solidFill>
              <a:ea typeface="Malgun Gothic" pitchFamily="34" charset="-127"/>
              <a:cs typeface="Times New Roman" pitchFamily="18" charset="0"/>
            </a:endParaRPr>
          </a:p>
        </p:txBody>
      </p:sp>
      <p:sp>
        <p:nvSpPr>
          <p:cNvPr id="23" name="Arrow: Right 22">
            <a:extLst>
              <a:ext uri="{FF2B5EF4-FFF2-40B4-BE49-F238E27FC236}">
                <a16:creationId xmlns:a16="http://schemas.microsoft.com/office/drawing/2014/main" id="{E21A5CB1-49D2-7401-E280-087C8271C643}"/>
              </a:ext>
            </a:extLst>
          </p:cNvPr>
          <p:cNvSpPr/>
          <p:nvPr/>
        </p:nvSpPr>
        <p:spPr>
          <a:xfrm>
            <a:off x="7749781" y="3986213"/>
            <a:ext cx="401240" cy="482600"/>
          </a:xfrm>
          <a:prstGeom prst="rightArrow">
            <a:avLst/>
          </a:prstGeom>
        </p:spPr>
        <p:style>
          <a:lnRef idx="2">
            <a:schemeClr val="accent2">
              <a:shade val="15000"/>
            </a:schemeClr>
          </a:lnRef>
          <a:fillRef idx="1">
            <a:schemeClr val="accent2"/>
          </a:fillRef>
          <a:effectRef idx="0">
            <a:schemeClr val="accent2"/>
          </a:effectRef>
          <a:fontRef idx="minor">
            <a:schemeClr val="lt1"/>
          </a:fontRef>
        </p:style>
        <p:txBody>
          <a:bodyPr anchor="ctr"/>
          <a:lstStyle/>
          <a:p>
            <a:pPr algn="ctr">
              <a:defRPr/>
            </a:pPr>
            <a:endParaRPr lang="en-US">
              <a:solidFill>
                <a:prstClr val="white"/>
              </a:solidFill>
            </a:endParaRPr>
          </a:p>
        </p:txBody>
      </p:sp>
      <p:sp>
        <p:nvSpPr>
          <p:cNvPr id="24" name="TextBox 23"/>
          <p:cNvSpPr txBox="1">
            <a:spLocks noChangeArrowheads="1"/>
          </p:cNvSpPr>
          <p:nvPr/>
        </p:nvSpPr>
        <p:spPr bwMode="auto">
          <a:xfrm>
            <a:off x="8686800" y="250356"/>
            <a:ext cx="1554956"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fontAlgn="base">
              <a:spcBef>
                <a:spcPct val="0"/>
              </a:spcBef>
              <a:spcAft>
                <a:spcPct val="0"/>
              </a:spcAft>
            </a:pPr>
            <a:r>
              <a:rPr lang="en-US" sz="3600" b="1" dirty="0">
                <a:solidFill>
                  <a:srgbClr val="4472C4"/>
                </a:solidFill>
                <a:latin typeface="Times New Roman" pitchFamily="18" charset="0"/>
                <a:cs typeface="Times New Roman" pitchFamily="18" charset="0"/>
              </a:rPr>
              <a:t>Ý </a:t>
            </a:r>
            <a:r>
              <a:rPr lang="en-US" sz="3600" b="1" dirty="0" err="1">
                <a:solidFill>
                  <a:srgbClr val="4472C4"/>
                </a:solidFill>
                <a:latin typeface="Times New Roman" pitchFamily="18" charset="0"/>
                <a:cs typeface="Times New Roman" pitchFamily="18" charset="0"/>
              </a:rPr>
              <a:t>nghĩa</a:t>
            </a:r>
            <a:endParaRPr lang="en-US" sz="3600" b="1" dirty="0">
              <a:solidFill>
                <a:srgbClr val="4472C4"/>
              </a:solidFill>
              <a:latin typeface="Times New Roman" pitchFamily="18" charset="0"/>
              <a:cs typeface="Times New Roman" pitchFamily="18" charset="0"/>
            </a:endParaRPr>
          </a:p>
        </p:txBody>
      </p:sp>
      <p:sp>
        <p:nvSpPr>
          <p:cNvPr id="26" name="TextBox 25">
            <a:extLst>
              <a:ext uri="{FF2B5EF4-FFF2-40B4-BE49-F238E27FC236}">
                <a16:creationId xmlns:a16="http://schemas.microsoft.com/office/drawing/2014/main" id="{E0202010-48CB-EBD5-7D0C-4CC067F55FE4}"/>
              </a:ext>
            </a:extLst>
          </p:cNvPr>
          <p:cNvSpPr txBox="1"/>
          <p:nvPr/>
        </p:nvSpPr>
        <p:spPr>
          <a:xfrm>
            <a:off x="8352547" y="1423989"/>
            <a:ext cx="3687053" cy="3416320"/>
          </a:xfrm>
          <a:prstGeom prst="rect">
            <a:avLst/>
          </a:prstGeom>
          <a:solidFill>
            <a:schemeClr val="accent5">
              <a:lumMod val="20000"/>
              <a:lumOff val="80000"/>
            </a:schemeClr>
          </a:solidFill>
          <a:ln w="28575">
            <a:solidFill>
              <a:schemeClr val="accent1"/>
            </a:solidFill>
          </a:ln>
        </p:spPr>
        <p:txBody>
          <a:bodyPr wrap="square">
            <a:spAutoFit/>
          </a:bodyPr>
          <a:lstStyle/>
          <a:p>
            <a:pPr>
              <a:defRPr/>
            </a:pPr>
            <a:r>
              <a:rPr lang="vi-VN" sz="2400" dirty="0">
                <a:solidFill>
                  <a:prstClr val="black"/>
                </a:solidFill>
                <a:latin typeface="Times New Roman" panose="02020603050405020304" pitchFamily="18" charset="0"/>
                <a:cs typeface="Times New Roman" panose="02020603050405020304" pitchFamily="18" charset="0"/>
              </a:rPr>
              <a:t>- Mở đường cho chủ nghĩa tư bản phát triển</a:t>
            </a:r>
          </a:p>
          <a:p>
            <a:pPr>
              <a:defRPr/>
            </a:pPr>
            <a:r>
              <a:rPr lang="vi-VN" sz="2400" dirty="0">
                <a:solidFill>
                  <a:prstClr val="black"/>
                </a:solidFill>
                <a:latin typeface="Times New Roman" panose="02020603050405020304" pitchFamily="18" charset="0"/>
                <a:cs typeface="Times New Roman" panose="02020603050405020304" pitchFamily="18" charset="0"/>
              </a:rPr>
              <a:t>- Đưa Nhật Bản trở thành một nước c, thương nghiệp phát triển nhất Châu Á, giữ vững được độc lập chủ quyền trước </a:t>
            </a:r>
            <a:r>
              <a:rPr lang="en-US" sz="2400" dirty="0" err="1" smtClean="0">
                <a:solidFill>
                  <a:prstClr val="black"/>
                </a:solidFill>
                <a:latin typeface="Times New Roman" panose="02020603050405020304" pitchFamily="18" charset="0"/>
                <a:cs typeface="Times New Roman" panose="02020603050405020304" pitchFamily="18" charset="0"/>
              </a:rPr>
              <a:t>làn</a:t>
            </a:r>
            <a:r>
              <a:rPr lang="en-US" sz="2400" dirty="0" smtClean="0">
                <a:solidFill>
                  <a:prstClr val="black"/>
                </a:solidFill>
                <a:latin typeface="Times New Roman" panose="02020603050405020304" pitchFamily="18" charset="0"/>
                <a:cs typeface="Times New Roman" panose="02020603050405020304" pitchFamily="18" charset="0"/>
              </a:rPr>
              <a:t> </a:t>
            </a:r>
            <a:r>
              <a:rPr lang="vi-VN" sz="2400" dirty="0" smtClean="0">
                <a:solidFill>
                  <a:prstClr val="black"/>
                </a:solidFill>
                <a:latin typeface="Times New Roman" panose="02020603050405020304" pitchFamily="18" charset="0"/>
                <a:cs typeface="Times New Roman" panose="02020603050405020304" pitchFamily="18" charset="0"/>
              </a:rPr>
              <a:t>sóng </a:t>
            </a:r>
            <a:r>
              <a:rPr lang="vi-VN" sz="2400" dirty="0">
                <a:solidFill>
                  <a:prstClr val="black"/>
                </a:solidFill>
                <a:latin typeface="Times New Roman" panose="02020603050405020304" pitchFamily="18" charset="0"/>
                <a:cs typeface="Times New Roman" panose="02020603050405020304" pitchFamily="18" charset="0"/>
              </a:rPr>
              <a:t>xâm lược của đế quốc phương tây.</a:t>
            </a:r>
          </a:p>
        </p:txBody>
      </p:sp>
    </p:spTree>
    <p:extLst>
      <p:ext uri="{BB962C8B-B14F-4D97-AF65-F5344CB8AC3E}">
        <p14:creationId xmlns:p14="http://schemas.microsoft.com/office/powerpoint/2010/main" val="272345587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ntr" presetSubtype="2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barn(inVertical)">
                                      <p:cBhvr>
                                        <p:cTn id="12" dur="500"/>
                                        <p:tgtEl>
                                          <p:spTgt spid="16"/>
                                        </p:tgtEl>
                                      </p:cBhvr>
                                    </p:animEffect>
                                  </p:childTnLst>
                                </p:cTn>
                              </p:par>
                              <p:par>
                                <p:cTn id="13" presetID="16" presetClass="entr" presetSubtype="21" fill="hold" nodeType="with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barn(inVertical)">
                                      <p:cBhvr>
                                        <p:cTn id="15" dur="500"/>
                                        <p:tgtEl>
                                          <p:spTgt spid="12"/>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16" presetClass="entr" presetSubtype="21" fill="hold" grpId="0" nodeType="clickEffect">
                                  <p:stCondLst>
                                    <p:cond delay="0"/>
                                  </p:stCondLst>
                                  <p:childTnLst>
                                    <p:set>
                                      <p:cBhvr>
                                        <p:cTn id="19" dur="1" fill="hold">
                                          <p:stCondLst>
                                            <p:cond delay="0"/>
                                          </p:stCondLst>
                                        </p:cTn>
                                        <p:tgtEl>
                                          <p:spTgt spid="18"/>
                                        </p:tgtEl>
                                        <p:attrNameLst>
                                          <p:attrName>style.visibility</p:attrName>
                                        </p:attrNameLst>
                                      </p:cBhvr>
                                      <p:to>
                                        <p:strVal val="visible"/>
                                      </p:to>
                                    </p:set>
                                    <p:animEffect transition="in" filter="barn(inVertical)">
                                      <p:cBhvr>
                                        <p:cTn id="20" dur="500"/>
                                        <p:tgtEl>
                                          <p:spTgt spid="18"/>
                                        </p:tgtEl>
                                      </p:cBhvr>
                                    </p:animEffect>
                                  </p:childTnLst>
                                </p:cTn>
                              </p:par>
                              <p:par>
                                <p:cTn id="21" presetID="16" presetClass="entr" presetSubtype="21" fill="hold" nodeType="withEffect">
                                  <p:stCondLst>
                                    <p:cond delay="0"/>
                                  </p:stCondLst>
                                  <p:childTnLst>
                                    <p:set>
                                      <p:cBhvr>
                                        <p:cTn id="22" dur="1" fill="hold">
                                          <p:stCondLst>
                                            <p:cond delay="0"/>
                                          </p:stCondLst>
                                        </p:cTn>
                                        <p:tgtEl>
                                          <p:spTgt spid="20"/>
                                        </p:tgtEl>
                                        <p:attrNameLst>
                                          <p:attrName>style.visibility</p:attrName>
                                        </p:attrNameLst>
                                      </p:cBhvr>
                                      <p:to>
                                        <p:strVal val="visible"/>
                                      </p:to>
                                    </p:set>
                                    <p:animEffect transition="in" filter="barn(inVertical)">
                                      <p:cBhvr>
                                        <p:cTn id="23" dur="500"/>
                                        <p:tgtEl>
                                          <p:spTgt spid="20"/>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16" presetClass="entr" presetSubtype="21" fill="hold" grpId="0" nodeType="clickEffect">
                                  <p:stCondLst>
                                    <p:cond delay="0"/>
                                  </p:stCondLst>
                                  <p:childTnLst>
                                    <p:set>
                                      <p:cBhvr>
                                        <p:cTn id="27" dur="1" fill="hold">
                                          <p:stCondLst>
                                            <p:cond delay="0"/>
                                          </p:stCondLst>
                                        </p:cTn>
                                        <p:tgtEl>
                                          <p:spTgt spid="23"/>
                                        </p:tgtEl>
                                        <p:attrNameLst>
                                          <p:attrName>style.visibility</p:attrName>
                                        </p:attrNameLst>
                                      </p:cBhvr>
                                      <p:to>
                                        <p:strVal val="visible"/>
                                      </p:to>
                                    </p:set>
                                    <p:animEffect transition="in" filter="barn(inVertical)">
                                      <p:cBhvr>
                                        <p:cTn id="28" dur="500"/>
                                        <p:tgtEl>
                                          <p:spTgt spid="23"/>
                                        </p:tgtEl>
                                      </p:cBhvr>
                                    </p:animEffect>
                                  </p:childTnLst>
                                </p:cTn>
                              </p:par>
                              <p:par>
                                <p:cTn id="29" presetID="16" presetClass="entr" presetSubtype="21" fill="hold" grpId="0" nodeType="withEffect">
                                  <p:stCondLst>
                                    <p:cond delay="0"/>
                                  </p:stCondLst>
                                  <p:childTnLst>
                                    <p:set>
                                      <p:cBhvr>
                                        <p:cTn id="30" dur="1" fill="hold">
                                          <p:stCondLst>
                                            <p:cond delay="0"/>
                                          </p:stCondLst>
                                        </p:cTn>
                                        <p:tgtEl>
                                          <p:spTgt spid="24"/>
                                        </p:tgtEl>
                                        <p:attrNameLst>
                                          <p:attrName>style.visibility</p:attrName>
                                        </p:attrNameLst>
                                      </p:cBhvr>
                                      <p:to>
                                        <p:strVal val="visible"/>
                                      </p:to>
                                    </p:set>
                                    <p:animEffect transition="in" filter="barn(inVertical)">
                                      <p:cBhvr>
                                        <p:cTn id="31" dur="500"/>
                                        <p:tgtEl>
                                          <p:spTgt spid="24"/>
                                        </p:tgtEl>
                                      </p:cBhvr>
                                    </p:animEffect>
                                  </p:childTnLst>
                                </p:cTn>
                              </p:par>
                            </p:childTnLst>
                          </p:cTn>
                        </p:par>
                      </p:childTnLst>
                    </p:cTn>
                  </p:par>
                  <p:par>
                    <p:cTn id="32" fill="hold" nodeType="clickPar">
                      <p:stCondLst>
                        <p:cond delay="indefinite"/>
                      </p:stCondLst>
                      <p:childTnLst>
                        <p:par>
                          <p:cTn id="33" fill="hold" nodeType="withGroup">
                            <p:stCondLst>
                              <p:cond delay="0"/>
                            </p:stCondLst>
                            <p:childTnLst>
                              <p:par>
                                <p:cTn id="34" presetID="16" presetClass="entr" presetSubtype="21" fill="hold" grpId="0" nodeType="clickEffect">
                                  <p:stCondLst>
                                    <p:cond delay="0"/>
                                  </p:stCondLst>
                                  <p:childTnLst>
                                    <p:set>
                                      <p:cBhvr>
                                        <p:cTn id="35" dur="1" fill="hold">
                                          <p:stCondLst>
                                            <p:cond delay="0"/>
                                          </p:stCondLst>
                                        </p:cTn>
                                        <p:tgtEl>
                                          <p:spTgt spid="26"/>
                                        </p:tgtEl>
                                        <p:attrNameLst>
                                          <p:attrName>style.visibility</p:attrName>
                                        </p:attrNameLst>
                                      </p:cBhvr>
                                      <p:to>
                                        <p:strVal val="visible"/>
                                      </p:to>
                                    </p:set>
                                    <p:animEffect transition="in" filter="barn(inVertical)">
                                      <p:cBhvr>
                                        <p:cTn id="36"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8" grpId="0"/>
      <p:bldP spid="23" grpId="0" animBg="1"/>
      <p:bldP spid="24" grpId="0"/>
      <p:bldP spid="26" grpId="0" animBg="1"/>
    </p:bldLst>
  </p:timing>
</p:sld>
</file>

<file path=ppt/theme/theme1.xml><?xml version="1.0" encoding="utf-8"?>
<a:theme xmlns:a="http://schemas.openxmlformats.org/drawingml/2006/main" name="12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1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3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14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15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16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17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10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917</TotalTime>
  <Words>1294</Words>
  <Application>Microsoft Office PowerPoint</Application>
  <PresentationFormat>Widescreen</PresentationFormat>
  <Paragraphs>140</Paragraphs>
  <Slides>18</Slides>
  <Notes>4</Notes>
  <HiddenSlides>0</HiddenSlides>
  <MMClips>2</MMClips>
  <ScaleCrop>false</ScaleCrop>
  <HeadingPairs>
    <vt:vector size="6" baseType="variant">
      <vt:variant>
        <vt:lpstr>Fonts Used</vt:lpstr>
      </vt:variant>
      <vt:variant>
        <vt:i4>12</vt:i4>
      </vt:variant>
      <vt:variant>
        <vt:lpstr>Theme</vt:lpstr>
      </vt:variant>
      <vt:variant>
        <vt:i4>8</vt:i4>
      </vt:variant>
      <vt:variant>
        <vt:lpstr>Slide Titles</vt:lpstr>
      </vt:variant>
      <vt:variant>
        <vt:i4>18</vt:i4>
      </vt:variant>
    </vt:vector>
  </HeadingPairs>
  <TitlesOfParts>
    <vt:vector size="38" baseType="lpstr">
      <vt:lpstr>Malgun Gothic</vt:lpstr>
      <vt:lpstr>微软雅黑</vt:lpstr>
      <vt:lpstr>Arial</vt:lpstr>
      <vt:lpstr>Calibri</vt:lpstr>
      <vt:lpstr>Calibri Light</vt:lpstr>
      <vt:lpstr>Cambria</vt:lpstr>
      <vt:lpstr>Chivo Light</vt:lpstr>
      <vt:lpstr>等线</vt:lpstr>
      <vt:lpstr>PT Serif</vt:lpstr>
      <vt:lpstr>Times New Roman</vt:lpstr>
      <vt:lpstr>Tw Cen MT</vt:lpstr>
      <vt:lpstr>Wingdings</vt:lpstr>
      <vt:lpstr>12_Office Theme</vt:lpstr>
      <vt:lpstr>11_Office Theme</vt:lpstr>
      <vt:lpstr>13_Office Theme</vt:lpstr>
      <vt:lpstr>14_Office Theme</vt:lpstr>
      <vt:lpstr>15_Office Theme</vt:lpstr>
      <vt:lpstr>16_Office Theme</vt:lpstr>
      <vt:lpstr>17_Office Theme</vt:lpstr>
      <vt:lpstr>10_Office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LƯỢC ĐỒ ĐẾ QUỐC NHẬT CUỐI THẾ KỈ XIX ĐẦU THẾ KỈ XX</vt:lpstr>
      <vt:lpstr>PowerPoint Presentation</vt:lpstr>
      <vt:lpstr>PowerPoint Presentation</vt:lpstr>
      <vt:lpstr>PowerPoint Presentation</vt:lpstr>
      <vt:lpstr>PowerPoint Presentation</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Dell E5440</dc:creator>
  <cp:lastModifiedBy>Admin</cp:lastModifiedBy>
  <cp:revision>62</cp:revision>
  <dcterms:created xsi:type="dcterms:W3CDTF">2023-07-23T13:26:24Z</dcterms:created>
  <dcterms:modified xsi:type="dcterms:W3CDTF">2024-02-20T10:56:00Z</dcterms:modified>
</cp:coreProperties>
</file>