
<file path=[Content_Types].xml><?xml version="1.0" encoding="utf-8"?>
<Types xmlns="http://schemas.openxmlformats.org/package/2006/content-types">
  <Default Extension="png" ContentType="image/png"/>
  <Default Extension="tmp" ContentType="image/png"/>
  <Default Extension="svg" ContentType="image/svg+xml"/>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media4.wav" ContentType="audio/x-wav"/>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660" r:id="rId2"/>
    <p:sldMasterId id="2147483685" r:id="rId3"/>
    <p:sldMasterId id="2147483697" r:id="rId4"/>
  </p:sldMasterIdLst>
  <p:notesMasterIdLst>
    <p:notesMasterId r:id="rId63"/>
  </p:notesMasterIdLst>
  <p:handoutMasterIdLst>
    <p:handoutMasterId r:id="rId64"/>
  </p:handoutMasterIdLst>
  <p:sldIdLst>
    <p:sldId id="663" r:id="rId5"/>
    <p:sldId id="665" r:id="rId6"/>
    <p:sldId id="669" r:id="rId7"/>
    <p:sldId id="709" r:id="rId8"/>
    <p:sldId id="667" r:id="rId9"/>
    <p:sldId id="668" r:id="rId10"/>
    <p:sldId id="670" r:id="rId11"/>
    <p:sldId id="629" r:id="rId12"/>
    <p:sldId id="621" r:id="rId13"/>
    <p:sldId id="632" r:id="rId14"/>
    <p:sldId id="643" r:id="rId15"/>
    <p:sldId id="633" r:id="rId16"/>
    <p:sldId id="634" r:id="rId17"/>
    <p:sldId id="635" r:id="rId18"/>
    <p:sldId id="636" r:id="rId19"/>
    <p:sldId id="638" r:id="rId20"/>
    <p:sldId id="639" r:id="rId21"/>
    <p:sldId id="640" r:id="rId22"/>
    <p:sldId id="641" r:id="rId23"/>
    <p:sldId id="684" r:id="rId24"/>
    <p:sldId id="685" r:id="rId25"/>
    <p:sldId id="686" r:id="rId26"/>
    <p:sldId id="687" r:id="rId27"/>
    <p:sldId id="688" r:id="rId28"/>
    <p:sldId id="689" r:id="rId29"/>
    <p:sldId id="690" r:id="rId30"/>
    <p:sldId id="691" r:id="rId31"/>
    <p:sldId id="692" r:id="rId32"/>
    <p:sldId id="693" r:id="rId33"/>
    <p:sldId id="694" r:id="rId34"/>
    <p:sldId id="695" r:id="rId35"/>
    <p:sldId id="707" r:id="rId36"/>
    <p:sldId id="708" r:id="rId37"/>
    <p:sldId id="697" r:id="rId38"/>
    <p:sldId id="702" r:id="rId39"/>
    <p:sldId id="703" r:id="rId40"/>
    <p:sldId id="704" r:id="rId41"/>
    <p:sldId id="705" r:id="rId42"/>
    <p:sldId id="706" r:id="rId43"/>
    <p:sldId id="673" r:id="rId44"/>
    <p:sldId id="681" r:id="rId45"/>
    <p:sldId id="682" r:id="rId46"/>
    <p:sldId id="683" r:id="rId47"/>
    <p:sldId id="614" r:id="rId48"/>
    <p:sldId id="661" r:id="rId49"/>
    <p:sldId id="660" r:id="rId50"/>
    <p:sldId id="651" r:id="rId51"/>
    <p:sldId id="652" r:id="rId52"/>
    <p:sldId id="653" r:id="rId53"/>
    <p:sldId id="654" r:id="rId54"/>
    <p:sldId id="655" r:id="rId55"/>
    <p:sldId id="656" r:id="rId56"/>
    <p:sldId id="616" r:id="rId57"/>
    <p:sldId id="657" r:id="rId58"/>
    <p:sldId id="658" r:id="rId59"/>
    <p:sldId id="659" r:id="rId60"/>
    <p:sldId id="625" r:id="rId61"/>
    <p:sldId id="662" r:id="rId6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extLst>
      <p:ext uri="{19B8F6BF-5375-455C-9EA6-DF929625EA0E}">
        <p15:presenceInfo xmlns:p15="http://schemas.microsoft.com/office/powerpoint/2012/main" userId="Thuan Nguyen Thi My" providerId="None"/>
      </p:ext>
    </p:extLst>
  </p:cmAuthor>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BCD43"/>
    <a:srgbClr val="000099"/>
    <a:srgbClr val="02023C"/>
    <a:srgbClr val="DE4654"/>
    <a:srgbClr val="54304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557" autoAdjust="0"/>
  </p:normalViewPr>
  <p:slideViewPr>
    <p:cSldViewPr>
      <p:cViewPr varScale="1">
        <p:scale>
          <a:sx n="88" d="100"/>
          <a:sy n="88" d="100"/>
        </p:scale>
        <p:origin x="876" y="78"/>
      </p:cViewPr>
      <p:guideLst>
        <p:guide orient="horz" pos="1620"/>
        <p:guide pos="2880"/>
      </p:guideLst>
    </p:cSldViewPr>
  </p:slideViewPr>
  <p:notesTextViewPr>
    <p:cViewPr>
      <p:scale>
        <a:sx n="1" d="1"/>
        <a:sy n="1" d="1"/>
      </p:scale>
      <p:origin x="0" y="0"/>
    </p:cViewPr>
  </p:notesTextViewPr>
  <p:notesViewPr>
    <p:cSldViewPr showGuides="1">
      <p:cViewPr varScale="1">
        <p:scale>
          <a:sx n="65" d="100"/>
          <a:sy n="65" d="100"/>
        </p:scale>
        <p:origin x="3082" y="43"/>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CDD7B6-791E-4961-8FEC-29CCD62ED843}" type="datetimeFigureOut">
              <a:rPr lang="en-US" smtClean="0"/>
              <a:pPr/>
              <a:t>17/2/2024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D77F45-4311-46EF-82D0-374612DCB225}" type="slidenum">
              <a:rPr lang="en-US" smtClean="0"/>
              <a:pPr/>
              <a:t>‹#›</a:t>
            </a:fld>
            <a:endParaRPr lang="en-US"/>
          </a:p>
        </p:txBody>
      </p:sp>
    </p:spTree>
    <p:extLst>
      <p:ext uri="{BB962C8B-B14F-4D97-AF65-F5344CB8AC3E}">
        <p14:creationId xmlns:p14="http://schemas.microsoft.com/office/powerpoint/2010/main" val="3904674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A3592-FEF6-4F18-A34B-F0E5D14EE5C6}" type="datetimeFigureOut">
              <a:rPr lang="en-US" smtClean="0"/>
              <a:pPr/>
              <a:t>17/2/2024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86841-B6E9-4602-99D2-E5DE711450F7}" type="slidenum">
              <a:rPr lang="en-US" smtClean="0"/>
              <a:pPr/>
              <a:t>‹#›</a:t>
            </a:fld>
            <a:endParaRPr lang="en-US"/>
          </a:p>
        </p:txBody>
      </p:sp>
    </p:spTree>
    <p:extLst>
      <p:ext uri="{BB962C8B-B14F-4D97-AF65-F5344CB8AC3E}">
        <p14:creationId xmlns:p14="http://schemas.microsoft.com/office/powerpoint/2010/main" val="52824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37489B-9115-48D9-8D08-A2FE82843128}"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060003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solidFill>
                  <a:prstClr val="black"/>
                </a:solidFill>
              </a:rPr>
              <a:pPr>
                <a:defRPr/>
              </a:pPr>
              <a:t>57</a:t>
            </a:fld>
            <a:endParaRPr lang="en-US">
              <a:solidFill>
                <a:prstClr val="black"/>
              </a:solidFill>
            </a:endParaRPr>
          </a:p>
        </p:txBody>
      </p:sp>
    </p:spTree>
    <p:extLst>
      <p:ext uri="{BB962C8B-B14F-4D97-AF65-F5344CB8AC3E}">
        <p14:creationId xmlns:p14="http://schemas.microsoft.com/office/powerpoint/2010/main" val="3336521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86841-B6E9-4602-99D2-E5DE711450F7}" type="slidenum">
              <a:rPr lang="en-US" smtClean="0"/>
              <a:pPr/>
              <a:t>12</a:t>
            </a:fld>
            <a:endParaRPr lang="en-US"/>
          </a:p>
        </p:txBody>
      </p:sp>
    </p:spTree>
    <p:extLst>
      <p:ext uri="{BB962C8B-B14F-4D97-AF65-F5344CB8AC3E}">
        <p14:creationId xmlns:p14="http://schemas.microsoft.com/office/powerpoint/2010/main" val="1219809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 HS </a:t>
            </a:r>
            <a:r>
              <a:rPr lang="en-GB" dirty="0" err="1"/>
              <a:t>xem</a:t>
            </a:r>
            <a:r>
              <a:rPr lang="en-GB" dirty="0"/>
              <a:t> </a:t>
            </a:r>
            <a:r>
              <a:rPr lang="en-GB" dirty="0" err="1"/>
              <a:t>lại</a:t>
            </a:r>
            <a:r>
              <a:rPr lang="en-GB" dirty="0"/>
              <a:t> </a:t>
            </a:r>
            <a:r>
              <a:rPr lang="en-GB" dirty="0" err="1"/>
              <a:t>để</a:t>
            </a:r>
            <a:r>
              <a:rPr lang="en-GB" dirty="0"/>
              <a:t> </a:t>
            </a:r>
            <a:r>
              <a:rPr lang="en-GB" dirty="0" err="1"/>
              <a:t>liên</a:t>
            </a:r>
            <a:r>
              <a:rPr lang="en-GB" dirty="0"/>
              <a:t> </a:t>
            </a:r>
            <a:r>
              <a:rPr lang="en-GB" dirty="0" err="1"/>
              <a:t>kết</a:t>
            </a:r>
            <a:r>
              <a:rPr lang="en-GB" dirty="0"/>
              <a:t> </a:t>
            </a:r>
            <a:r>
              <a:rPr lang="en-GB" dirty="0" err="1"/>
              <a:t>bài</a:t>
            </a:r>
            <a:r>
              <a:rPr lang="en-GB" dirty="0"/>
              <a:t> </a:t>
            </a:r>
            <a:r>
              <a:rPr lang="en-GB" dirty="0" err="1"/>
              <a:t>học</a:t>
            </a:r>
            <a:r>
              <a:rPr lang="en-GB" dirty="0"/>
              <a:t>………</a:t>
            </a:r>
          </a:p>
        </p:txBody>
      </p:sp>
      <p:sp>
        <p:nvSpPr>
          <p:cNvPr id="4" name="Slide Number Placeholder 3"/>
          <p:cNvSpPr>
            <a:spLocks noGrp="1"/>
          </p:cNvSpPr>
          <p:nvPr>
            <p:ph type="sldNum" sz="quarter" idx="5"/>
          </p:nvPr>
        </p:nvSpPr>
        <p:spPr/>
        <p:txBody>
          <a:bodyPr/>
          <a:lstStyle/>
          <a:p>
            <a:fld id="{1B43350B-4268-4E9A-8093-3A678A16D9A3}" type="slidenum">
              <a:rPr lang="en-US" smtClean="0"/>
              <a:t>21</a:t>
            </a:fld>
            <a:endParaRPr lang="en-US"/>
          </a:p>
        </p:txBody>
      </p:sp>
    </p:spTree>
    <p:extLst>
      <p:ext uri="{BB962C8B-B14F-4D97-AF65-F5344CB8AC3E}">
        <p14:creationId xmlns:p14="http://schemas.microsoft.com/office/powerpoint/2010/main" val="216464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111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456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9146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986841-B6E9-4602-99D2-E5DE711450F7}" type="slidenum">
              <a:rPr lang="en-US" smtClean="0"/>
              <a:pPr/>
              <a:t>46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u="sng">
                <a:solidFill>
                  <a:srgbClr val="FF0000"/>
                </a:solidFill>
                <a:latin typeface="Arial" panose="020B0604020202020204" pitchFamily="34" charset="0"/>
                <a:cs typeface="Arial" panose="020B0604020202020204" pitchFamily="34" charset="0"/>
              </a:rPr>
              <a:t>Gợi ý:</a:t>
            </a:r>
            <a:r>
              <a:rPr lang="en-US" sz="1200">
                <a:solidFill>
                  <a:srgbClr val="FF0000"/>
                </a:solidFill>
                <a:latin typeface="Arial" panose="020B0604020202020204" pitchFamily="34" charset="0"/>
                <a:cs typeface="Arial" panose="020B0604020202020204" pitchFamily="34" charset="0"/>
              </a:rPr>
              <a:t> Đ</a:t>
            </a:r>
            <a:r>
              <a:rPr lang="vi-VN" sz="1200">
                <a:solidFill>
                  <a:srgbClr val="FF0000"/>
                </a:solidFill>
                <a:latin typeface="+mn-lt"/>
                <a:cs typeface="Arial" panose="020B0604020202020204" pitchFamily="34" charset="0"/>
              </a:rPr>
              <a:t>ưa ra bài toán thực tế có kèm hướng dẫn ban đầu đối với bài toán để học sinh về nhà tư duy tiếp</a:t>
            </a:r>
            <a:r>
              <a:rPr lang="en-US" sz="1200">
                <a:solidFill>
                  <a:srgbClr val="FF0000"/>
                </a:solidFill>
                <a:latin typeface="Arial" panose="020B0604020202020204" pitchFamily="34" charset="0"/>
                <a:cs typeface="Arial" panose="020B0604020202020204" pitchFamily="34" charset="0"/>
              </a:rPr>
              <a:t> hoặc giải quyết tại lớp nếu có thời gian.</a:t>
            </a:r>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53</a:t>
            </a:fld>
            <a:endParaRPr lang="en-US"/>
          </a:p>
        </p:txBody>
      </p:sp>
    </p:spTree>
    <p:extLst>
      <p:ext uri="{BB962C8B-B14F-4D97-AF65-F5344CB8AC3E}">
        <p14:creationId xmlns:p14="http://schemas.microsoft.com/office/powerpoint/2010/main" val="2271063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5"/>
        <p:cNvGrpSpPr/>
        <p:nvPr/>
      </p:nvGrpSpPr>
      <p:grpSpPr>
        <a:xfrm>
          <a:off x="0" y="0"/>
          <a:ext cx="0" cy="0"/>
          <a:chOff x="0" y="0"/>
          <a:chExt cx="0" cy="0"/>
        </a:xfrm>
      </p:grpSpPr>
      <p:sp>
        <p:nvSpPr>
          <p:cNvPr id="1156" name="Google Shape;1156;g106bfee995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7" name="Google Shape;1157;g106bfee995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2689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2F6400-53A4-4C9B-9D25-EA5D415A60BF}" type="datetimeFigureOut">
              <a:rPr lang="en-US" smtClean="0"/>
              <a:pPr/>
              <a:t>17/2/2024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55490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17/2/2024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485185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17/2/2024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1503325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51043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83384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61703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22876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49169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3727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26279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75911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17/2/2024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641968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33127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86790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03123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nyPPT.com">
    <p:spTree>
      <p:nvGrpSpPr>
        <p:cNvPr id="1" name=""/>
        <p:cNvGrpSpPr/>
        <p:nvPr/>
      </p:nvGrpSpPr>
      <p:grpSpPr>
        <a:xfrm>
          <a:off x="0" y="0"/>
          <a:ext cx="0" cy="0"/>
          <a:chOff x="0" y="0"/>
          <a:chExt cx="0" cy="0"/>
        </a:xfrm>
      </p:grpSpPr>
      <p:sp>
        <p:nvSpPr>
          <p:cNvPr id="1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8292175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06"/>
        <p:cNvGrpSpPr/>
        <p:nvPr/>
      </p:nvGrpSpPr>
      <p:grpSpPr>
        <a:xfrm>
          <a:off x="0" y="0"/>
          <a:ext cx="0" cy="0"/>
          <a:chOff x="0" y="0"/>
          <a:chExt cx="0" cy="0"/>
        </a:xfrm>
      </p:grpSpPr>
      <p:pic>
        <p:nvPicPr>
          <p:cNvPr id="407" name="Google Shape;407;p40"/>
          <p:cNvPicPr preferRelativeResize="0"/>
          <p:nvPr/>
        </p:nvPicPr>
        <p:blipFill rotWithShape="1">
          <a:blip r:embed="rId2">
            <a:alphaModFix/>
          </a:blip>
          <a:srcRect l="357" r="347"/>
          <a:stretch/>
        </p:blipFill>
        <p:spPr>
          <a:xfrm rot="10800000" flipH="1">
            <a:off x="3" y="4172150"/>
            <a:ext cx="1344700" cy="964300"/>
          </a:xfrm>
          <a:prstGeom prst="rect">
            <a:avLst/>
          </a:prstGeom>
          <a:noFill/>
          <a:ln>
            <a:noFill/>
          </a:ln>
        </p:spPr>
      </p:pic>
      <p:pic>
        <p:nvPicPr>
          <p:cNvPr id="408" name="Google Shape;408;p40"/>
          <p:cNvPicPr preferRelativeResize="0"/>
          <p:nvPr/>
        </p:nvPicPr>
        <p:blipFill rotWithShape="1">
          <a:blip r:embed="rId2">
            <a:alphaModFix/>
          </a:blip>
          <a:srcRect l="357" r="347"/>
          <a:stretch/>
        </p:blipFill>
        <p:spPr>
          <a:xfrm rot="10800000">
            <a:off x="7799303" y="4172150"/>
            <a:ext cx="1344700" cy="964300"/>
          </a:xfrm>
          <a:prstGeom prst="rect">
            <a:avLst/>
          </a:prstGeom>
          <a:noFill/>
          <a:ln>
            <a:noFill/>
          </a:ln>
        </p:spPr>
      </p:pic>
      <p:grpSp>
        <p:nvGrpSpPr>
          <p:cNvPr id="409" name="Google Shape;409;p40"/>
          <p:cNvGrpSpPr/>
          <p:nvPr/>
        </p:nvGrpSpPr>
        <p:grpSpPr>
          <a:xfrm>
            <a:off x="136300" y="139550"/>
            <a:ext cx="8810700" cy="4880400"/>
            <a:chOff x="136300" y="139550"/>
            <a:chExt cx="8810700" cy="4880400"/>
          </a:xfrm>
        </p:grpSpPr>
        <p:sp>
          <p:nvSpPr>
            <p:cNvPr id="410" name="Google Shape;410;p4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4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053351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9"/>
        <p:cNvGrpSpPr/>
        <p:nvPr/>
      </p:nvGrpSpPr>
      <p:grpSpPr>
        <a:xfrm>
          <a:off x="0" y="0"/>
          <a:ext cx="0" cy="0"/>
          <a:chOff x="0" y="0"/>
          <a:chExt cx="0" cy="0"/>
        </a:xfrm>
      </p:grpSpPr>
      <p:pic>
        <p:nvPicPr>
          <p:cNvPr id="40" name="Google Shape;40;p7"/>
          <p:cNvPicPr preferRelativeResize="0"/>
          <p:nvPr/>
        </p:nvPicPr>
        <p:blipFill>
          <a:blip r:embed="rId2">
            <a:alphaModFix amt="75000"/>
          </a:blip>
          <a:stretch>
            <a:fillRect/>
          </a:stretch>
        </p:blipFill>
        <p:spPr>
          <a:xfrm>
            <a:off x="1" y="0"/>
            <a:ext cx="2060450" cy="1984276"/>
          </a:xfrm>
          <a:prstGeom prst="rect">
            <a:avLst/>
          </a:prstGeom>
          <a:noFill/>
          <a:ln>
            <a:noFill/>
          </a:ln>
        </p:spPr>
      </p:pic>
      <p:pic>
        <p:nvPicPr>
          <p:cNvPr id="41" name="Google Shape;41;p7"/>
          <p:cNvPicPr preferRelativeResize="0"/>
          <p:nvPr/>
        </p:nvPicPr>
        <p:blipFill>
          <a:blip r:embed="rId2">
            <a:alphaModFix amt="75000"/>
          </a:blip>
          <a:stretch>
            <a:fillRect/>
          </a:stretch>
        </p:blipFill>
        <p:spPr>
          <a:xfrm rot="10800000">
            <a:off x="7083550" y="3159225"/>
            <a:ext cx="2060450" cy="1984276"/>
          </a:xfrm>
          <a:prstGeom prst="rect">
            <a:avLst/>
          </a:prstGeom>
          <a:noFill/>
          <a:ln>
            <a:noFill/>
          </a:ln>
        </p:spPr>
      </p:pic>
      <p:sp>
        <p:nvSpPr>
          <p:cNvPr id="42" name="Google Shape;42;p7"/>
          <p:cNvSpPr txBox="1">
            <a:spLocks noGrp="1"/>
          </p:cNvSpPr>
          <p:nvPr>
            <p:ph type="body" idx="1"/>
          </p:nvPr>
        </p:nvSpPr>
        <p:spPr>
          <a:xfrm>
            <a:off x="714125" y="1317600"/>
            <a:ext cx="4962900" cy="2508300"/>
          </a:xfrm>
          <a:prstGeom prst="rect">
            <a:avLst/>
          </a:prstGeom>
        </p:spPr>
        <p:txBody>
          <a:bodyPr spcFirstLastPara="1" wrap="square" lIns="91425" tIns="91425" rIns="91425" bIns="91425" anchor="ctr" anchorCtr="0">
            <a:noAutofit/>
          </a:bodyPr>
          <a:lstStyle>
            <a:lvl1pPr marL="457189" lvl="0" indent="-311142" rtl="0">
              <a:lnSpc>
                <a:spcPct val="100000"/>
              </a:lnSpc>
              <a:spcBef>
                <a:spcPts val="0"/>
              </a:spcBef>
              <a:spcAft>
                <a:spcPts val="0"/>
              </a:spcAft>
              <a:buSzPts val="1300"/>
              <a:buChar char="●"/>
              <a:defRPr sz="1400"/>
            </a:lvl1pPr>
            <a:lvl2pPr marL="914378" lvl="1" indent="-311142" rtl="0">
              <a:spcBef>
                <a:spcPts val="0"/>
              </a:spcBef>
              <a:spcAft>
                <a:spcPts val="0"/>
              </a:spcAft>
              <a:buSzPts val="1300"/>
              <a:buChar char="○"/>
              <a:defRPr sz="1300"/>
            </a:lvl2pPr>
            <a:lvl3pPr marL="1371566" lvl="2" indent="-311142" rtl="0">
              <a:spcBef>
                <a:spcPts val="1600"/>
              </a:spcBef>
              <a:spcAft>
                <a:spcPts val="0"/>
              </a:spcAft>
              <a:buSzPts val="1300"/>
              <a:buChar char="■"/>
              <a:defRPr sz="1300"/>
            </a:lvl3pPr>
            <a:lvl4pPr marL="1828754" lvl="3" indent="-311142" rtl="0">
              <a:spcBef>
                <a:spcPts val="1600"/>
              </a:spcBef>
              <a:spcAft>
                <a:spcPts val="0"/>
              </a:spcAft>
              <a:buSzPts val="1300"/>
              <a:buChar char="●"/>
              <a:defRPr sz="1300"/>
            </a:lvl4pPr>
            <a:lvl5pPr marL="2285943" lvl="4" indent="-311142" rtl="0">
              <a:spcBef>
                <a:spcPts val="1600"/>
              </a:spcBef>
              <a:spcAft>
                <a:spcPts val="0"/>
              </a:spcAft>
              <a:buSzPts val="1300"/>
              <a:buChar char="○"/>
              <a:defRPr sz="1300"/>
            </a:lvl5pPr>
            <a:lvl6pPr marL="2743132" lvl="5" indent="-311142" rtl="0">
              <a:spcBef>
                <a:spcPts val="1600"/>
              </a:spcBef>
              <a:spcAft>
                <a:spcPts val="0"/>
              </a:spcAft>
              <a:buSzPts val="1300"/>
              <a:buChar char="■"/>
              <a:defRPr sz="1300"/>
            </a:lvl6pPr>
            <a:lvl7pPr marL="3200320" lvl="6" indent="-311142" rtl="0">
              <a:spcBef>
                <a:spcPts val="1600"/>
              </a:spcBef>
              <a:spcAft>
                <a:spcPts val="0"/>
              </a:spcAft>
              <a:buSzPts val="1300"/>
              <a:buChar char="●"/>
              <a:defRPr sz="1300"/>
            </a:lvl7pPr>
            <a:lvl8pPr marL="3657509" lvl="7" indent="-311142" rtl="0">
              <a:spcBef>
                <a:spcPts val="1600"/>
              </a:spcBef>
              <a:spcAft>
                <a:spcPts val="0"/>
              </a:spcAft>
              <a:buSzPts val="1300"/>
              <a:buChar char="○"/>
              <a:defRPr sz="1300"/>
            </a:lvl8pPr>
            <a:lvl9pPr marL="4114697" lvl="8" indent="-311142" rtl="0">
              <a:spcBef>
                <a:spcPts val="1600"/>
              </a:spcBef>
              <a:spcAft>
                <a:spcPts val="1600"/>
              </a:spcAft>
              <a:buSzPts val="1300"/>
              <a:buChar char="■"/>
              <a:defRPr sz="1300"/>
            </a:lvl9pPr>
          </a:lstStyle>
          <a:p>
            <a:endParaRPr/>
          </a:p>
        </p:txBody>
      </p:sp>
      <p:sp>
        <p:nvSpPr>
          <p:cNvPr id="43" name="Google Shape;43;p7"/>
          <p:cNvSpPr txBox="1">
            <a:spLocks noGrp="1"/>
          </p:cNvSpPr>
          <p:nvPr>
            <p:ph type="title"/>
          </p:nvPr>
        </p:nvSpPr>
        <p:spPr>
          <a:xfrm>
            <a:off x="714125" y="543950"/>
            <a:ext cx="7715700" cy="368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3000"/>
            </a:lvl1pPr>
            <a:lvl2pPr lvl="1" algn="ctr" rtl="0">
              <a:spcBef>
                <a:spcPts val="0"/>
              </a:spcBef>
              <a:spcAft>
                <a:spcPts val="0"/>
              </a:spcAft>
              <a:buClr>
                <a:schemeClr val="lt1"/>
              </a:buClr>
              <a:buSzPts val="3600"/>
              <a:buNone/>
              <a:defRPr sz="3600">
                <a:solidFill>
                  <a:schemeClr val="lt1"/>
                </a:solidFill>
              </a:defRPr>
            </a:lvl2pPr>
            <a:lvl3pPr lvl="2" algn="ctr" rtl="0">
              <a:spcBef>
                <a:spcPts val="0"/>
              </a:spcBef>
              <a:spcAft>
                <a:spcPts val="0"/>
              </a:spcAft>
              <a:buClr>
                <a:schemeClr val="lt1"/>
              </a:buClr>
              <a:buSzPts val="3600"/>
              <a:buNone/>
              <a:defRPr sz="3600">
                <a:solidFill>
                  <a:schemeClr val="lt1"/>
                </a:solidFill>
              </a:defRPr>
            </a:lvl3pPr>
            <a:lvl4pPr lvl="3" algn="ctr" rtl="0">
              <a:spcBef>
                <a:spcPts val="0"/>
              </a:spcBef>
              <a:spcAft>
                <a:spcPts val="0"/>
              </a:spcAft>
              <a:buClr>
                <a:schemeClr val="lt1"/>
              </a:buClr>
              <a:buSzPts val="3600"/>
              <a:buNone/>
              <a:defRPr sz="3600">
                <a:solidFill>
                  <a:schemeClr val="lt1"/>
                </a:solidFill>
              </a:defRPr>
            </a:lvl4pPr>
            <a:lvl5pPr lvl="4" algn="ctr" rtl="0">
              <a:spcBef>
                <a:spcPts val="0"/>
              </a:spcBef>
              <a:spcAft>
                <a:spcPts val="0"/>
              </a:spcAft>
              <a:buClr>
                <a:schemeClr val="lt1"/>
              </a:buClr>
              <a:buSzPts val="3600"/>
              <a:buNone/>
              <a:defRPr sz="3600">
                <a:solidFill>
                  <a:schemeClr val="lt1"/>
                </a:solidFill>
              </a:defRPr>
            </a:lvl5pPr>
            <a:lvl6pPr lvl="5" algn="ctr" rtl="0">
              <a:spcBef>
                <a:spcPts val="0"/>
              </a:spcBef>
              <a:spcAft>
                <a:spcPts val="0"/>
              </a:spcAft>
              <a:buClr>
                <a:schemeClr val="lt1"/>
              </a:buClr>
              <a:buSzPts val="3600"/>
              <a:buNone/>
              <a:defRPr sz="3600">
                <a:solidFill>
                  <a:schemeClr val="lt1"/>
                </a:solidFill>
              </a:defRPr>
            </a:lvl6pPr>
            <a:lvl7pPr lvl="6" algn="ctr" rtl="0">
              <a:spcBef>
                <a:spcPts val="0"/>
              </a:spcBef>
              <a:spcAft>
                <a:spcPts val="0"/>
              </a:spcAft>
              <a:buClr>
                <a:schemeClr val="lt1"/>
              </a:buClr>
              <a:buSzPts val="3600"/>
              <a:buNone/>
              <a:defRPr sz="3600">
                <a:solidFill>
                  <a:schemeClr val="lt1"/>
                </a:solidFill>
              </a:defRPr>
            </a:lvl7pPr>
            <a:lvl8pPr lvl="7" algn="ctr" rtl="0">
              <a:spcBef>
                <a:spcPts val="0"/>
              </a:spcBef>
              <a:spcAft>
                <a:spcPts val="0"/>
              </a:spcAft>
              <a:buClr>
                <a:schemeClr val="lt1"/>
              </a:buClr>
              <a:buSzPts val="3600"/>
              <a:buNone/>
              <a:defRPr sz="3600">
                <a:solidFill>
                  <a:schemeClr val="lt1"/>
                </a:solidFill>
              </a:defRPr>
            </a:lvl8pPr>
            <a:lvl9pPr lvl="8" algn="ctr" rtl="0">
              <a:spcBef>
                <a:spcPts val="0"/>
              </a:spcBef>
              <a:spcAft>
                <a:spcPts val="0"/>
              </a:spcAft>
              <a:buClr>
                <a:schemeClr val="lt1"/>
              </a:buClr>
              <a:buSzPts val="3600"/>
              <a:buNone/>
              <a:defRPr sz="3600">
                <a:solidFill>
                  <a:schemeClr val="lt1"/>
                </a:solidFill>
              </a:defRPr>
            </a:lvl9pPr>
          </a:lstStyle>
          <a:p>
            <a:endParaRPr/>
          </a:p>
        </p:txBody>
      </p:sp>
      <p:sp>
        <p:nvSpPr>
          <p:cNvPr id="44" name="Google Shape;44;p7"/>
          <p:cNvSpPr/>
          <p:nvPr/>
        </p:nvSpPr>
        <p:spPr>
          <a:xfrm flipH="1">
            <a:off x="226985" y="206940"/>
            <a:ext cx="8690031" cy="4729620"/>
          </a:xfrm>
          <a:custGeom>
            <a:avLst/>
            <a:gdLst/>
            <a:ahLst/>
            <a:cxnLst/>
            <a:rect l="l" t="t" r="r" b="b"/>
            <a:pathLst>
              <a:path w="284476" h="182031" fill="none" extrusionOk="0">
                <a:moveTo>
                  <a:pt x="284476" y="174380"/>
                </a:moveTo>
                <a:lnTo>
                  <a:pt x="284476" y="7619"/>
                </a:lnTo>
                <a:cubicBezTo>
                  <a:pt x="280258" y="7619"/>
                  <a:pt x="276824" y="4219"/>
                  <a:pt x="276824" y="1"/>
                </a:cubicBezTo>
                <a:lnTo>
                  <a:pt x="7620" y="1"/>
                </a:lnTo>
                <a:cubicBezTo>
                  <a:pt x="7620" y="4219"/>
                  <a:pt x="4219" y="7619"/>
                  <a:pt x="1" y="7619"/>
                </a:cubicBezTo>
                <a:lnTo>
                  <a:pt x="1" y="174380"/>
                </a:lnTo>
                <a:cubicBezTo>
                  <a:pt x="4219" y="174380"/>
                  <a:pt x="7620" y="177780"/>
                  <a:pt x="7620" y="182031"/>
                </a:cubicBezTo>
                <a:lnTo>
                  <a:pt x="276824" y="182031"/>
                </a:lnTo>
                <a:cubicBezTo>
                  <a:pt x="276824" y="177780"/>
                  <a:pt x="280258" y="174380"/>
                  <a:pt x="284476" y="174380"/>
                </a:cubicBezTo>
                <a:close/>
              </a:path>
            </a:pathLst>
          </a:custGeom>
          <a:noFill/>
          <a:ln w="269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0851310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50381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75973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92215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927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2F6400-53A4-4C9B-9D25-EA5D415A60BF}" type="datetimeFigureOut">
              <a:rPr lang="en-US" smtClean="0"/>
              <a:pPr/>
              <a:t>17/2/2024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5549976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93770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59182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0322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49583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30208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55629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013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F02A1-B26A-442C-8043-20939094B5D5}"/>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a:extLst>
              <a:ext uri="{FF2B5EF4-FFF2-40B4-BE49-F238E27FC236}">
                <a16:creationId xmlns:a16="http://schemas.microsoft.com/office/drawing/2014/main" id="{507AF29A-2711-4980-9047-A30692EEB5B1}"/>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CFE25823-4349-4C0C-9C60-C8830C2177CA}"/>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D081C8EE-B6FD-4D3D-9749-91C215B7AE2A}"/>
              </a:ext>
            </a:extLst>
          </p:cNvPr>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AB53EBF7-A85D-462A-A26F-298794063D5C}"/>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546843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D88E6-1A59-4639-9BE0-7D3C26A1344A}"/>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61A3A75A-0986-4475-84C6-2C502A9147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6FC29051-336D-45A2-A120-8930EB209D1B}"/>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AE1E883A-D7A0-454F-90A1-236CD7066F0C}"/>
              </a:ext>
            </a:extLst>
          </p:cNvPr>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ADBAD1F0-16CA-45C2-A115-C245814D3581}"/>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927852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D0066-9B8C-46A5-B63A-34FBC8C5685F}"/>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0948C94A-8603-4485-8882-00CECE388F6C}"/>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7F8E6D-E95D-4E37-BCD5-F8BC56A92E8A}"/>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A2C51CB1-1AE6-4D2A-B788-93F5FDDE4E5B}"/>
              </a:ext>
            </a:extLst>
          </p:cNvPr>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F56E9BC3-E641-4CA3-84FF-52518677FD75}"/>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851355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2F6400-53A4-4C9B-9D25-EA5D415A60BF}" type="datetimeFigureOut">
              <a:rPr lang="en-US" smtClean="0"/>
              <a:pPr/>
              <a:t>17/2/2024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4263438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A154B-C485-4D2C-A8E2-9011E01F461D}"/>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DC46B929-FA5B-4D72-A0AE-91F28E858D90}"/>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9A2CF512-C379-4F32-8AB1-006B8CB1E82A}"/>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755B5EF2-CDFE-4575-AFED-23BFB76AF28F}"/>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6" name="Footer Placeholder 5">
            <a:extLst>
              <a:ext uri="{FF2B5EF4-FFF2-40B4-BE49-F238E27FC236}">
                <a16:creationId xmlns:a16="http://schemas.microsoft.com/office/drawing/2014/main" id="{1CDD91E0-D7EB-440B-B598-969E92CCE0E8}"/>
              </a:ext>
            </a:extLst>
          </p:cNvPr>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a:extLst>
              <a:ext uri="{FF2B5EF4-FFF2-40B4-BE49-F238E27FC236}">
                <a16:creationId xmlns:a16="http://schemas.microsoft.com/office/drawing/2014/main" id="{AB72F3F9-9A95-4C61-9332-9219C1282D87}"/>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9922378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8E5B4-2018-4D7A-B6E0-8B8FF8C91CD1}"/>
              </a:ext>
            </a:extLst>
          </p:cNvPr>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B738C1F-A330-4AA9-ACB2-15F9B878416D}"/>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544CAEA-B371-4824-8A78-B404C6C80143}"/>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1BC2FF8D-4E0F-4034-941F-BE283F54B983}"/>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2F1FEC4-DFCB-4DA4-AD5D-81C7BB602E91}"/>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2157B981-E0CC-454A-9463-E646F1BBF8F4}"/>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8" name="Footer Placeholder 7">
            <a:extLst>
              <a:ext uri="{FF2B5EF4-FFF2-40B4-BE49-F238E27FC236}">
                <a16:creationId xmlns:a16="http://schemas.microsoft.com/office/drawing/2014/main" id="{B770CF36-89D2-4848-9F9A-5677B5866DF6}"/>
              </a:ext>
            </a:extLst>
          </p:cNvPr>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a:extLst>
              <a:ext uri="{FF2B5EF4-FFF2-40B4-BE49-F238E27FC236}">
                <a16:creationId xmlns:a16="http://schemas.microsoft.com/office/drawing/2014/main" id="{0D0A8D33-4A74-4825-ADB1-EB36A1F43D75}"/>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0981134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B2C41-E69A-496B-87CD-63E7B5BEC3E8}"/>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DBD6003D-63CF-4B98-B9FC-24D4137729F0}"/>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4" name="Footer Placeholder 3">
            <a:extLst>
              <a:ext uri="{FF2B5EF4-FFF2-40B4-BE49-F238E27FC236}">
                <a16:creationId xmlns:a16="http://schemas.microsoft.com/office/drawing/2014/main" id="{94E18784-9069-4F47-B9C6-84DE1E4B2F7F}"/>
              </a:ext>
            </a:extLst>
          </p:cNvPr>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a:extLst>
              <a:ext uri="{FF2B5EF4-FFF2-40B4-BE49-F238E27FC236}">
                <a16:creationId xmlns:a16="http://schemas.microsoft.com/office/drawing/2014/main" id="{3DB07E85-F927-40D2-B882-821905252874}"/>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2143150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EC5B7D-3DC9-42DC-9CCD-411A9122A9F6}"/>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3" name="Footer Placeholder 2">
            <a:extLst>
              <a:ext uri="{FF2B5EF4-FFF2-40B4-BE49-F238E27FC236}">
                <a16:creationId xmlns:a16="http://schemas.microsoft.com/office/drawing/2014/main" id="{DF521E20-5994-43AD-AF9B-E6F96212AD13}"/>
              </a:ext>
            </a:extLst>
          </p:cNvPr>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a:extLst>
              <a:ext uri="{FF2B5EF4-FFF2-40B4-BE49-F238E27FC236}">
                <a16:creationId xmlns:a16="http://schemas.microsoft.com/office/drawing/2014/main" id="{89291151-A9E1-42A7-B87C-9269516F7044}"/>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30355968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14253-4BBB-4EB4-956C-48464B4844A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0D7517DA-39BD-4628-BF95-5D48B4CA505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F4B21316-EEA9-467A-A5A6-6436C84C87A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1242373-C567-4EB3-A04B-7306F8DF17F9}"/>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6" name="Footer Placeholder 5">
            <a:extLst>
              <a:ext uri="{FF2B5EF4-FFF2-40B4-BE49-F238E27FC236}">
                <a16:creationId xmlns:a16="http://schemas.microsoft.com/office/drawing/2014/main" id="{D11C6653-CDE6-4F88-A231-47AE03E0D75F}"/>
              </a:ext>
            </a:extLst>
          </p:cNvPr>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a:extLst>
              <a:ext uri="{FF2B5EF4-FFF2-40B4-BE49-F238E27FC236}">
                <a16:creationId xmlns:a16="http://schemas.microsoft.com/office/drawing/2014/main" id="{111E0521-358A-43CE-A798-88D5BB534143}"/>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9625518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FE89-79AF-4CF4-B3B3-1E42589EF5F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828BE7B3-5B04-47C3-823B-9309DBC3C8A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a:extLst>
              <a:ext uri="{FF2B5EF4-FFF2-40B4-BE49-F238E27FC236}">
                <a16:creationId xmlns:a16="http://schemas.microsoft.com/office/drawing/2014/main" id="{1CEC53C0-448F-4251-8720-6C83F076D9B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61BEA20-9EC0-4F07-9790-03CA5361FC97}"/>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6" name="Footer Placeholder 5">
            <a:extLst>
              <a:ext uri="{FF2B5EF4-FFF2-40B4-BE49-F238E27FC236}">
                <a16:creationId xmlns:a16="http://schemas.microsoft.com/office/drawing/2014/main" id="{9C54A513-6AC0-407F-9F93-65C1C2208049}"/>
              </a:ext>
            </a:extLst>
          </p:cNvPr>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a:extLst>
              <a:ext uri="{FF2B5EF4-FFF2-40B4-BE49-F238E27FC236}">
                <a16:creationId xmlns:a16="http://schemas.microsoft.com/office/drawing/2014/main" id="{59C356E2-EE42-442F-A12C-CE61EF7D50B9}"/>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500304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C183B-798F-4ACE-83B5-F517176A5C4A}"/>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7966986F-4925-46FF-A2A9-36E6FED76F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CCB379ED-C54C-4361-98B1-7142BAF23360}"/>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9061EE85-E5B4-4A3C-8BFE-6FE68B7907BB}"/>
              </a:ext>
            </a:extLst>
          </p:cNvPr>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6F8DA28C-14C8-410C-B148-46EFF85335DD}"/>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9804578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FB38A4-9833-4DE5-BB39-D48AAE56002F}"/>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424594D6-D85A-4500-BB5E-02728C0B0B67}"/>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6D33696A-06B9-40DA-899C-7D16FF36ABCD}"/>
              </a:ext>
            </a:extLst>
          </p:cNvPr>
          <p:cNvSpPr>
            <a:spLocks noGrp="1"/>
          </p:cNvSpPr>
          <p:nvPr>
            <p:ph type="dt" sz="half" idx="10"/>
          </p:nvPr>
        </p:nvSpPr>
        <p:spPr/>
        <p:txBody>
          <a:body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5F848B26-878F-4F0F-B2DD-83EEDF676E07}"/>
              </a:ext>
            </a:extLst>
          </p:cNvPr>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6C190F93-45AB-446E-B9C1-834218C869A9}"/>
              </a:ext>
            </a:extLst>
          </p:cNvPr>
          <p:cNvSpPr>
            <a:spLocks noGrp="1"/>
          </p:cNvSpPr>
          <p:nvPr>
            <p:ph type="sldNum" sz="quarter" idx="12"/>
          </p:nvPr>
        </p:nvSpPr>
        <p:spPr/>
        <p:txBody>
          <a:body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5158411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05979"/>
            <a:ext cx="8229600" cy="857250"/>
          </a:xfrm>
        </p:spPr>
        <p:txBody>
          <a:bodyPr/>
          <a:lstStyle/>
          <a:p>
            <a:r>
              <a:rPr lang="en-US"/>
              <a:t>Click to edit Master title style</a:t>
            </a:r>
          </a:p>
        </p:txBody>
      </p:sp>
      <p:sp>
        <p:nvSpPr>
          <p:cNvPr id="3" name="Content Placeholder 2"/>
          <p:cNvSpPr>
            <a:spLocks noGrp="1"/>
          </p:cNvSpPr>
          <p:nvPr>
            <p:ph sz="quarter" idx="1"/>
          </p:nvPr>
        </p:nvSpPr>
        <p:spPr>
          <a:xfrm>
            <a:off x="457200" y="1200150"/>
            <a:ext cx="4038600" cy="1639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00150"/>
            <a:ext cx="4038600" cy="1639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2953942"/>
            <a:ext cx="4038600" cy="1640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2953942"/>
            <a:ext cx="4038600" cy="1640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60F1B50A-7B53-46BF-AD99-3534BF84E6F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19133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2F6400-53A4-4C9B-9D25-EA5D415A60BF}" type="datetimeFigureOut">
              <a:rPr lang="en-US" smtClean="0"/>
              <a:pPr/>
              <a:t>17/2/2024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1641419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2F6400-53A4-4C9B-9D25-EA5D415A60BF}" type="datetimeFigureOut">
              <a:rPr lang="en-US" smtClean="0"/>
              <a:pPr/>
              <a:t>17/2/2024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952624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2F6400-53A4-4C9B-9D25-EA5D415A60BF}" type="datetimeFigureOut">
              <a:rPr lang="en-US" smtClean="0"/>
              <a:pPr/>
              <a:t>17/2/2024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311764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pPr/>
              <a:t>17/2/2024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686408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pPr/>
              <a:t>17/2/2024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289024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32F6400-53A4-4C9B-9D25-EA5D415A60BF}" type="datetimeFigureOut">
              <a:rPr lang="en-US" smtClean="0"/>
              <a:pPr/>
              <a:t>17/2/2024</a:t>
            </a:fld>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09480E8-0381-4A7B-8F1A-1709C0764F91}" type="slidenum">
              <a:rPr lang="en-US" smtClean="0"/>
              <a:pPr/>
              <a:t>‹#›</a:t>
            </a:fld>
            <a:endParaRPr lang="en-US"/>
          </a:p>
        </p:txBody>
      </p:sp>
    </p:spTree>
    <p:extLst>
      <p:ext uri="{BB962C8B-B14F-4D97-AF65-F5344CB8AC3E}">
        <p14:creationId xmlns:p14="http://schemas.microsoft.com/office/powerpoint/2010/main" val="357468452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9E9F21DE-91B0-4F59-9729-201E87135832}" type="datetimeFigureOut">
              <a:rPr lang="en-US" smtClean="0">
                <a:solidFill>
                  <a:prstClr val="black">
                    <a:tint val="75000"/>
                  </a:prstClr>
                </a:solidFill>
              </a:rPr>
              <a:pPr>
                <a:defRPr/>
              </a:pPr>
              <a:t>17/2/2024</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42009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47" r:id="rId12"/>
    <p:sldLayoutId id="2147483749" r:id="rId13"/>
    <p:sldLayoutId id="2147483750" r:id="rId14"/>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5E02100-3795-4BEF-BE9C-06181126E3A6}" type="datetimeFigureOut">
              <a:rPr lang="en-US" smtClean="0">
                <a:solidFill>
                  <a:prstClr val="black">
                    <a:tint val="75000"/>
                  </a:prstClr>
                </a:solidFill>
              </a:rPr>
              <a:pPr/>
              <a:t>17/2/2024</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24745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57921C-1A63-40CE-B002-10F051D203E1}"/>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F0187463-95D8-4CF7-B8FC-8C8E384B2A3A}"/>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75F52185-48FC-4136-90CF-85D79EA36E02}"/>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03061CC-3D04-454E-924B-718621B9FD7F}" type="datetimeFigureOut">
              <a:rPr lang="vi-VN" smtClean="0">
                <a:solidFill>
                  <a:prstClr val="black">
                    <a:tint val="75000"/>
                  </a:prstClr>
                </a:solidFill>
              </a:rPr>
              <a:pPr/>
              <a:t>17/02/2024</a:t>
            </a:fld>
            <a:endParaRPr lang="vi-VN">
              <a:solidFill>
                <a:prstClr val="black">
                  <a:tint val="75000"/>
                </a:prstClr>
              </a:solidFill>
            </a:endParaRPr>
          </a:p>
        </p:txBody>
      </p:sp>
      <p:sp>
        <p:nvSpPr>
          <p:cNvPr id="5" name="Footer Placeholder 4">
            <a:extLst>
              <a:ext uri="{FF2B5EF4-FFF2-40B4-BE49-F238E27FC236}">
                <a16:creationId xmlns:a16="http://schemas.microsoft.com/office/drawing/2014/main" id="{DCC52ED5-D41F-443F-9025-F578956BDFC8}"/>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vi-VN">
              <a:solidFill>
                <a:prstClr val="black">
                  <a:tint val="75000"/>
                </a:prstClr>
              </a:solidFill>
            </a:endParaRPr>
          </a:p>
        </p:txBody>
      </p:sp>
      <p:sp>
        <p:nvSpPr>
          <p:cNvPr id="6" name="Slide Number Placeholder 5">
            <a:extLst>
              <a:ext uri="{FF2B5EF4-FFF2-40B4-BE49-F238E27FC236}">
                <a16:creationId xmlns:a16="http://schemas.microsoft.com/office/drawing/2014/main" id="{DAAC1018-225C-494D-A645-99E7115F9BC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F138380-85B1-4747-B019-6537409E9099}"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25920996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gif"/><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video" Target="file:///C:\Users\dell\Desktop\&#7844;N-&#272;&#7896;-th&#7871;-k&#7881;-XVIII-1950%20-%20Trim.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4.gif"/><Relationship Id="rId5" Type="http://schemas.openxmlformats.org/officeDocument/2006/relationships/image" Target="../media/image23.gif"/><Relationship Id="rId4" Type="http://schemas.openxmlformats.org/officeDocument/2006/relationships/image" Target="../media/image22.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2.png"/><Relationship Id="rId4"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5.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5.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4.xml"/><Relationship Id="rId7" Type="http://schemas.openxmlformats.org/officeDocument/2006/relationships/slideLayout" Target="../slideLayouts/slideLayout2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2.png"/></Relationships>
</file>

<file path=ppt/slides/_rels/slide31.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notesSlide" Target="../notesSlides/notesSlide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51.xml"/><Relationship Id="rId3" Type="http://schemas.openxmlformats.org/officeDocument/2006/relationships/slideLayout" Target="../slideLayouts/slideLayout13.xml"/><Relationship Id="rId7" Type="http://schemas.openxmlformats.org/officeDocument/2006/relationships/slide" Target="slide49.xml"/><Relationship Id="rId12" Type="http://schemas.openxmlformats.org/officeDocument/2006/relationships/image" Target="../media/image58.png"/><Relationship Id="rId2" Type="http://schemas.openxmlformats.org/officeDocument/2006/relationships/audio" Target="../media/media4.wav"/><Relationship Id="rId16" Type="http://schemas.openxmlformats.org/officeDocument/2006/relationships/slide" Target="slide52.xml"/><Relationship Id="rId1" Type="http://schemas.microsoft.com/office/2007/relationships/media" Target="../media/media4.wav"/><Relationship Id="rId6" Type="http://schemas.openxmlformats.org/officeDocument/2006/relationships/slide" Target="slide48.xml"/><Relationship Id="rId11" Type="http://schemas.openxmlformats.org/officeDocument/2006/relationships/image" Target="../media/image57.gif"/><Relationship Id="rId5" Type="http://schemas.openxmlformats.org/officeDocument/2006/relationships/slide" Target="slide47.xml"/><Relationship Id="rId15" Type="http://schemas.openxmlformats.org/officeDocument/2006/relationships/slide" Target="slide53.xml"/><Relationship Id="rId10" Type="http://schemas.openxmlformats.org/officeDocument/2006/relationships/image" Target="../media/image56.gif"/><Relationship Id="rId4" Type="http://schemas.openxmlformats.org/officeDocument/2006/relationships/image" Target="../media/image54.png"/><Relationship Id="rId9" Type="http://schemas.openxmlformats.org/officeDocument/2006/relationships/image" Target="../media/image55.gif"/><Relationship Id="rId1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slide" Target="slide45.xml"/><Relationship Id="rId3" Type="http://schemas.openxmlformats.org/officeDocument/2006/relationships/audio" Target="../media/audio3.wav"/><Relationship Id="rId7" Type="http://schemas.openxmlformats.org/officeDocument/2006/relationships/image" Target="../media/image61.png"/><Relationship Id="rId12" Type="http://schemas.openxmlformats.org/officeDocument/2006/relationships/image" Target="../media/image64.png"/><Relationship Id="rId2" Type="http://schemas.openxmlformats.org/officeDocument/2006/relationships/audio" Target="../media/audio2.wav"/><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59.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62.png"/><Relationship Id="rId14" Type="http://schemas.openxmlformats.org/officeDocument/2006/relationships/image" Target="../media/image65.png"/></Relationships>
</file>

<file path=ppt/slides/_rels/slide4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slide" Target="slide45.xml"/><Relationship Id="rId3" Type="http://schemas.openxmlformats.org/officeDocument/2006/relationships/audio" Target="../media/audio3.wav"/><Relationship Id="rId7" Type="http://schemas.openxmlformats.org/officeDocument/2006/relationships/image" Target="../media/image61.png"/><Relationship Id="rId12" Type="http://schemas.openxmlformats.org/officeDocument/2006/relationships/image" Target="../media/image67.png"/><Relationship Id="rId2" Type="http://schemas.openxmlformats.org/officeDocument/2006/relationships/audio" Target="../media/audio2.wav"/><Relationship Id="rId16" Type="http://schemas.openxmlformats.org/officeDocument/2006/relationships/image" Target="../media/image59.png"/><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69.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62.png"/><Relationship Id="rId14" Type="http://schemas.openxmlformats.org/officeDocument/2006/relationships/image" Target="../media/image68.png"/></Relationships>
</file>

<file path=ppt/slides/_rels/slide49.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2.png"/><Relationship Id="rId3" Type="http://schemas.openxmlformats.org/officeDocument/2006/relationships/audio" Target="../media/audio3.wav"/><Relationship Id="rId7" Type="http://schemas.openxmlformats.org/officeDocument/2006/relationships/image" Target="../media/image61.png"/><Relationship Id="rId12" Type="http://schemas.openxmlformats.org/officeDocument/2006/relationships/image" Target="../media/image71.png"/><Relationship Id="rId2" Type="http://schemas.openxmlformats.org/officeDocument/2006/relationships/audio" Target="../media/audio2.wav"/><Relationship Id="rId16" Type="http://schemas.openxmlformats.org/officeDocument/2006/relationships/slide" Target="slide45.xml"/><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70.png"/><Relationship Id="rId5" Type="http://schemas.openxmlformats.org/officeDocument/2006/relationships/image" Target="../media/image60.png"/><Relationship Id="rId15" Type="http://schemas.openxmlformats.org/officeDocument/2006/relationships/image" Target="../media/image59.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62.png"/><Relationship Id="rId14" Type="http://schemas.openxmlformats.org/officeDocument/2006/relationships/image" Target="../media/image7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6.png"/><Relationship Id="rId3" Type="http://schemas.openxmlformats.org/officeDocument/2006/relationships/audio" Target="../media/audio4.wav"/><Relationship Id="rId7" Type="http://schemas.openxmlformats.org/officeDocument/2006/relationships/image" Target="../media/image61.png"/><Relationship Id="rId12" Type="http://schemas.openxmlformats.org/officeDocument/2006/relationships/image" Target="../media/image75.png"/><Relationship Id="rId2" Type="http://schemas.openxmlformats.org/officeDocument/2006/relationships/audio" Target="../media/audio2.wav"/><Relationship Id="rId16" Type="http://schemas.openxmlformats.org/officeDocument/2006/relationships/slide" Target="slide45.xml"/><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74.png"/><Relationship Id="rId5" Type="http://schemas.openxmlformats.org/officeDocument/2006/relationships/image" Target="../media/image60.png"/><Relationship Id="rId15" Type="http://schemas.openxmlformats.org/officeDocument/2006/relationships/image" Target="../media/image59.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62.png"/><Relationship Id="rId14" Type="http://schemas.openxmlformats.org/officeDocument/2006/relationships/image" Target="../media/image77.png"/></Relationships>
</file>

<file path=ppt/slides/_rels/slide5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65.png"/><Relationship Id="rId3" Type="http://schemas.openxmlformats.org/officeDocument/2006/relationships/audio" Target="../media/audio3.wav"/><Relationship Id="rId7" Type="http://schemas.openxmlformats.org/officeDocument/2006/relationships/image" Target="../media/image61.png"/><Relationship Id="rId12" Type="http://schemas.openxmlformats.org/officeDocument/2006/relationships/image" Target="../media/image64.png"/><Relationship Id="rId2" Type="http://schemas.openxmlformats.org/officeDocument/2006/relationships/audio" Target="../media/audio2.wav"/><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slide" Target="slide45.xml"/><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62.png"/><Relationship Id="rId14" Type="http://schemas.openxmlformats.org/officeDocument/2006/relationships/image" Target="../media/image59.png"/></Relationships>
</file>

<file path=ppt/slides/_rels/slide5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68.png"/><Relationship Id="rId3" Type="http://schemas.openxmlformats.org/officeDocument/2006/relationships/audio" Target="../media/audio3.wav"/><Relationship Id="rId7" Type="http://schemas.openxmlformats.org/officeDocument/2006/relationships/image" Target="../media/image61.png"/><Relationship Id="rId12" Type="http://schemas.openxmlformats.org/officeDocument/2006/relationships/image" Target="../media/image67.png"/><Relationship Id="rId2" Type="http://schemas.openxmlformats.org/officeDocument/2006/relationships/audio" Target="../media/audio2.wav"/><Relationship Id="rId16" Type="http://schemas.openxmlformats.org/officeDocument/2006/relationships/slide" Target="slide45.xml"/><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59.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62.png"/><Relationship Id="rId14"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3.xml"/><Relationship Id="rId5" Type="http://schemas.openxmlformats.org/officeDocument/2006/relationships/image" Target="../media/image82.png"/><Relationship Id="rId4" Type="http://schemas.openxmlformats.org/officeDocument/2006/relationships/image" Target="../media/image81.png"/></Relationships>
</file>

<file path=ppt/slides/_rels/slide5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image" Target="../media/image83.png"/><Relationship Id="rId1" Type="http://schemas.openxmlformats.org/officeDocument/2006/relationships/slideLayout" Target="../slideLayouts/slideLayout18.xml"/><Relationship Id="rId6" Type="http://schemas.microsoft.com/office/2007/relationships/hdphoto" Target="../media/hdphoto5.wdp"/><Relationship Id="rId5" Type="http://schemas.openxmlformats.org/officeDocument/2006/relationships/image" Target="../media/image85.png"/><Relationship Id="rId4" Type="http://schemas.microsoft.com/office/2007/relationships/hdphoto" Target="../media/hdphoto4.wdp"/></Relationships>
</file>

<file path=ppt/slides/_rels/slide5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8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38.xml"/><Relationship Id="rId5" Type="http://schemas.openxmlformats.org/officeDocument/2006/relationships/image" Target="../media/image91.jpeg"/><Relationship Id="rId4" Type="http://schemas.openxmlformats.org/officeDocument/2006/relationships/image" Target="../media/image9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slideLayout" Target="../slideLayouts/slideLayout18.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svg"/><Relationship Id="rId11" Type="http://schemas.openxmlformats.org/officeDocument/2006/relationships/image" Target="../media/image7.jpeg"/><Relationship Id="rId10" Type="http://schemas.openxmlformats.org/officeDocument/2006/relationships/image" Target="../media/image23.svg"/><Relationship Id="rId4" Type="http://schemas.openxmlformats.org/officeDocument/2006/relationships/image" Target="../media/image4.pn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7.xml"/><Relationship Id="rId1" Type="http://schemas.openxmlformats.org/officeDocument/2006/relationships/tags" Target="../tags/tag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696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7443632-18CB-E9BA-D2FA-0447CF5B9F91}"/>
              </a:ext>
            </a:extLst>
          </p:cNvPr>
          <p:cNvGrpSpPr/>
          <p:nvPr/>
        </p:nvGrpSpPr>
        <p:grpSpPr>
          <a:xfrm>
            <a:off x="-19280" y="1123950"/>
            <a:ext cx="5962880" cy="1187438"/>
            <a:chOff x="239485" y="413657"/>
            <a:chExt cx="11451772" cy="1583250"/>
          </a:xfrm>
        </p:grpSpPr>
        <p:sp>
          <p:nvSpPr>
            <p:cNvPr id="7" name="Rectangle: Rounded Corners 6">
              <a:extLst>
                <a:ext uri="{FF2B5EF4-FFF2-40B4-BE49-F238E27FC236}">
                  <a16:creationId xmlns:a16="http://schemas.microsoft.com/office/drawing/2014/main" id="{B8ACAA5A-0A22-9F0C-1B09-3736CF01B0D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Freeform: Shape 7">
              <a:extLst>
                <a:ext uri="{FF2B5EF4-FFF2-40B4-BE49-F238E27FC236}">
                  <a16:creationId xmlns:a16="http://schemas.microsoft.com/office/drawing/2014/main" id="{A2404DA8-714A-2165-D26A-BF9E082FF95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4" name="Flowchart: Connector 13">
              <a:extLst>
                <a:ext uri="{FF2B5EF4-FFF2-40B4-BE49-F238E27FC236}">
                  <a16:creationId xmlns:a16="http://schemas.microsoft.com/office/drawing/2014/main" id="{7DEEDF29-B57A-CD2F-72EC-228C4509F96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 name="Flowchart: Connector 15">
              <a:extLst>
                <a:ext uri="{FF2B5EF4-FFF2-40B4-BE49-F238E27FC236}">
                  <a16:creationId xmlns:a16="http://schemas.microsoft.com/office/drawing/2014/main" id="{C2573F96-9F6D-13E9-7E74-A72EB82B7DE4}"/>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TextBox 18">
              <a:extLst>
                <a:ext uri="{FF2B5EF4-FFF2-40B4-BE49-F238E27FC236}">
                  <a16:creationId xmlns:a16="http://schemas.microsoft.com/office/drawing/2014/main" id="{D4476711-BCCA-F816-9DDB-40BE0F76CA6A}"/>
                </a:ext>
              </a:extLst>
            </p:cNvPr>
            <p:cNvSpPr txBox="1"/>
            <p:nvPr/>
          </p:nvSpPr>
          <p:spPr>
            <a:xfrm>
              <a:off x="1132116" y="560616"/>
              <a:ext cx="9980745" cy="1436291"/>
            </a:xfrm>
            <a:prstGeom prst="rect">
              <a:avLst/>
            </a:prstGeom>
            <a:noFill/>
          </p:spPr>
          <p:txBody>
            <a:bodyPr wrap="square" rtlCol="0">
              <a:spAutoFit/>
            </a:bodyPr>
            <a:lstStyle/>
            <a:p>
              <a:pPr algn="ctr"/>
              <a:r>
                <a:rPr lang="en-US" sz="3200">
                  <a:solidFill>
                    <a:schemeClr val="bg1"/>
                  </a:solidFill>
                  <a:latin typeface="Times New Roman" panose="02020603050405020304" pitchFamily="18" charset="0"/>
                  <a:cs typeface="Times New Roman" panose="02020603050405020304" pitchFamily="18" charset="0"/>
                </a:rPr>
                <a:t>1. Ấn Độ nửa sau thế kỉ XIX</a:t>
              </a:r>
            </a:p>
          </p:txBody>
        </p:sp>
      </p:grpSp>
      <p:sp>
        <p:nvSpPr>
          <p:cNvPr id="21" name="Rectangle 20"/>
          <p:cNvSpPr/>
          <p:nvPr/>
        </p:nvSpPr>
        <p:spPr>
          <a:xfrm>
            <a:off x="91500" y="25017"/>
            <a:ext cx="9144000" cy="954107"/>
          </a:xfrm>
          <a:prstGeom prst="rect">
            <a:avLst/>
          </a:prstGeom>
          <a:solidFill>
            <a:srgbClr val="FFFF00"/>
          </a:solidFill>
        </p:spPr>
        <p:txBody>
          <a:bodyPr wrap="square">
            <a:spAutoFit/>
          </a:bodyPr>
          <a:lstStyle/>
          <a:p>
            <a:pPr algn="ctr"/>
            <a:r>
              <a:rPr lang="en-US" sz="2800" b="1" dirty="0" smtClean="0">
                <a:ln/>
                <a:solidFill>
                  <a:srgbClr val="FF0000"/>
                </a:solidFill>
                <a:latin typeface="Times New Roman" panose="02020603050405020304" pitchFamily="18" charset="0"/>
                <a:cs typeface="Times New Roman" panose="02020603050405020304" pitchFamily="18" charset="0"/>
              </a:rPr>
              <a:t>BÀI 15: ẤN ĐỘ VÀ ĐÔNG NAM Á TỪ NỬA SAU THẾ KỈ XIX ĐẾN ĐẦU THẾ KỈ XX</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6587390"/>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Indian Flag Animated Image - ClipArt Best">
            <a:extLst>
              <a:ext uri="{FF2B5EF4-FFF2-40B4-BE49-F238E27FC236}">
                <a16:creationId xmlns:a16="http://schemas.microsoft.com/office/drawing/2014/main" id="{D9824A17-7D61-1444-847A-905633019A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83482"/>
            <a:ext cx="4920213" cy="5060018"/>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a:extLst>
              <a:ext uri="{FF2B5EF4-FFF2-40B4-BE49-F238E27FC236}">
                <a16:creationId xmlns:a16="http://schemas.microsoft.com/office/drawing/2014/main" id="{15D08C98-46F8-A649-B27A-530293504C7B}"/>
              </a:ext>
            </a:extLst>
          </p:cNvPr>
          <p:cNvSpPr/>
          <p:nvPr/>
        </p:nvSpPr>
        <p:spPr>
          <a:xfrm>
            <a:off x="4387771" y="865742"/>
            <a:ext cx="4531489" cy="930862"/>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9" name="Rounded Rectangle 8">
            <a:extLst>
              <a:ext uri="{FF2B5EF4-FFF2-40B4-BE49-F238E27FC236}">
                <a16:creationId xmlns:a16="http://schemas.microsoft.com/office/drawing/2014/main" id="{AD1A024A-0215-9C4F-9F73-BD10479839F9}"/>
              </a:ext>
            </a:extLst>
          </p:cNvPr>
          <p:cNvSpPr/>
          <p:nvPr/>
        </p:nvSpPr>
        <p:spPr>
          <a:xfrm>
            <a:off x="4442750" y="374327"/>
            <a:ext cx="1224023" cy="442732"/>
          </a:xfrm>
          <a:prstGeom prst="roundRect">
            <a:avLst/>
          </a:prstGeom>
          <a:solidFill>
            <a:schemeClr val="accent5">
              <a:lumMod val="40000"/>
              <a:lumOff val="60000"/>
            </a:schemeClr>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r>
              <a:rPr lang="x-none" dirty="0">
                <a:solidFill>
                  <a:prstClr val="black"/>
                </a:solidFill>
                <a:latin typeface="Times New Roman" panose="02020603050405020304" pitchFamily="18" charset="0"/>
                <a:cs typeface="Times New Roman" panose="02020603050405020304" pitchFamily="18" charset="0"/>
              </a:rPr>
              <a:t>Vị trí</a:t>
            </a:r>
          </a:p>
        </p:txBody>
      </p:sp>
      <p:sp>
        <p:nvSpPr>
          <p:cNvPr id="10" name="Rounded Rectangle 9">
            <a:extLst>
              <a:ext uri="{FF2B5EF4-FFF2-40B4-BE49-F238E27FC236}">
                <a16:creationId xmlns:a16="http://schemas.microsoft.com/office/drawing/2014/main" id="{0385555F-5ECD-064B-9EAE-2DF5EADBDBBE}"/>
              </a:ext>
            </a:extLst>
          </p:cNvPr>
          <p:cNvSpPr/>
          <p:nvPr/>
        </p:nvSpPr>
        <p:spPr>
          <a:xfrm>
            <a:off x="4387771" y="2571751"/>
            <a:ext cx="4531489"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11" name="Rounded Rectangle 10">
            <a:extLst>
              <a:ext uri="{FF2B5EF4-FFF2-40B4-BE49-F238E27FC236}">
                <a16:creationId xmlns:a16="http://schemas.microsoft.com/office/drawing/2014/main" id="{DFC27200-97CB-BB44-A86B-79788E597DCA}"/>
              </a:ext>
            </a:extLst>
          </p:cNvPr>
          <p:cNvSpPr/>
          <p:nvPr/>
        </p:nvSpPr>
        <p:spPr>
          <a:xfrm>
            <a:off x="4442750" y="2105259"/>
            <a:ext cx="1224023" cy="442732"/>
          </a:xfrm>
          <a:prstGeom prst="roundRect">
            <a:avLst/>
          </a:prstGeom>
          <a:solidFill>
            <a:schemeClr val="accent1">
              <a:lumMod val="40000"/>
              <a:lumOff val="6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US" b="1" dirty="0" err="1">
                <a:solidFill>
                  <a:srgbClr val="333333"/>
                </a:solidFill>
                <a:latin typeface="Times New Roman" panose="02020603050405020304" pitchFamily="18" charset="0"/>
                <a:cs typeface="Times New Roman" panose="02020603050405020304" pitchFamily="18" charset="0"/>
              </a:rPr>
              <a:t>Diện</a:t>
            </a:r>
            <a:r>
              <a:rPr lang="en-US" b="1" dirty="0">
                <a:solidFill>
                  <a:srgbClr val="333333"/>
                </a:solidFill>
                <a:latin typeface="Times New Roman" panose="02020603050405020304" pitchFamily="18" charset="0"/>
                <a:cs typeface="Times New Roman" panose="02020603050405020304" pitchFamily="18" charset="0"/>
              </a:rPr>
              <a:t> </a:t>
            </a:r>
            <a:r>
              <a:rPr lang="en-US" b="1" dirty="0" err="1">
                <a:solidFill>
                  <a:srgbClr val="333333"/>
                </a:solidFill>
                <a:latin typeface="Times New Roman" panose="02020603050405020304" pitchFamily="18" charset="0"/>
                <a:cs typeface="Times New Roman" panose="02020603050405020304" pitchFamily="18" charset="0"/>
              </a:rPr>
              <a:t>tích</a:t>
            </a:r>
            <a:endParaRPr lang="x-none" dirty="0">
              <a:solidFill>
                <a:prstClr val="white"/>
              </a:solidFill>
              <a:latin typeface="Times New Roman" panose="02020603050405020304" pitchFamily="18" charset="0"/>
              <a:cs typeface="Times New Roman" panose="02020603050405020304" pitchFamily="18" charset="0"/>
            </a:endParaRPr>
          </a:p>
        </p:txBody>
      </p:sp>
      <p:sp>
        <p:nvSpPr>
          <p:cNvPr id="12" name="Rounded Rectangle 11">
            <a:extLst>
              <a:ext uri="{FF2B5EF4-FFF2-40B4-BE49-F238E27FC236}">
                <a16:creationId xmlns:a16="http://schemas.microsoft.com/office/drawing/2014/main" id="{4E518CD1-E1A2-BF46-BCBD-C6522AFAC587}"/>
              </a:ext>
            </a:extLst>
          </p:cNvPr>
          <p:cNvSpPr/>
          <p:nvPr/>
        </p:nvSpPr>
        <p:spPr>
          <a:xfrm>
            <a:off x="4360281" y="4147355"/>
            <a:ext cx="4531489"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13" name="Rounded Rectangle 12">
            <a:extLst>
              <a:ext uri="{FF2B5EF4-FFF2-40B4-BE49-F238E27FC236}">
                <a16:creationId xmlns:a16="http://schemas.microsoft.com/office/drawing/2014/main" id="{E1048E34-1783-AB49-8AF9-A26BBEE4BE32}"/>
              </a:ext>
            </a:extLst>
          </p:cNvPr>
          <p:cNvSpPr/>
          <p:nvPr/>
        </p:nvSpPr>
        <p:spPr>
          <a:xfrm>
            <a:off x="4442750" y="3657105"/>
            <a:ext cx="1224023" cy="442732"/>
          </a:xfrm>
          <a:prstGeom prst="roundRect">
            <a:avLst/>
          </a:prstGeom>
          <a:solidFill>
            <a:schemeClr val="accent3">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US" b="1" dirty="0" err="1">
                <a:solidFill>
                  <a:srgbClr val="333333"/>
                </a:solidFill>
                <a:latin typeface="Times New Roman" panose="02020603050405020304" pitchFamily="18" charset="0"/>
                <a:cs typeface="Times New Roman" panose="02020603050405020304" pitchFamily="18" charset="0"/>
              </a:rPr>
              <a:t>Thủ</a:t>
            </a:r>
            <a:r>
              <a:rPr lang="en-US" b="1" dirty="0">
                <a:solidFill>
                  <a:srgbClr val="333333"/>
                </a:solidFill>
                <a:latin typeface="Times New Roman" panose="02020603050405020304" pitchFamily="18" charset="0"/>
                <a:cs typeface="Times New Roman" panose="02020603050405020304" pitchFamily="18" charset="0"/>
              </a:rPr>
              <a:t> </a:t>
            </a:r>
            <a:r>
              <a:rPr lang="en-US" b="1" dirty="0" err="1">
                <a:solidFill>
                  <a:srgbClr val="333333"/>
                </a:solidFill>
                <a:latin typeface="Times New Roman" panose="02020603050405020304" pitchFamily="18" charset="0"/>
                <a:cs typeface="Times New Roman" panose="02020603050405020304" pitchFamily="18" charset="0"/>
              </a:rPr>
              <a:t>đô</a:t>
            </a:r>
            <a:endParaRPr lang="x-none" dirty="0">
              <a:solidFill>
                <a:prstClr val="white"/>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0A3796DB-BF00-6540-817B-C1EB53800B36}"/>
              </a:ext>
            </a:extLst>
          </p:cNvPr>
          <p:cNvSpPr/>
          <p:nvPr/>
        </p:nvSpPr>
        <p:spPr>
          <a:xfrm>
            <a:off x="4727936" y="1050876"/>
            <a:ext cx="3170158" cy="438581"/>
          </a:xfrm>
          <a:prstGeom prst="rect">
            <a:avLst/>
          </a:prstGeom>
        </p:spPr>
        <p:txBody>
          <a:bodyPr wrap="square" lIns="68580" tIns="34290" rIns="68580" bIns="34290">
            <a:spAutoFit/>
          </a:bodyPr>
          <a:lstStyle/>
          <a:p>
            <a:pPr algn="ctr" defTabSz="685800">
              <a:defRPr/>
            </a:pPr>
            <a:r>
              <a:rPr lang="vi-VN" sz="2400" dirty="0">
                <a:solidFill>
                  <a:srgbClr val="FF0000"/>
                </a:solidFill>
                <a:latin typeface="Times New Roman" panose="02020603050405020304" pitchFamily="18" charset="0"/>
                <a:cs typeface="Times New Roman" panose="02020603050405020304" pitchFamily="18" charset="0"/>
              </a:rPr>
              <a:t>Thuộc khu vực Nam Á.</a:t>
            </a:r>
            <a:endParaRPr lang="x-none" sz="2400" dirty="0">
              <a:solidFill>
                <a:prstClr val="black"/>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0F288CEF-9E1D-6048-81C8-D7B29C54BA98}"/>
              </a:ext>
            </a:extLst>
          </p:cNvPr>
          <p:cNvSpPr/>
          <p:nvPr/>
        </p:nvSpPr>
        <p:spPr>
          <a:xfrm>
            <a:off x="4493631" y="2761171"/>
            <a:ext cx="4476509" cy="438582"/>
          </a:xfrm>
          <a:prstGeom prst="rect">
            <a:avLst/>
          </a:prstGeom>
        </p:spPr>
        <p:txBody>
          <a:bodyPr wrap="square" lIns="68580" tIns="34290" rIns="68580" bIns="34290">
            <a:spAutoFit/>
          </a:bodyPr>
          <a:lstStyle/>
          <a:p>
            <a:pPr defTabSz="685800">
              <a:defRPr/>
            </a:pPr>
            <a:r>
              <a:rPr lang="en-US" sz="2400" dirty="0">
                <a:solidFill>
                  <a:srgbClr val="4BACC6">
                    <a:lumMod val="75000"/>
                  </a:srgbClr>
                </a:solidFill>
                <a:latin typeface="Times New Roman" panose="02020603050405020304" pitchFamily="18" charset="0"/>
                <a:cs typeface="Times New Roman" panose="02020603050405020304" pitchFamily="18" charset="0"/>
              </a:rPr>
              <a:t>3.280.483  km2 (</a:t>
            </a:r>
            <a:r>
              <a:rPr lang="en-US" sz="2400" dirty="0" err="1">
                <a:solidFill>
                  <a:srgbClr val="4BACC6">
                    <a:lumMod val="75000"/>
                  </a:srgbClr>
                </a:solidFill>
                <a:latin typeface="Times New Roman" panose="02020603050405020304" pitchFamily="18" charset="0"/>
                <a:cs typeface="Times New Roman" panose="02020603050405020304" pitchFamily="18" charset="0"/>
              </a:rPr>
              <a:t>lớn</a:t>
            </a:r>
            <a:r>
              <a:rPr lang="en-US" sz="2400" dirty="0">
                <a:solidFill>
                  <a:srgbClr val="4BACC6">
                    <a:lumMod val="75000"/>
                  </a:srgbClr>
                </a:solidFill>
                <a:latin typeface="Times New Roman" panose="02020603050405020304" pitchFamily="18" charset="0"/>
                <a:cs typeface="Times New Roman" panose="02020603050405020304" pitchFamily="18" charset="0"/>
              </a:rPr>
              <a:t> </a:t>
            </a:r>
            <a:r>
              <a:rPr lang="en-US" sz="2400" dirty="0" err="1">
                <a:solidFill>
                  <a:srgbClr val="4BACC6">
                    <a:lumMod val="75000"/>
                  </a:srgbClr>
                </a:solidFill>
                <a:latin typeface="Times New Roman" panose="02020603050405020304" pitchFamily="18" charset="0"/>
                <a:cs typeface="Times New Roman" panose="02020603050405020304" pitchFamily="18" charset="0"/>
              </a:rPr>
              <a:t>thứ</a:t>
            </a:r>
            <a:r>
              <a:rPr lang="en-US" sz="2400" dirty="0">
                <a:solidFill>
                  <a:srgbClr val="4BACC6">
                    <a:lumMod val="75000"/>
                  </a:srgbClr>
                </a:solidFill>
                <a:latin typeface="Times New Roman" panose="02020603050405020304" pitchFamily="18" charset="0"/>
                <a:cs typeface="Times New Roman" panose="02020603050405020304" pitchFamily="18" charset="0"/>
              </a:rPr>
              <a:t> 7 </a:t>
            </a:r>
            <a:r>
              <a:rPr lang="en-US" sz="2400" dirty="0" err="1">
                <a:solidFill>
                  <a:srgbClr val="4BACC6">
                    <a:lumMod val="75000"/>
                  </a:srgbClr>
                </a:solidFill>
                <a:latin typeface="Times New Roman" panose="02020603050405020304" pitchFamily="18" charset="0"/>
                <a:cs typeface="Times New Roman" panose="02020603050405020304" pitchFamily="18" charset="0"/>
              </a:rPr>
              <a:t>thế</a:t>
            </a:r>
            <a:r>
              <a:rPr lang="en-US" sz="2400" dirty="0">
                <a:solidFill>
                  <a:srgbClr val="4BACC6">
                    <a:lumMod val="75000"/>
                  </a:srgbClr>
                </a:solidFill>
                <a:latin typeface="Times New Roman" panose="02020603050405020304" pitchFamily="18" charset="0"/>
                <a:cs typeface="Times New Roman" panose="02020603050405020304" pitchFamily="18" charset="0"/>
              </a:rPr>
              <a:t> </a:t>
            </a:r>
            <a:r>
              <a:rPr lang="en-US" sz="2400" dirty="0" err="1">
                <a:solidFill>
                  <a:srgbClr val="4BACC6">
                    <a:lumMod val="75000"/>
                  </a:srgbClr>
                </a:solidFill>
                <a:latin typeface="Times New Roman" panose="02020603050405020304" pitchFamily="18" charset="0"/>
                <a:cs typeface="Times New Roman" panose="02020603050405020304" pitchFamily="18" charset="0"/>
              </a:rPr>
              <a:t>giới</a:t>
            </a:r>
            <a:r>
              <a:rPr lang="en-US" sz="2400" dirty="0">
                <a:solidFill>
                  <a:srgbClr val="4BACC6">
                    <a:lumMod val="75000"/>
                  </a:srgbClr>
                </a:solidFill>
                <a:latin typeface="Times New Roman" panose="02020603050405020304" pitchFamily="18" charset="0"/>
                <a:cs typeface="Times New Roman" panose="02020603050405020304" pitchFamily="18" charset="0"/>
              </a:rPr>
              <a:t>)</a:t>
            </a:r>
            <a:endParaRPr lang="x-none" sz="2400" dirty="0">
              <a:solidFill>
                <a:srgbClr val="4BACC6">
                  <a:lumMod val="75000"/>
                </a:srgbClr>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D4BC7199-7FF9-BA4C-B5AC-8D8CC2CA9A0F}"/>
              </a:ext>
            </a:extLst>
          </p:cNvPr>
          <p:cNvSpPr/>
          <p:nvPr/>
        </p:nvSpPr>
        <p:spPr>
          <a:xfrm>
            <a:off x="5584930" y="4270181"/>
            <a:ext cx="1456168" cy="484748"/>
          </a:xfrm>
          <a:prstGeom prst="rect">
            <a:avLst/>
          </a:prstGeom>
        </p:spPr>
        <p:txBody>
          <a:bodyPr wrap="none" lIns="68580" tIns="34290" rIns="68580" bIns="34290">
            <a:spAutoFit/>
          </a:bodyPr>
          <a:lstStyle/>
          <a:p>
            <a:pPr algn="ctr" defTabSz="685800">
              <a:defRPr/>
            </a:pPr>
            <a:r>
              <a:rPr lang="en-US" sz="2700" dirty="0" err="1">
                <a:solidFill>
                  <a:srgbClr val="7030A0"/>
                </a:solidFill>
                <a:latin typeface="Times New Roman" panose="02020603050405020304" pitchFamily="18" charset="0"/>
                <a:cs typeface="Times New Roman" panose="02020603050405020304" pitchFamily="18" charset="0"/>
              </a:rPr>
              <a:t>Niu</a:t>
            </a:r>
            <a:r>
              <a:rPr lang="en-US" sz="2700" dirty="0">
                <a:solidFill>
                  <a:srgbClr val="7030A0"/>
                </a:solidFill>
                <a:latin typeface="Times New Roman" panose="02020603050405020304" pitchFamily="18" charset="0"/>
                <a:cs typeface="Times New Roman" panose="02020603050405020304" pitchFamily="18" charset="0"/>
              </a:rPr>
              <a:t> </a:t>
            </a:r>
            <a:r>
              <a:rPr lang="en-US" sz="2700" dirty="0" err="1">
                <a:solidFill>
                  <a:srgbClr val="7030A0"/>
                </a:solidFill>
                <a:latin typeface="Times New Roman" panose="02020603050405020304" pitchFamily="18" charset="0"/>
                <a:cs typeface="Times New Roman" panose="02020603050405020304" pitchFamily="18" charset="0"/>
              </a:rPr>
              <a:t>Đê</a:t>
            </a:r>
            <a:r>
              <a:rPr lang="en-US" sz="2700" dirty="0">
                <a:solidFill>
                  <a:srgbClr val="7030A0"/>
                </a:solidFill>
                <a:latin typeface="Times New Roman" panose="02020603050405020304" pitchFamily="18" charset="0"/>
                <a:cs typeface="Times New Roman" panose="02020603050405020304" pitchFamily="18" charset="0"/>
              </a:rPr>
              <a:t>-li</a:t>
            </a:r>
            <a:endParaRPr lang="x-none" sz="2700" dirty="0">
              <a:solidFill>
                <a:srgbClr val="7030A0"/>
              </a:solidFill>
              <a:latin typeface="Times New Roman" panose="02020603050405020304" pitchFamily="18" charset="0"/>
              <a:cs typeface="Times New Roman" panose="02020603050405020304" pitchFamily="18" charset="0"/>
            </a:endParaRPr>
          </a:p>
        </p:txBody>
      </p:sp>
      <p:pic>
        <p:nvPicPr>
          <p:cNvPr id="15" name="Picture 6">
            <a:extLst>
              <a:ext uri="{FF2B5EF4-FFF2-40B4-BE49-F238E27FC236}">
                <a16:creationId xmlns:a16="http://schemas.microsoft.com/office/drawing/2014/main" id="{70B65555-0179-7E43-B93C-25551678BD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7" t="2408" r="6718" b="2408"/>
          <a:stretch/>
        </p:blipFill>
        <p:spPr bwMode="auto">
          <a:xfrm>
            <a:off x="168258" y="-60776"/>
            <a:ext cx="9035144" cy="51207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6184EA68-A261-D640-8F6F-28603E5C2AA8}"/>
              </a:ext>
            </a:extLst>
          </p:cNvPr>
          <p:cNvPicPr>
            <a:picLocks noChangeAspect="1"/>
          </p:cNvPicPr>
          <p:nvPr/>
        </p:nvPicPr>
        <p:blipFill>
          <a:blip r:embed="rId4"/>
          <a:stretch>
            <a:fillRect/>
          </a:stretch>
        </p:blipFill>
        <p:spPr>
          <a:xfrm>
            <a:off x="6299225" y="897054"/>
            <a:ext cx="1020366" cy="1294010"/>
          </a:xfrm>
          <a:prstGeom prst="rect">
            <a:avLst/>
          </a:prstGeom>
        </p:spPr>
      </p:pic>
      <p:pic>
        <p:nvPicPr>
          <p:cNvPr id="1026" name="Picture 2">
            <a:extLst>
              <a:ext uri="{FF2B5EF4-FFF2-40B4-BE49-F238E27FC236}">
                <a16:creationId xmlns:a16="http://schemas.microsoft.com/office/drawing/2014/main" id="{DD080082-A53B-5141-B7AA-04F04FD762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 y="1942519"/>
            <a:ext cx="2571750" cy="318350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F7443632-18CB-E9BA-D2FA-0447CF5B9F91}"/>
              </a:ext>
            </a:extLst>
          </p:cNvPr>
          <p:cNvGrpSpPr/>
          <p:nvPr/>
        </p:nvGrpSpPr>
        <p:grpSpPr>
          <a:xfrm>
            <a:off x="0" y="0"/>
            <a:ext cx="4375361" cy="628650"/>
            <a:chOff x="239485" y="413657"/>
            <a:chExt cx="11451772" cy="838200"/>
          </a:xfrm>
        </p:grpSpPr>
        <p:sp>
          <p:nvSpPr>
            <p:cNvPr id="7" name="Rectangle: Rounded Corners 6">
              <a:extLst>
                <a:ext uri="{FF2B5EF4-FFF2-40B4-BE49-F238E27FC236}">
                  <a16:creationId xmlns:a16="http://schemas.microsoft.com/office/drawing/2014/main" id="{B8ACAA5A-0A22-9F0C-1B09-3736CF01B0D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A2404DA8-714A-2165-D26A-BF9E082FF95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lowchart: Connector 13">
              <a:extLst>
                <a:ext uri="{FF2B5EF4-FFF2-40B4-BE49-F238E27FC236}">
                  <a16:creationId xmlns:a16="http://schemas.microsoft.com/office/drawing/2014/main" id="{7DEEDF29-B57A-CD2F-72EC-228C4509F96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C2573F96-9F6D-13E9-7E74-A72EB82B7DE4}"/>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4476711-BCCA-F816-9DDB-40BE0F76CA6A}"/>
                </a:ext>
              </a:extLst>
            </p:cNvPr>
            <p:cNvSpPr txBox="1"/>
            <p:nvPr/>
          </p:nvSpPr>
          <p:spPr>
            <a:xfrm>
              <a:off x="1132116" y="560616"/>
              <a:ext cx="9980745" cy="615553"/>
            </a:xfrm>
            <a:prstGeom prst="rect">
              <a:avLst/>
            </a:prstGeom>
            <a:noFill/>
          </p:spPr>
          <p:txBody>
            <a:bodyPr wrap="square" rtlCol="0">
              <a:spAutoFit/>
            </a:bodyPr>
            <a:lstStyle/>
            <a:p>
              <a:pPr algn="ctr"/>
              <a:r>
                <a:rPr lang="en-US" sz="2400">
                  <a:solidFill>
                    <a:schemeClr val="bg1"/>
                  </a:solidFill>
                  <a:latin typeface="Times New Roman" panose="02020603050405020304" pitchFamily="18" charset="0"/>
                  <a:cs typeface="Times New Roman" panose="02020603050405020304" pitchFamily="18" charset="0"/>
                </a:rPr>
                <a:t>1. Ấn Độ nửa sau thế kỉ XIX</a:t>
              </a:r>
            </a:p>
          </p:txBody>
        </p:sp>
      </p:grpSp>
    </p:spTree>
    <p:extLst>
      <p:ext uri="{BB962C8B-B14F-4D97-AF65-F5344CB8AC3E}">
        <p14:creationId xmlns:p14="http://schemas.microsoft.com/office/powerpoint/2010/main" val="2596587390"/>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5" presetClass="exit" presetSubtype="10" fill="hold" nodeType="with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1026"/>
                                            </p:tgtEl>
                                          </p:cBhvr>
                                        </p:animEffect>
                                        <p:set>
                                          <p:cBhvr>
                                            <p:cTn id="26" dur="1" fill="hold">
                                              <p:stCondLst>
                                                <p:cond delay="499"/>
                                              </p:stCondLst>
                                            </p:cTn>
                                            <p:tgtEl>
                                              <p:spTgt spid="1026"/>
                                            </p:tgtEl>
                                            <p:attrNameLst>
                                              <p:attrName>style.visibility</p:attrName>
                                            </p:attrNameLst>
                                          </p:cBhvr>
                                          <p:to>
                                            <p:strVal val="hidden"/>
                                          </p:to>
                                        </p:set>
                                      </p:childTnLst>
                                    </p:cTn>
                                  </p:par>
                                  <p:par>
                                    <p:cTn id="27" presetID="2" presetClass="entr" presetSubtype="9" fill="hold" nodeType="withEffect" p14:presetBounceEnd="50000">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14:bounceEnd="50000">
                                          <p:cBhvr additive="base">
                                            <p:cTn id="29"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30" dur="5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500" fill="hold"/>
                                            <p:tgtEl>
                                              <p:spTgt spid="9"/>
                                            </p:tgtEl>
                                            <p:attrNameLst>
                                              <p:attrName>ppt_x</p:attrName>
                                            </p:attrNameLst>
                                          </p:cBhvr>
                                          <p:tavLst>
                                            <p:tav tm="0">
                                              <p:val>
                                                <p:strVal val="#ppt_x"/>
                                              </p:val>
                                            </p:tav>
                                            <p:tav tm="100000">
                                              <p:val>
                                                <p:strVal val="#ppt_x"/>
                                              </p:val>
                                            </p:tav>
                                          </p:tavLst>
                                        </p:anim>
                                        <p:anim calcmode="lin" valueType="num">
                                          <p:cBhvr additive="base">
                                            <p:cTn id="34" dur="1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500" fill="hold"/>
                                            <p:tgtEl>
                                              <p:spTgt spid="11"/>
                                            </p:tgtEl>
                                            <p:attrNameLst>
                                              <p:attrName>ppt_x</p:attrName>
                                            </p:attrNameLst>
                                          </p:cBhvr>
                                          <p:tavLst>
                                            <p:tav tm="0">
                                              <p:val>
                                                <p:strVal val="#ppt_x"/>
                                              </p:val>
                                            </p:tav>
                                            <p:tav tm="100000">
                                              <p:val>
                                                <p:strVal val="#ppt_x"/>
                                              </p:val>
                                            </p:tav>
                                          </p:tavLst>
                                        </p:anim>
                                        <p:anim calcmode="lin" valueType="num">
                                          <p:cBhvr additive="base">
                                            <p:cTn id="38" dur="1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500" fill="hold"/>
                                            <p:tgtEl>
                                              <p:spTgt spid="13"/>
                                            </p:tgtEl>
                                            <p:attrNameLst>
                                              <p:attrName>ppt_x</p:attrName>
                                            </p:attrNameLst>
                                          </p:cBhvr>
                                          <p:tavLst>
                                            <p:tav tm="0">
                                              <p:val>
                                                <p:strVal val="#ppt_x"/>
                                              </p:val>
                                            </p:tav>
                                            <p:tav tm="100000">
                                              <p:val>
                                                <p:strVal val="#ppt_x"/>
                                              </p:val>
                                            </p:tav>
                                          </p:tavLst>
                                        </p:anim>
                                        <p:anim calcmode="lin" valueType="num">
                                          <p:cBhvr additive="base">
                                            <p:cTn id="42" dur="1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500" fill="hold"/>
                                            <p:tgtEl>
                                              <p:spTgt spid="6"/>
                                            </p:tgtEl>
                                            <p:attrNameLst>
                                              <p:attrName>ppt_x</p:attrName>
                                            </p:attrNameLst>
                                          </p:cBhvr>
                                          <p:tavLst>
                                            <p:tav tm="0">
                                              <p:val>
                                                <p:strVal val="#ppt_x"/>
                                              </p:val>
                                            </p:tav>
                                            <p:tav tm="100000">
                                              <p:val>
                                                <p:strVal val="#ppt_x"/>
                                              </p:val>
                                            </p:tav>
                                          </p:tavLst>
                                        </p:anim>
                                        <p:anim calcmode="lin" valueType="num">
                                          <p:cBhvr additive="base">
                                            <p:cTn id="46" dur="1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500" fill="hold"/>
                                            <p:tgtEl>
                                              <p:spTgt spid="10"/>
                                            </p:tgtEl>
                                            <p:attrNameLst>
                                              <p:attrName>ppt_x</p:attrName>
                                            </p:attrNameLst>
                                          </p:cBhvr>
                                          <p:tavLst>
                                            <p:tav tm="0">
                                              <p:val>
                                                <p:strVal val="#ppt_x"/>
                                              </p:val>
                                            </p:tav>
                                            <p:tav tm="100000">
                                              <p:val>
                                                <p:strVal val="#ppt_x"/>
                                              </p:val>
                                            </p:tav>
                                          </p:tavLst>
                                        </p:anim>
                                        <p:anim calcmode="lin" valueType="num">
                                          <p:cBhvr additive="base">
                                            <p:cTn id="50" dur="1500" fill="hold"/>
                                            <p:tgtEl>
                                              <p:spTgt spid="10"/>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500" fill="hold"/>
                                            <p:tgtEl>
                                              <p:spTgt spid="12"/>
                                            </p:tgtEl>
                                            <p:attrNameLst>
                                              <p:attrName>ppt_x</p:attrName>
                                            </p:attrNameLst>
                                          </p:cBhvr>
                                          <p:tavLst>
                                            <p:tav tm="0">
                                              <p:val>
                                                <p:strVal val="#ppt_x"/>
                                              </p:val>
                                            </p:tav>
                                            <p:tav tm="100000">
                                              <p:val>
                                                <p:strVal val="#ppt_x"/>
                                              </p:val>
                                            </p:tav>
                                          </p:tavLst>
                                        </p:anim>
                                        <p:anim calcmode="lin" valueType="num">
                                          <p:cBhvr additive="base">
                                            <p:cTn id="54"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
                                            </p:tgtEl>
                                            <p:attrNameLst>
                                              <p:attrName>ppt_y</p:attrName>
                                            </p:attrNameLst>
                                          </p:cBhvr>
                                          <p:tavLst>
                                            <p:tav tm="0">
                                              <p:val>
                                                <p:strVal val="#ppt_y"/>
                                              </p:val>
                                            </p:tav>
                                            <p:tav tm="100000">
                                              <p:val>
                                                <p:strVal val="#ppt_y"/>
                                              </p:val>
                                            </p:tav>
                                          </p:tavLst>
                                        </p:anim>
                                        <p:anim calcmode="lin" valueType="num">
                                          <p:cBhvr>
                                            <p:cTn id="61"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
                                            </p:tgtEl>
                                          </p:cBhvr>
                                        </p:animEffect>
                                      </p:childTnLst>
                                    </p:cTn>
                                  </p:par>
                                </p:childTnLst>
                              </p:cTn>
                            </p:par>
                            <p:par>
                              <p:cTn id="64" fill="hold">
                                <p:stCondLst>
                                  <p:cond delay="1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
                                            </p:tgtEl>
                                            <p:attrNameLst>
                                              <p:attrName>ppt_y</p:attrName>
                                            </p:attrNameLst>
                                          </p:cBhvr>
                                          <p:tavLst>
                                            <p:tav tm="0">
                                              <p:val>
                                                <p:strVal val="#ppt_y"/>
                                              </p:val>
                                            </p:tav>
                                            <p:tav tm="100000">
                                              <p:val>
                                                <p:strVal val="#ppt_y"/>
                                              </p:val>
                                            </p:tav>
                                          </p:tavLst>
                                        </p:anim>
                                        <p:anim calcmode="lin" valueType="num">
                                          <p:cBhvr>
                                            <p:cTn id="6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
                                            </p:tgtEl>
                                          </p:cBhvr>
                                        </p:animEffect>
                                      </p:childTnLst>
                                    </p:cTn>
                                  </p:par>
                                </p:childTnLst>
                              </p:cTn>
                            </p:par>
                            <p:par>
                              <p:cTn id="72" fill="hold">
                                <p:stCondLst>
                                  <p:cond delay="31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5"/>
                                            </p:tgtEl>
                                            <p:attrNameLst>
                                              <p:attrName>ppt_y</p:attrName>
                                            </p:attrNameLst>
                                          </p:cBhvr>
                                          <p:tavLst>
                                            <p:tav tm="0">
                                              <p:val>
                                                <p:strVal val="#ppt_y"/>
                                              </p:val>
                                            </p:tav>
                                            <p:tav tm="100000">
                                              <p:val>
                                                <p:strVal val="#ppt_y"/>
                                              </p:val>
                                            </p:tav>
                                          </p:tavLst>
                                        </p:anim>
                                        <p:anim calcmode="lin" valueType="num">
                                          <p:cBhvr>
                                            <p:cTn id="7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5" presetClass="exit" presetSubtype="10" fill="hold" nodeType="with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1026"/>
                                            </p:tgtEl>
                                          </p:cBhvr>
                                        </p:animEffect>
                                        <p:set>
                                          <p:cBhvr>
                                            <p:cTn id="26" dur="1" fill="hold">
                                              <p:stCondLst>
                                                <p:cond delay="499"/>
                                              </p:stCondLst>
                                            </p:cTn>
                                            <p:tgtEl>
                                              <p:spTgt spid="1026"/>
                                            </p:tgtEl>
                                            <p:attrNameLst>
                                              <p:attrName>style.visibility</p:attrName>
                                            </p:attrNameLst>
                                          </p:cBhvr>
                                          <p:to>
                                            <p:strVal val="hidden"/>
                                          </p:to>
                                        </p:set>
                                      </p:childTnLst>
                                    </p:cTn>
                                  </p:par>
                                  <p:par>
                                    <p:cTn id="27" presetID="2" presetClass="entr" presetSubtype="9"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500" fill="hold"/>
                                            <p:tgtEl>
                                              <p:spTgt spid="9"/>
                                            </p:tgtEl>
                                            <p:attrNameLst>
                                              <p:attrName>ppt_x</p:attrName>
                                            </p:attrNameLst>
                                          </p:cBhvr>
                                          <p:tavLst>
                                            <p:tav tm="0">
                                              <p:val>
                                                <p:strVal val="#ppt_x"/>
                                              </p:val>
                                            </p:tav>
                                            <p:tav tm="100000">
                                              <p:val>
                                                <p:strVal val="#ppt_x"/>
                                              </p:val>
                                            </p:tav>
                                          </p:tavLst>
                                        </p:anim>
                                        <p:anim calcmode="lin" valueType="num">
                                          <p:cBhvr additive="base">
                                            <p:cTn id="34" dur="1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500" fill="hold"/>
                                            <p:tgtEl>
                                              <p:spTgt spid="11"/>
                                            </p:tgtEl>
                                            <p:attrNameLst>
                                              <p:attrName>ppt_x</p:attrName>
                                            </p:attrNameLst>
                                          </p:cBhvr>
                                          <p:tavLst>
                                            <p:tav tm="0">
                                              <p:val>
                                                <p:strVal val="#ppt_x"/>
                                              </p:val>
                                            </p:tav>
                                            <p:tav tm="100000">
                                              <p:val>
                                                <p:strVal val="#ppt_x"/>
                                              </p:val>
                                            </p:tav>
                                          </p:tavLst>
                                        </p:anim>
                                        <p:anim calcmode="lin" valueType="num">
                                          <p:cBhvr additive="base">
                                            <p:cTn id="38" dur="1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500" fill="hold"/>
                                            <p:tgtEl>
                                              <p:spTgt spid="13"/>
                                            </p:tgtEl>
                                            <p:attrNameLst>
                                              <p:attrName>ppt_x</p:attrName>
                                            </p:attrNameLst>
                                          </p:cBhvr>
                                          <p:tavLst>
                                            <p:tav tm="0">
                                              <p:val>
                                                <p:strVal val="#ppt_x"/>
                                              </p:val>
                                            </p:tav>
                                            <p:tav tm="100000">
                                              <p:val>
                                                <p:strVal val="#ppt_x"/>
                                              </p:val>
                                            </p:tav>
                                          </p:tavLst>
                                        </p:anim>
                                        <p:anim calcmode="lin" valueType="num">
                                          <p:cBhvr additive="base">
                                            <p:cTn id="42" dur="1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500" fill="hold"/>
                                            <p:tgtEl>
                                              <p:spTgt spid="6"/>
                                            </p:tgtEl>
                                            <p:attrNameLst>
                                              <p:attrName>ppt_x</p:attrName>
                                            </p:attrNameLst>
                                          </p:cBhvr>
                                          <p:tavLst>
                                            <p:tav tm="0">
                                              <p:val>
                                                <p:strVal val="#ppt_x"/>
                                              </p:val>
                                            </p:tav>
                                            <p:tav tm="100000">
                                              <p:val>
                                                <p:strVal val="#ppt_x"/>
                                              </p:val>
                                            </p:tav>
                                          </p:tavLst>
                                        </p:anim>
                                        <p:anim calcmode="lin" valueType="num">
                                          <p:cBhvr additive="base">
                                            <p:cTn id="46" dur="1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500" fill="hold"/>
                                            <p:tgtEl>
                                              <p:spTgt spid="10"/>
                                            </p:tgtEl>
                                            <p:attrNameLst>
                                              <p:attrName>ppt_x</p:attrName>
                                            </p:attrNameLst>
                                          </p:cBhvr>
                                          <p:tavLst>
                                            <p:tav tm="0">
                                              <p:val>
                                                <p:strVal val="#ppt_x"/>
                                              </p:val>
                                            </p:tav>
                                            <p:tav tm="100000">
                                              <p:val>
                                                <p:strVal val="#ppt_x"/>
                                              </p:val>
                                            </p:tav>
                                          </p:tavLst>
                                        </p:anim>
                                        <p:anim calcmode="lin" valueType="num">
                                          <p:cBhvr additive="base">
                                            <p:cTn id="50" dur="1500" fill="hold"/>
                                            <p:tgtEl>
                                              <p:spTgt spid="10"/>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500" fill="hold"/>
                                            <p:tgtEl>
                                              <p:spTgt spid="12"/>
                                            </p:tgtEl>
                                            <p:attrNameLst>
                                              <p:attrName>ppt_x</p:attrName>
                                            </p:attrNameLst>
                                          </p:cBhvr>
                                          <p:tavLst>
                                            <p:tav tm="0">
                                              <p:val>
                                                <p:strVal val="#ppt_x"/>
                                              </p:val>
                                            </p:tav>
                                            <p:tav tm="100000">
                                              <p:val>
                                                <p:strVal val="#ppt_x"/>
                                              </p:val>
                                            </p:tav>
                                          </p:tavLst>
                                        </p:anim>
                                        <p:anim calcmode="lin" valueType="num">
                                          <p:cBhvr additive="base">
                                            <p:cTn id="54"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
                                            </p:tgtEl>
                                            <p:attrNameLst>
                                              <p:attrName>ppt_y</p:attrName>
                                            </p:attrNameLst>
                                          </p:cBhvr>
                                          <p:tavLst>
                                            <p:tav tm="0">
                                              <p:val>
                                                <p:strVal val="#ppt_y"/>
                                              </p:val>
                                            </p:tav>
                                            <p:tav tm="100000">
                                              <p:val>
                                                <p:strVal val="#ppt_y"/>
                                              </p:val>
                                            </p:tav>
                                          </p:tavLst>
                                        </p:anim>
                                        <p:anim calcmode="lin" valueType="num">
                                          <p:cBhvr>
                                            <p:cTn id="61"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
                                            </p:tgtEl>
                                          </p:cBhvr>
                                        </p:animEffect>
                                      </p:childTnLst>
                                    </p:cTn>
                                  </p:par>
                                </p:childTnLst>
                              </p:cTn>
                            </p:par>
                            <p:par>
                              <p:cTn id="64" fill="hold">
                                <p:stCondLst>
                                  <p:cond delay="1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
                                            </p:tgtEl>
                                            <p:attrNameLst>
                                              <p:attrName>ppt_y</p:attrName>
                                            </p:attrNameLst>
                                          </p:cBhvr>
                                          <p:tavLst>
                                            <p:tav tm="0">
                                              <p:val>
                                                <p:strVal val="#ppt_y"/>
                                              </p:val>
                                            </p:tav>
                                            <p:tav tm="100000">
                                              <p:val>
                                                <p:strVal val="#ppt_y"/>
                                              </p:val>
                                            </p:tav>
                                          </p:tavLst>
                                        </p:anim>
                                        <p:anim calcmode="lin" valueType="num">
                                          <p:cBhvr>
                                            <p:cTn id="6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
                                            </p:tgtEl>
                                          </p:cBhvr>
                                        </p:animEffect>
                                      </p:childTnLst>
                                    </p:cTn>
                                  </p:par>
                                </p:childTnLst>
                              </p:cTn>
                            </p:par>
                            <p:par>
                              <p:cTn id="72" fill="hold">
                                <p:stCondLst>
                                  <p:cond delay="31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5"/>
                                            </p:tgtEl>
                                            <p:attrNameLst>
                                              <p:attrName>ppt_y</p:attrName>
                                            </p:attrNameLst>
                                          </p:cBhvr>
                                          <p:tavLst>
                                            <p:tav tm="0">
                                              <p:val>
                                                <p:strVal val="#ppt_y"/>
                                              </p:val>
                                            </p:tav>
                                            <p:tav tm="100000">
                                              <p:val>
                                                <p:strVal val="#ppt_y"/>
                                              </p:val>
                                            </p:tav>
                                          </p:tavLst>
                                        </p:anim>
                                        <p:anim calcmode="lin" valueType="num">
                                          <p:cBhvr>
                                            <p:cTn id="7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9102E33-0D1E-94F8-B0A9-7A97521EA8B8}"/>
              </a:ext>
            </a:extLst>
          </p:cNvPr>
          <p:cNvSpPr/>
          <p:nvPr/>
        </p:nvSpPr>
        <p:spPr>
          <a:xfrm>
            <a:off x="22760" y="0"/>
            <a:ext cx="9144000" cy="5143500"/>
          </a:xfrm>
          <a:prstGeom prst="rect">
            <a:avLst/>
          </a:prstGeom>
          <a:solidFill>
            <a:schemeClr val="bg1">
              <a:lumMod val="85000"/>
              <a:alpha val="8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2" name="Group 12">
            <a:extLst>
              <a:ext uri="{FF2B5EF4-FFF2-40B4-BE49-F238E27FC236}">
                <a16:creationId xmlns:a16="http://schemas.microsoft.com/office/drawing/2014/main" id="{4C0E203C-A60A-ACD9-177B-9C30BF0E3F40}"/>
              </a:ext>
            </a:extLst>
          </p:cNvPr>
          <p:cNvGrpSpPr/>
          <p:nvPr/>
        </p:nvGrpSpPr>
        <p:grpSpPr>
          <a:xfrm>
            <a:off x="1" y="344387"/>
            <a:ext cx="8245928" cy="628650"/>
            <a:chOff x="239485" y="413657"/>
            <a:chExt cx="11451772" cy="838200"/>
          </a:xfrm>
        </p:grpSpPr>
        <p:sp>
          <p:nvSpPr>
            <p:cNvPr id="14" name="Rectangle: Rounded Corners 13">
              <a:extLst>
                <a:ext uri="{FF2B5EF4-FFF2-40B4-BE49-F238E27FC236}">
                  <a16:creationId xmlns:a16="http://schemas.microsoft.com/office/drawing/2014/main" id="{57086E03-5283-5D82-2748-80D387E5092A}"/>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892451EB-6AD9-310E-DFD2-B2D2BD597452}"/>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lowchart: Connector 15">
              <a:extLst>
                <a:ext uri="{FF2B5EF4-FFF2-40B4-BE49-F238E27FC236}">
                  <a16:creationId xmlns:a16="http://schemas.microsoft.com/office/drawing/2014/main" id="{802BA71A-308D-9223-5C13-D1C53C73903E}"/>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a:extLst>
                <a:ext uri="{FF2B5EF4-FFF2-40B4-BE49-F238E27FC236}">
                  <a16:creationId xmlns:a16="http://schemas.microsoft.com/office/drawing/2014/main" id="{CFCB4CF8-C8CC-93E3-021C-DCE9AC390512}"/>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1D94D03-904E-E1C9-1A14-D8CE0A4EEA9C}"/>
                </a:ext>
              </a:extLst>
            </p:cNvPr>
            <p:cNvSpPr txBox="1"/>
            <p:nvPr/>
          </p:nvSpPr>
          <p:spPr>
            <a:xfrm>
              <a:off x="1939448" y="697904"/>
              <a:ext cx="7336971" cy="492443"/>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1. </a:t>
              </a:r>
              <a:r>
                <a:rPr lang="en-US" dirty="0" err="1">
                  <a:solidFill>
                    <a:schemeClr val="bg1"/>
                  </a:solidFill>
                  <a:latin typeface="Times New Roman" panose="02020603050405020304" pitchFamily="18" charset="0"/>
                  <a:cs typeface="Times New Roman" panose="02020603050405020304" pitchFamily="18" charset="0"/>
                </a:rPr>
                <a:t>Ấn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độ</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nửa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sau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thế</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kỉ</a:t>
              </a:r>
              <a:r>
                <a:rPr lang="en-US" dirty="0">
                  <a:solidFill>
                    <a:schemeClr val="bg1"/>
                  </a:solidFill>
                  <a:latin typeface="Times New Roman" panose="02020603050405020304" pitchFamily="18" charset="0"/>
                  <a:cs typeface="Times New Roman" panose="02020603050405020304" pitchFamily="18" charset="0"/>
                </a:rPr>
                <a:t> XIX</a:t>
              </a:r>
            </a:p>
          </p:txBody>
        </p:sp>
      </p:grpSp>
      <p:sp>
        <p:nvSpPr>
          <p:cNvPr id="3" name="Freeform: Shape 2">
            <a:extLst>
              <a:ext uri="{FF2B5EF4-FFF2-40B4-BE49-F238E27FC236}">
                <a16:creationId xmlns:a16="http://schemas.microsoft.com/office/drawing/2014/main" id="{C9EB41B8-A9AF-04C3-17B6-3A0F77791700}"/>
              </a:ext>
            </a:extLst>
          </p:cNvPr>
          <p:cNvSpPr/>
          <p:nvPr/>
        </p:nvSpPr>
        <p:spPr>
          <a:xfrm>
            <a:off x="972437" y="12216"/>
            <a:ext cx="7186064" cy="595993"/>
          </a:xfrm>
          <a:custGeom>
            <a:avLst/>
            <a:gdLst>
              <a:gd name="connsiteX0" fmla="*/ 70789 w 8805079"/>
              <a:gd name="connsiteY0" fmla="*/ 0 h 928280"/>
              <a:gd name="connsiteX1" fmla="*/ 8340939 w 8805079"/>
              <a:gd name="connsiteY1" fmla="*/ 0 h 928280"/>
              <a:gd name="connsiteX2" fmla="*/ 8805079 w 8805079"/>
              <a:gd name="connsiteY2" fmla="*/ 464140 h 928280"/>
              <a:gd name="connsiteX3" fmla="*/ 8805078 w 8805079"/>
              <a:gd name="connsiteY3" fmla="*/ 464140 h 928280"/>
              <a:gd name="connsiteX4" fmla="*/ 8340938 w 8805079"/>
              <a:gd name="connsiteY4" fmla="*/ 928280 h 928280"/>
              <a:gd name="connsiteX5" fmla="*/ 70789 w 8805079"/>
              <a:gd name="connsiteY5" fmla="*/ 928279 h 928280"/>
              <a:gd name="connsiteX6" fmla="*/ 5 w 8805079"/>
              <a:gd name="connsiteY6" fmla="*/ 921143 h 928280"/>
              <a:gd name="connsiteX7" fmla="*/ 23212 w 8805079"/>
              <a:gd name="connsiteY7" fmla="*/ 918850 h 928280"/>
              <a:gd name="connsiteX8" fmla="*/ 401308 w 8805079"/>
              <a:gd name="connsiteY8" fmla="*/ 464140 h 928280"/>
              <a:gd name="connsiteX9" fmla="*/ 23212 w 8805079"/>
              <a:gd name="connsiteY9" fmla="*/ 9430 h 928280"/>
              <a:gd name="connsiteX10" fmla="*/ 0 w 8805079"/>
              <a:gd name="connsiteY10" fmla="*/ 7136 h 92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05079" h="928280">
                <a:moveTo>
                  <a:pt x="70789" y="0"/>
                </a:moveTo>
                <a:lnTo>
                  <a:pt x="8340939" y="0"/>
                </a:lnTo>
                <a:cubicBezTo>
                  <a:pt x="8597276" y="0"/>
                  <a:pt x="8805079" y="207803"/>
                  <a:pt x="8805079" y="464140"/>
                </a:cubicBezTo>
                <a:lnTo>
                  <a:pt x="8805078" y="464140"/>
                </a:lnTo>
                <a:cubicBezTo>
                  <a:pt x="8805078" y="720477"/>
                  <a:pt x="8597275" y="928280"/>
                  <a:pt x="8340938" y="928280"/>
                </a:cubicBezTo>
                <a:lnTo>
                  <a:pt x="70789" y="928279"/>
                </a:lnTo>
                <a:lnTo>
                  <a:pt x="5" y="921143"/>
                </a:lnTo>
                <a:lnTo>
                  <a:pt x="23212" y="918850"/>
                </a:lnTo>
                <a:cubicBezTo>
                  <a:pt x="238991" y="875571"/>
                  <a:pt x="401308" y="688435"/>
                  <a:pt x="401308" y="464140"/>
                </a:cubicBezTo>
                <a:cubicBezTo>
                  <a:pt x="401308" y="239845"/>
                  <a:pt x="238991" y="52709"/>
                  <a:pt x="23212" y="9430"/>
                </a:cubicBezTo>
                <a:lnTo>
                  <a:pt x="0" y="7136"/>
                </a:lnTo>
                <a:close/>
              </a:path>
            </a:pathLst>
          </a:custGeom>
          <a:solidFill>
            <a:srgbClr val="05A1D5"/>
          </a:solidFill>
          <a:ln w="25400" cap="flat" cmpd="sng" algn="ctr">
            <a:noFill/>
            <a:prstDash val="solid"/>
          </a:ln>
          <a:effectLst/>
        </p:spPr>
        <p:txBody>
          <a:bodyPr wrap="square" lIns="68580" tIns="34290" rIns="68580" bIns="34290" rtlCol="0" anchor="ctr">
            <a:noAutofit/>
          </a:bodyPr>
          <a:lstStyle/>
          <a:p>
            <a:pPr algn="ctr" defTabSz="685800">
              <a:defRPr/>
            </a:pPr>
            <a:r>
              <a:rPr lang="en-US" sz="1500" b="1" kern="0" dirty="0">
                <a:solidFill>
                  <a:prstClr val="white"/>
                </a:solidFill>
                <a:latin typeface="Times New Roman" panose="02020603050405020304" pitchFamily="18" charset="0"/>
                <a:cs typeface="Times New Roman" panose="02020603050405020304" pitchFamily="18" charset="0"/>
              </a:rPr>
              <a:t>       ẤN ĐỘ VÀ ĐÔNG NAM Á TỪ NỬA SAU THẾ KỈ XIX ĐẾN </a:t>
            </a:r>
          </a:p>
          <a:p>
            <a:pPr algn="ctr" defTabSz="685800">
              <a:defRPr/>
            </a:pPr>
            <a:r>
              <a:rPr lang="en-US" sz="1500" b="1" kern="0" dirty="0">
                <a:solidFill>
                  <a:prstClr val="white"/>
                </a:solidFill>
                <a:latin typeface="Times New Roman" panose="02020603050405020304" pitchFamily="18" charset="0"/>
                <a:cs typeface="Times New Roman" panose="02020603050405020304" pitchFamily="18" charset="0"/>
              </a:rPr>
              <a:t>ĐẦU THẾ KỈ </a:t>
            </a:r>
            <a:r>
              <a:rPr lang="en-US" sz="1500" b="1" kern="0" dirty="0" smtClean="0">
                <a:solidFill>
                  <a:prstClr val="white"/>
                </a:solidFill>
                <a:latin typeface="Times New Roman" panose="02020603050405020304" pitchFamily="18" charset="0"/>
                <a:cs typeface="Times New Roman" panose="02020603050405020304" pitchFamily="18" charset="0"/>
              </a:rPr>
              <a:t>XX</a:t>
            </a:r>
            <a:endParaRPr lang="en-US" sz="1500" b="1" kern="0" dirty="0">
              <a:solidFill>
                <a:prstClr val="white"/>
              </a:solidFill>
              <a:latin typeface="Times New Roman" panose="02020603050405020304" pitchFamily="18" charset="0"/>
              <a:cs typeface="Times New Roman" panose="02020603050405020304" pitchFamily="18" charset="0"/>
            </a:endParaRPr>
          </a:p>
        </p:txBody>
      </p:sp>
      <p:sp>
        <p:nvSpPr>
          <p:cNvPr id="4" name="Freeform: Shape 3">
            <a:extLst>
              <a:ext uri="{FF2B5EF4-FFF2-40B4-BE49-F238E27FC236}">
                <a16:creationId xmlns:a16="http://schemas.microsoft.com/office/drawing/2014/main" id="{D89F7194-12FA-6D6F-1998-DF1C1827B2EF}"/>
              </a:ext>
            </a:extLst>
          </p:cNvPr>
          <p:cNvSpPr/>
          <p:nvPr/>
        </p:nvSpPr>
        <p:spPr>
          <a:xfrm>
            <a:off x="835135" y="11868"/>
            <a:ext cx="7300364" cy="595993"/>
          </a:xfrm>
          <a:custGeom>
            <a:avLst/>
            <a:gdLst>
              <a:gd name="connsiteX0" fmla="*/ 78256 w 9733818"/>
              <a:gd name="connsiteY0" fmla="*/ 0 h 794657"/>
              <a:gd name="connsiteX1" fmla="*/ 9220722 w 9733818"/>
              <a:gd name="connsiteY1" fmla="*/ 0 h 794657"/>
              <a:gd name="connsiteX2" fmla="*/ 9733818 w 9733818"/>
              <a:gd name="connsiteY2" fmla="*/ 397329 h 794657"/>
              <a:gd name="connsiteX3" fmla="*/ 9733817 w 9733818"/>
              <a:gd name="connsiteY3" fmla="*/ 397329 h 794657"/>
              <a:gd name="connsiteX4" fmla="*/ 9220721 w 9733818"/>
              <a:gd name="connsiteY4" fmla="*/ 794657 h 794657"/>
              <a:gd name="connsiteX5" fmla="*/ 78256 w 9733818"/>
              <a:gd name="connsiteY5" fmla="*/ 794656 h 794657"/>
              <a:gd name="connsiteX6" fmla="*/ 6 w 9733818"/>
              <a:gd name="connsiteY6" fmla="*/ 788548 h 794657"/>
              <a:gd name="connsiteX7" fmla="*/ 25661 w 9733818"/>
              <a:gd name="connsiteY7" fmla="*/ 786585 h 794657"/>
              <a:gd name="connsiteX8" fmla="*/ 191603 w 9733818"/>
              <a:gd name="connsiteY8" fmla="*/ 737134 h 794657"/>
              <a:gd name="connsiteX9" fmla="*/ 192984 w 9733818"/>
              <a:gd name="connsiteY9" fmla="*/ 736370 h 794657"/>
              <a:gd name="connsiteX10" fmla="*/ 9117601 w 9733818"/>
              <a:gd name="connsiteY10" fmla="*/ 736371 h 794657"/>
              <a:gd name="connsiteX11" fmla="*/ 9624959 w 9733818"/>
              <a:gd name="connsiteY11" fmla="*/ 397328 h 794657"/>
              <a:gd name="connsiteX12" fmla="*/ 9624960 w 9733818"/>
              <a:gd name="connsiteY12" fmla="*/ 397328 h 794657"/>
              <a:gd name="connsiteX13" fmla="*/ 9117602 w 9733818"/>
              <a:gd name="connsiteY13" fmla="*/ 58285 h 794657"/>
              <a:gd name="connsiteX14" fmla="*/ 192981 w 9733818"/>
              <a:gd name="connsiteY14" fmla="*/ 58285 h 794657"/>
              <a:gd name="connsiteX15" fmla="*/ 191603 w 9733818"/>
              <a:gd name="connsiteY15" fmla="*/ 57523 h 794657"/>
              <a:gd name="connsiteX16" fmla="*/ 25661 w 9733818"/>
              <a:gd name="connsiteY16" fmla="*/ 8073 h 794657"/>
              <a:gd name="connsiteX17" fmla="*/ 0 w 9733818"/>
              <a:gd name="connsiteY17" fmla="*/ 6109 h 79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33818" h="794657">
                <a:moveTo>
                  <a:pt x="78256" y="0"/>
                </a:moveTo>
                <a:lnTo>
                  <a:pt x="9220722" y="0"/>
                </a:lnTo>
                <a:cubicBezTo>
                  <a:pt x="9504096" y="0"/>
                  <a:pt x="9733818" y="177891"/>
                  <a:pt x="9733818" y="397329"/>
                </a:cubicBezTo>
                <a:lnTo>
                  <a:pt x="9733817" y="397329"/>
                </a:lnTo>
                <a:cubicBezTo>
                  <a:pt x="9733817" y="616767"/>
                  <a:pt x="9504095" y="794657"/>
                  <a:pt x="9220721" y="794657"/>
                </a:cubicBezTo>
                <a:lnTo>
                  <a:pt x="78256" y="794656"/>
                </a:lnTo>
                <a:lnTo>
                  <a:pt x="6" y="788548"/>
                </a:lnTo>
                <a:lnTo>
                  <a:pt x="25661" y="786585"/>
                </a:lnTo>
                <a:cubicBezTo>
                  <a:pt x="85295" y="777322"/>
                  <a:pt x="141236" y="760363"/>
                  <a:pt x="191603" y="737134"/>
                </a:cubicBezTo>
                <a:lnTo>
                  <a:pt x="192984" y="736370"/>
                </a:lnTo>
                <a:lnTo>
                  <a:pt x="9117601" y="736371"/>
                </a:lnTo>
                <a:cubicBezTo>
                  <a:pt x="9397806" y="736371"/>
                  <a:pt x="9624959" y="584576"/>
                  <a:pt x="9624959" y="397328"/>
                </a:cubicBezTo>
                <a:lnTo>
                  <a:pt x="9624960" y="397328"/>
                </a:lnTo>
                <a:cubicBezTo>
                  <a:pt x="9624960" y="210080"/>
                  <a:pt x="9397807" y="58285"/>
                  <a:pt x="9117602" y="58285"/>
                </a:cubicBezTo>
                <a:lnTo>
                  <a:pt x="192981" y="58285"/>
                </a:lnTo>
                <a:lnTo>
                  <a:pt x="191603" y="57523"/>
                </a:lnTo>
                <a:cubicBezTo>
                  <a:pt x="141236" y="34294"/>
                  <a:pt x="85295" y="17335"/>
                  <a:pt x="25661" y="8073"/>
                </a:cubicBezTo>
                <a:lnTo>
                  <a:pt x="0" y="6109"/>
                </a:lnTo>
                <a:close/>
              </a:path>
            </a:pathLst>
          </a:custGeom>
          <a:solidFill>
            <a:srgbClr val="FFC000"/>
          </a:solidFill>
          <a:ln w="25400" cap="flat" cmpd="sng" algn="ctr">
            <a:noFill/>
            <a:prstDash val="solid"/>
          </a:ln>
          <a:effectLst/>
        </p:spPr>
        <p:txBody>
          <a:bodyPr wrap="square" lIns="68580" tIns="34290" rIns="68580" bIns="34290" rtlCol="0" anchor="ctr">
            <a:noAutofit/>
          </a:bodyPr>
          <a:lstStyle/>
          <a:p>
            <a:pPr algn="ctr" defTabSz="685800">
              <a:defRPr/>
            </a:pPr>
            <a:endParaRPr lang="en-US" kern="0">
              <a:solidFill>
                <a:prstClr val="white"/>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588CA399-88CA-0284-2179-FA75B2B3070B}"/>
              </a:ext>
            </a:extLst>
          </p:cNvPr>
          <p:cNvGrpSpPr/>
          <p:nvPr/>
        </p:nvGrpSpPr>
        <p:grpSpPr>
          <a:xfrm>
            <a:off x="0" y="0"/>
            <a:ext cx="1494065" cy="1031406"/>
            <a:chOff x="0" y="0"/>
            <a:chExt cx="2993571" cy="1883229"/>
          </a:xfrm>
        </p:grpSpPr>
        <p:grpSp>
          <p:nvGrpSpPr>
            <p:cNvPr id="6" name="Group 5">
              <a:extLst>
                <a:ext uri="{FF2B5EF4-FFF2-40B4-BE49-F238E27FC236}">
                  <a16:creationId xmlns:a16="http://schemas.microsoft.com/office/drawing/2014/main" id="{214EB6F6-8A7B-F4B1-8621-107B1B3B90CE}"/>
                </a:ext>
              </a:extLst>
            </p:cNvPr>
            <p:cNvGrpSpPr/>
            <p:nvPr/>
          </p:nvGrpSpPr>
          <p:grpSpPr>
            <a:xfrm>
              <a:off x="0" y="0"/>
              <a:ext cx="2993571" cy="1883229"/>
              <a:chOff x="598714" y="729342"/>
              <a:chExt cx="2993571" cy="1883229"/>
            </a:xfrm>
          </p:grpSpPr>
          <p:sp>
            <p:nvSpPr>
              <p:cNvPr id="11" name="Freeform: Shape 10">
                <a:extLst>
                  <a:ext uri="{FF2B5EF4-FFF2-40B4-BE49-F238E27FC236}">
                    <a16:creationId xmlns:a16="http://schemas.microsoft.com/office/drawing/2014/main" id="{7F3CBDBA-38A0-C982-2159-F5B33610AF0F}"/>
                  </a:ext>
                </a:extLst>
              </p:cNvPr>
              <p:cNvSpPr/>
              <p:nvPr/>
            </p:nvSpPr>
            <p:spPr>
              <a:xfrm>
                <a:off x="751114" y="729342"/>
                <a:ext cx="2841171" cy="1883229"/>
              </a:xfrm>
              <a:custGeom>
                <a:avLst/>
                <a:gdLst>
                  <a:gd name="connsiteX0" fmla="*/ 0 w 1747205"/>
                  <a:gd name="connsiteY0" fmla="*/ 1469572 h 1469574"/>
                  <a:gd name="connsiteX1" fmla="*/ 96 w 1747205"/>
                  <a:gd name="connsiteY1" fmla="*/ 1469572 h 1469574"/>
                  <a:gd name="connsiteX2" fmla="*/ 48 w 1747205"/>
                  <a:gd name="connsiteY2" fmla="*/ 1469574 h 1469574"/>
                  <a:gd name="connsiteX3" fmla="*/ 5491 w 1747205"/>
                  <a:gd name="connsiteY3" fmla="*/ 0 h 1469574"/>
                  <a:gd name="connsiteX4" fmla="*/ 1745200 w 1747205"/>
                  <a:gd name="connsiteY4" fmla="*/ 0 h 1469574"/>
                  <a:gd name="connsiteX5" fmla="*/ 1747205 w 1747205"/>
                  <a:gd name="connsiteY5" fmla="*/ 32659 h 1469574"/>
                  <a:gd name="connsiteX6" fmla="*/ 178685 w 1747205"/>
                  <a:gd name="connsiteY6" fmla="*/ 1462155 h 1469574"/>
                  <a:gd name="connsiteX7" fmla="*/ 5491 w 1747205"/>
                  <a:gd name="connsiteY7" fmla="*/ 1469348 h 146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7205" h="1469574">
                    <a:moveTo>
                      <a:pt x="0" y="1469572"/>
                    </a:moveTo>
                    <a:lnTo>
                      <a:pt x="96" y="1469572"/>
                    </a:lnTo>
                    <a:lnTo>
                      <a:pt x="48" y="1469574"/>
                    </a:lnTo>
                    <a:close/>
                    <a:moveTo>
                      <a:pt x="5491" y="0"/>
                    </a:moveTo>
                    <a:lnTo>
                      <a:pt x="1745200" y="0"/>
                    </a:lnTo>
                    <a:lnTo>
                      <a:pt x="1747205" y="32659"/>
                    </a:lnTo>
                    <a:cubicBezTo>
                      <a:pt x="1747205" y="776646"/>
                      <a:pt x="1059699" y="1388571"/>
                      <a:pt x="178685" y="1462155"/>
                    </a:cubicBezTo>
                    <a:lnTo>
                      <a:pt x="5491" y="1469348"/>
                    </a:lnTo>
                    <a:close/>
                  </a:path>
                </a:pathLst>
              </a:custGeom>
              <a:solidFill>
                <a:srgbClr val="00B05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12" name="Freeform: Shape 11">
                <a:extLst>
                  <a:ext uri="{FF2B5EF4-FFF2-40B4-BE49-F238E27FC236}">
                    <a16:creationId xmlns:a16="http://schemas.microsoft.com/office/drawing/2014/main" id="{17887729-71C6-07CB-522F-22D945841C7D}"/>
                  </a:ext>
                </a:extLst>
              </p:cNvPr>
              <p:cNvSpPr/>
              <p:nvPr/>
            </p:nvSpPr>
            <p:spPr>
              <a:xfrm>
                <a:off x="598714" y="736821"/>
                <a:ext cx="2612572" cy="1875750"/>
              </a:xfrm>
              <a:custGeom>
                <a:avLst/>
                <a:gdLst>
                  <a:gd name="connsiteX0" fmla="*/ 0 w 2612572"/>
                  <a:gd name="connsiteY0" fmla="*/ 0 h 1875750"/>
                  <a:gd name="connsiteX1" fmla="*/ 2609312 w 2612572"/>
                  <a:gd name="connsiteY1" fmla="*/ 0 h 1875750"/>
                  <a:gd name="connsiteX2" fmla="*/ 2612572 w 2612572"/>
                  <a:gd name="connsiteY2" fmla="*/ 41852 h 1875750"/>
                  <a:gd name="connsiteX3" fmla="*/ 61965 w 2612572"/>
                  <a:gd name="connsiteY3" fmla="*/ 1873722 h 1875750"/>
                  <a:gd name="connsiteX4" fmla="*/ 0 w 2612572"/>
                  <a:gd name="connsiteY4" fmla="*/ 1875750 h 187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1875750">
                    <a:moveTo>
                      <a:pt x="0" y="0"/>
                    </a:moveTo>
                    <a:lnTo>
                      <a:pt x="2609312" y="0"/>
                    </a:lnTo>
                    <a:lnTo>
                      <a:pt x="2612572" y="41852"/>
                    </a:lnTo>
                    <a:cubicBezTo>
                      <a:pt x="2612572" y="995256"/>
                      <a:pt x="1494603" y="1779426"/>
                      <a:pt x="61965" y="1873722"/>
                    </a:cubicBezTo>
                    <a:lnTo>
                      <a:pt x="0" y="1875750"/>
                    </a:lnTo>
                    <a:close/>
                  </a:path>
                </a:pathLst>
              </a:custGeom>
              <a:solidFill>
                <a:srgbClr val="FFC00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BF1FE831-6D21-8CAB-9D7F-9B080E424716}"/>
                </a:ext>
              </a:extLst>
            </p:cNvPr>
            <p:cNvGrpSpPr/>
            <p:nvPr/>
          </p:nvGrpSpPr>
          <p:grpSpPr>
            <a:xfrm>
              <a:off x="377897" y="149228"/>
              <a:ext cx="1303946" cy="1182001"/>
              <a:chOff x="3605511" y="1589314"/>
              <a:chExt cx="1303946" cy="1182001"/>
            </a:xfrm>
          </p:grpSpPr>
          <p:sp>
            <p:nvSpPr>
              <p:cNvPr id="9" name="Teardrop 8">
                <a:extLst>
                  <a:ext uri="{FF2B5EF4-FFF2-40B4-BE49-F238E27FC236}">
                    <a16:creationId xmlns:a16="http://schemas.microsoft.com/office/drawing/2014/main" id="{7F6769F2-3BE2-E621-24DE-D6CD6FB7F88E}"/>
                  </a:ext>
                </a:extLst>
              </p:cNvPr>
              <p:cNvSpPr/>
              <p:nvPr/>
            </p:nvSpPr>
            <p:spPr>
              <a:xfrm>
                <a:off x="3646714" y="1589314"/>
                <a:ext cx="1262743" cy="1175657"/>
              </a:xfrm>
              <a:prstGeom prst="teardrop">
                <a:avLst/>
              </a:prstGeom>
              <a:solidFill>
                <a:srgbClr val="05A1D5"/>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10" name="Teardrop 9">
                <a:extLst>
                  <a:ext uri="{FF2B5EF4-FFF2-40B4-BE49-F238E27FC236}">
                    <a16:creationId xmlns:a16="http://schemas.microsoft.com/office/drawing/2014/main" id="{CFBF0C52-7120-9B8D-F4F0-748745C40F86}"/>
                  </a:ext>
                </a:extLst>
              </p:cNvPr>
              <p:cNvSpPr/>
              <p:nvPr/>
            </p:nvSpPr>
            <p:spPr>
              <a:xfrm rot="11769440">
                <a:off x="3605511" y="1615628"/>
                <a:ext cx="1290719" cy="1155687"/>
              </a:xfrm>
              <a:prstGeom prst="teardrop">
                <a:avLst/>
              </a:prstGeom>
              <a:solidFill>
                <a:srgbClr val="EFCBF6"/>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sp>
          <p:nvSpPr>
            <p:cNvPr id="8" name="Flowchart: Connector 7">
              <a:extLst>
                <a:ext uri="{FF2B5EF4-FFF2-40B4-BE49-F238E27FC236}">
                  <a16:creationId xmlns:a16="http://schemas.microsoft.com/office/drawing/2014/main" id="{C3F2A3AF-03D1-BFDD-6081-6F8BD217319E}"/>
                </a:ext>
              </a:extLst>
            </p:cNvPr>
            <p:cNvSpPr/>
            <p:nvPr/>
          </p:nvSpPr>
          <p:spPr>
            <a:xfrm>
              <a:off x="380998" y="223384"/>
              <a:ext cx="1603809" cy="1101500"/>
            </a:xfrm>
            <a:prstGeom prst="flowChartConnector">
              <a:avLst/>
            </a:prstGeom>
            <a:solidFill>
              <a:sysClr val="window" lastClr="FFFFFF"/>
            </a:solidFill>
            <a:ln w="25400" cap="flat" cmpd="sng" algn="ctr">
              <a:solidFill>
                <a:srgbClr val="EFCBF6"/>
              </a:solidFill>
              <a:prstDash val="solid"/>
            </a:ln>
            <a:effectLst/>
          </p:spPr>
          <p:txBody>
            <a:bodyPr rtlCol="0" anchor="ctr"/>
            <a:lstStyle/>
            <a:p>
              <a:pPr algn="ctr" defTabSz="685800">
                <a:defRPr/>
              </a:pPr>
              <a:r>
                <a:rPr lang="en-US" sz="1200" kern="0">
                  <a:solidFill>
                    <a:srgbClr val="0070C0"/>
                  </a:solidFill>
                  <a:latin typeface="Times New Roman" panose="02020603050405020304" pitchFamily="18" charset="0"/>
                  <a:cs typeface="Times New Roman" panose="02020603050405020304" pitchFamily="18" charset="0"/>
                </a:rPr>
                <a:t>BÀI 15</a:t>
              </a:r>
            </a:p>
          </p:txBody>
        </p:sp>
      </p:grpSp>
      <p:sp>
        <p:nvSpPr>
          <p:cNvPr id="25" name="Speech Bubble: Rectangle with Corners Rounded 24">
            <a:extLst>
              <a:ext uri="{FF2B5EF4-FFF2-40B4-BE49-F238E27FC236}">
                <a16:creationId xmlns:a16="http://schemas.microsoft.com/office/drawing/2014/main" id="{8ED3969B-6E40-37A6-49EF-22F0EC656B35}"/>
              </a:ext>
            </a:extLst>
          </p:cNvPr>
          <p:cNvSpPr/>
          <p:nvPr/>
        </p:nvSpPr>
        <p:spPr>
          <a:xfrm>
            <a:off x="101903" y="1226968"/>
            <a:ext cx="3322176" cy="2414845"/>
          </a:xfrm>
          <a:prstGeom prst="wedgeRoundRectCallout">
            <a:avLst>
              <a:gd name="adj1" fmla="val 13851"/>
              <a:gd name="adj2" fmla="val 64645"/>
              <a:gd name="adj3" fmla="val 16667"/>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24" name="TextBox 23">
            <a:extLst>
              <a:ext uri="{FF2B5EF4-FFF2-40B4-BE49-F238E27FC236}">
                <a16:creationId xmlns:a16="http://schemas.microsoft.com/office/drawing/2014/main" id="{2A7DF4E5-F14C-ED72-F241-833953FC2EFB}"/>
              </a:ext>
            </a:extLst>
          </p:cNvPr>
          <p:cNvSpPr txBox="1"/>
          <p:nvPr/>
        </p:nvSpPr>
        <p:spPr>
          <a:xfrm>
            <a:off x="188321" y="1266239"/>
            <a:ext cx="3326038" cy="1915909"/>
          </a:xfrm>
          <a:prstGeom prst="rect">
            <a:avLst/>
          </a:prstGeom>
          <a:noFill/>
        </p:spPr>
        <p:txBody>
          <a:bodyPr wrap="square" lIns="68580" tIns="34290" rIns="68580" bIns="34290" rtlCol="0">
            <a:spAutoFit/>
          </a:bodyPr>
          <a:lstStyle/>
          <a:p>
            <a:pPr algn="ct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tin </a:t>
            </a:r>
            <a:r>
              <a:rPr lang="en-US" sz="2400" dirty="0" err="1">
                <a:latin typeface="Times New Roman" panose="02020603050405020304" pitchFamily="18" charset="0"/>
                <a:cs typeface="Times New Roman" panose="02020603050405020304" pitchFamily="18" charset="0"/>
              </a:rPr>
              <a:t>sgk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mục</a:t>
            </a:r>
            <a:r>
              <a:rPr lang="en-US" sz="2400" dirty="0">
                <a:latin typeface="Times New Roman" panose="02020603050405020304" pitchFamily="18" charset="0"/>
                <a:cs typeface="Times New Roman" panose="02020603050405020304" pitchFamily="18" charset="0"/>
              </a:rPr>
              <a:t> 1/tr65,66 </a:t>
            </a:r>
            <a:r>
              <a:rPr lang="en-US" sz="2400" dirty="0" err="1" smtClean="0">
                <a:latin typeface="Times New Roman" panose="02020603050405020304" pitchFamily="18" charset="0"/>
                <a:cs typeface="Times New Roman" panose="02020603050405020304" pitchFamily="18" charset="0"/>
              </a:rPr>
              <a:t>em</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hay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5 W1H</a:t>
            </a:r>
          </a:p>
        </p:txBody>
      </p:sp>
      <p:sp>
        <p:nvSpPr>
          <p:cNvPr id="30" name="Rectangle: Rounded Corners 29">
            <a:extLst>
              <a:ext uri="{FF2B5EF4-FFF2-40B4-BE49-F238E27FC236}">
                <a16:creationId xmlns:a16="http://schemas.microsoft.com/office/drawing/2014/main" id="{5C7BD4A6-8D43-1845-D1EF-5B5A534A326E}"/>
              </a:ext>
            </a:extLst>
          </p:cNvPr>
          <p:cNvSpPr/>
          <p:nvPr/>
        </p:nvSpPr>
        <p:spPr>
          <a:xfrm>
            <a:off x="3369842" y="989671"/>
            <a:ext cx="5788465" cy="4056164"/>
          </a:xfrm>
          <a:prstGeom prst="roundRect">
            <a:avLst>
              <a:gd name="adj" fmla="val 821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p>
        </p:txBody>
      </p:sp>
      <p:cxnSp>
        <p:nvCxnSpPr>
          <p:cNvPr id="32" name="Straight Connector 31">
            <a:extLst>
              <a:ext uri="{FF2B5EF4-FFF2-40B4-BE49-F238E27FC236}">
                <a16:creationId xmlns:a16="http://schemas.microsoft.com/office/drawing/2014/main" id="{C7A748A9-CCAB-3C6B-C4F0-1863B35B77E2}"/>
              </a:ext>
            </a:extLst>
          </p:cNvPr>
          <p:cNvCxnSpPr/>
          <p:nvPr/>
        </p:nvCxnSpPr>
        <p:spPr>
          <a:xfrm>
            <a:off x="3369841" y="1496386"/>
            <a:ext cx="578846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33" name="Straight Connector 32">
            <a:extLst>
              <a:ext uri="{FF2B5EF4-FFF2-40B4-BE49-F238E27FC236}">
                <a16:creationId xmlns:a16="http://schemas.microsoft.com/office/drawing/2014/main" id="{954A9242-CDE4-3B11-DB63-1F0B46577875}"/>
              </a:ext>
            </a:extLst>
          </p:cNvPr>
          <p:cNvCxnSpPr/>
          <p:nvPr/>
        </p:nvCxnSpPr>
        <p:spPr>
          <a:xfrm>
            <a:off x="3393233" y="2084061"/>
            <a:ext cx="578846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a:extLst>
              <a:ext uri="{FF2B5EF4-FFF2-40B4-BE49-F238E27FC236}">
                <a16:creationId xmlns:a16="http://schemas.microsoft.com/office/drawing/2014/main" id="{3ADB780B-60CE-7926-EAC9-643197525E2F}"/>
              </a:ext>
            </a:extLst>
          </p:cNvPr>
          <p:cNvCxnSpPr/>
          <p:nvPr/>
        </p:nvCxnSpPr>
        <p:spPr>
          <a:xfrm>
            <a:off x="3381537" y="2736828"/>
            <a:ext cx="578846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5" name="Straight Connector 34">
            <a:extLst>
              <a:ext uri="{FF2B5EF4-FFF2-40B4-BE49-F238E27FC236}">
                <a16:creationId xmlns:a16="http://schemas.microsoft.com/office/drawing/2014/main" id="{6C4D9FAC-E2F0-0619-E923-5198CEF5D00B}"/>
              </a:ext>
            </a:extLst>
          </p:cNvPr>
          <p:cNvCxnSpPr/>
          <p:nvPr/>
        </p:nvCxnSpPr>
        <p:spPr>
          <a:xfrm>
            <a:off x="3369841" y="3994246"/>
            <a:ext cx="5788465" cy="0"/>
          </a:xfrm>
          <a:prstGeom prst="line">
            <a:avLst/>
          </a:prstGeom>
          <a:ln>
            <a:solidFill>
              <a:srgbClr val="02C4C4"/>
            </a:solidFill>
          </a:ln>
        </p:spPr>
        <p:style>
          <a:lnRef idx="3">
            <a:schemeClr val="accent6"/>
          </a:lnRef>
          <a:fillRef idx="0">
            <a:schemeClr val="accent6"/>
          </a:fillRef>
          <a:effectRef idx="2">
            <a:schemeClr val="accent6"/>
          </a:effectRef>
          <a:fontRef idx="minor">
            <a:schemeClr val="tx1"/>
          </a:fontRef>
        </p:style>
      </p:cxnSp>
      <p:cxnSp>
        <p:nvCxnSpPr>
          <p:cNvPr id="36" name="Straight Connector 35">
            <a:extLst>
              <a:ext uri="{FF2B5EF4-FFF2-40B4-BE49-F238E27FC236}">
                <a16:creationId xmlns:a16="http://schemas.microsoft.com/office/drawing/2014/main" id="{3E6AE77A-EBD6-FC0B-DB85-3A43A0D9925C}"/>
              </a:ext>
            </a:extLst>
          </p:cNvPr>
          <p:cNvCxnSpPr/>
          <p:nvPr/>
        </p:nvCxnSpPr>
        <p:spPr>
          <a:xfrm>
            <a:off x="3369841" y="3365199"/>
            <a:ext cx="5788465" cy="0"/>
          </a:xfrm>
          <a:prstGeom prst="line">
            <a:avLst/>
          </a:prstGeom>
        </p:spPr>
        <p:style>
          <a:lnRef idx="3">
            <a:schemeClr val="accent4"/>
          </a:lnRef>
          <a:fillRef idx="0">
            <a:schemeClr val="accent4"/>
          </a:fillRef>
          <a:effectRef idx="2">
            <a:schemeClr val="accent4"/>
          </a:effectRef>
          <a:fontRef idx="minor">
            <a:schemeClr val="tx1"/>
          </a:fontRef>
        </p:style>
      </p:cxnSp>
      <p:pic>
        <p:nvPicPr>
          <p:cNvPr id="37" name="Picture 36">
            <a:extLst>
              <a:ext uri="{FF2B5EF4-FFF2-40B4-BE49-F238E27FC236}">
                <a16:creationId xmlns:a16="http://schemas.microsoft.com/office/drawing/2014/main" id="{D570C3C4-A79D-D89C-D1FF-0B28C9C17FF1}"/>
              </a:ext>
            </a:extLst>
          </p:cNvPr>
          <p:cNvPicPr>
            <a:picLocks noChangeAspect="1"/>
          </p:cNvPicPr>
          <p:nvPr/>
        </p:nvPicPr>
        <p:blipFill>
          <a:blip r:embed="rId3" cstate="print"/>
          <a:stretch>
            <a:fillRect/>
          </a:stretch>
        </p:blipFill>
        <p:spPr>
          <a:xfrm>
            <a:off x="86223" y="3359606"/>
            <a:ext cx="2909891" cy="1930504"/>
          </a:xfrm>
          <a:prstGeom prst="rect">
            <a:avLst/>
          </a:prstGeom>
        </p:spPr>
      </p:pic>
      <p:sp>
        <p:nvSpPr>
          <p:cNvPr id="38" name="TextBox 37">
            <a:extLst>
              <a:ext uri="{FF2B5EF4-FFF2-40B4-BE49-F238E27FC236}">
                <a16:creationId xmlns:a16="http://schemas.microsoft.com/office/drawing/2014/main" id="{C1410B1A-30B9-B808-0BF0-4FE6233600BE}"/>
              </a:ext>
            </a:extLst>
          </p:cNvPr>
          <p:cNvSpPr txBox="1"/>
          <p:nvPr/>
        </p:nvSpPr>
        <p:spPr>
          <a:xfrm>
            <a:off x="3951421" y="1031411"/>
            <a:ext cx="5424937" cy="438582"/>
          </a:xfrm>
          <a:prstGeom prst="rect">
            <a:avLst/>
          </a:prstGeom>
          <a:noFill/>
        </p:spPr>
        <p:txBody>
          <a:bodyPr wrap="square" lIns="68580" tIns="34290" rIns="68580" bIns="34290" rtlCol="0">
            <a:spAutoFit/>
          </a:bodyPr>
          <a:lstStyle/>
          <a:p>
            <a:r>
              <a:rPr lang="en-US" sz="2400" dirty="0">
                <a:solidFill>
                  <a:schemeClr val="accent1"/>
                </a:solidFill>
                <a:latin typeface="Times New Roman" panose="02020603050405020304" pitchFamily="18" charset="0"/>
                <a:cs typeface="Times New Roman" panose="02020603050405020304" pitchFamily="18" charset="0"/>
              </a:rPr>
              <a:t>Ai </a:t>
            </a:r>
            <a:r>
              <a:rPr lang="en-US" sz="2400" dirty="0" err="1">
                <a:solidFill>
                  <a:schemeClr val="accent1"/>
                </a:solidFill>
                <a:latin typeface="Times New Roman" panose="02020603050405020304" pitchFamily="18" charset="0"/>
                <a:cs typeface="Times New Roman" panose="02020603050405020304" pitchFamily="18" charset="0"/>
              </a:rPr>
              <a:t>xâm</a:t>
            </a:r>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err="1">
                <a:solidFill>
                  <a:schemeClr val="accent1"/>
                </a:solidFill>
                <a:latin typeface="Times New Roman" panose="02020603050405020304" pitchFamily="18" charset="0"/>
                <a:cs typeface="Times New Roman" panose="02020603050405020304" pitchFamily="18" charset="0"/>
              </a:rPr>
              <a:t>lược</a:t>
            </a:r>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err="1">
                <a:solidFill>
                  <a:schemeClr val="accent1"/>
                </a:solidFill>
                <a:latin typeface="Times New Roman" panose="02020603050405020304" pitchFamily="18" charset="0"/>
                <a:cs typeface="Times New Roman" panose="02020603050405020304" pitchFamily="18" charset="0"/>
              </a:rPr>
              <a:t>Ấn</a:t>
            </a:r>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err="1">
                <a:solidFill>
                  <a:schemeClr val="accent1"/>
                </a:solidFill>
                <a:latin typeface="Times New Roman" panose="02020603050405020304" pitchFamily="18" charset="0"/>
                <a:cs typeface="Times New Roman" panose="02020603050405020304" pitchFamily="18" charset="0"/>
              </a:rPr>
              <a:t>Độ</a:t>
            </a:r>
            <a:r>
              <a:rPr lang="en-US" sz="2400" dirty="0">
                <a:solidFill>
                  <a:schemeClr val="accent1"/>
                </a:solidFill>
                <a:latin typeface="Times New Roman" panose="02020603050405020304" pitchFamily="18" charset="0"/>
                <a:cs typeface="Times New Roman" panose="02020603050405020304" pitchFamily="18" charset="0"/>
              </a:rPr>
              <a:t>?</a:t>
            </a:r>
          </a:p>
        </p:txBody>
      </p:sp>
      <p:sp>
        <p:nvSpPr>
          <p:cNvPr id="39" name="TextBox 38">
            <a:extLst>
              <a:ext uri="{FF2B5EF4-FFF2-40B4-BE49-F238E27FC236}">
                <a16:creationId xmlns:a16="http://schemas.microsoft.com/office/drawing/2014/main" id="{4C84CC4A-BEAE-A7F4-3301-AAC96FC01BA6}"/>
              </a:ext>
            </a:extLst>
          </p:cNvPr>
          <p:cNvSpPr txBox="1"/>
          <p:nvPr/>
        </p:nvSpPr>
        <p:spPr>
          <a:xfrm>
            <a:off x="3983908" y="1577605"/>
            <a:ext cx="5083892" cy="438582"/>
          </a:xfrm>
          <a:prstGeom prst="rect">
            <a:avLst/>
          </a:prstGeom>
          <a:noFill/>
        </p:spPr>
        <p:txBody>
          <a:bodyPr wrap="square" lIns="68580" tIns="34290" rIns="68580" bIns="34290" rtlCol="0">
            <a:spAutoFit/>
          </a:bodyPr>
          <a:lstStyle/>
          <a:p>
            <a:r>
              <a:rPr lang="en-US" sz="2400" dirty="0" err="1">
                <a:solidFill>
                  <a:srgbClr val="00B050"/>
                </a:solidFill>
                <a:latin typeface="Times New Roman" panose="02020603050405020304" pitchFamily="18" charset="0"/>
                <a:cs typeface="Times New Roman" panose="02020603050405020304" pitchFamily="18" charset="0"/>
              </a:rPr>
              <a:t>Vào</a:t>
            </a:r>
            <a:r>
              <a:rPr lang="en-US" sz="2400" dirty="0">
                <a:solidFill>
                  <a:srgbClr val="00B050"/>
                </a:solidFill>
                <a:latin typeface="Times New Roman" panose="02020603050405020304" pitchFamily="18" charset="0"/>
                <a:cs typeface="Times New Roman" panose="02020603050405020304" pitchFamily="18" charset="0"/>
              </a:rPr>
              <a:t> </a:t>
            </a:r>
            <a:r>
              <a:rPr lang="en-US" sz="2400" dirty="0" err="1">
                <a:solidFill>
                  <a:srgbClr val="00B050"/>
                </a:solidFill>
                <a:latin typeface="Times New Roman" panose="02020603050405020304" pitchFamily="18" charset="0"/>
                <a:cs typeface="Times New Roman" panose="02020603050405020304" pitchFamily="18" charset="0"/>
              </a:rPr>
              <a:t>khoảng</a:t>
            </a:r>
            <a:r>
              <a:rPr lang="en-US" sz="2400" dirty="0">
                <a:solidFill>
                  <a:srgbClr val="00B050"/>
                </a:solidFill>
                <a:latin typeface="Times New Roman" panose="02020603050405020304" pitchFamily="18" charset="0"/>
                <a:cs typeface="Times New Roman" panose="02020603050405020304" pitchFamily="18" charset="0"/>
              </a:rPr>
              <a:t> </a:t>
            </a:r>
            <a:r>
              <a:rPr lang="en-US" sz="2400" dirty="0" err="1">
                <a:solidFill>
                  <a:srgbClr val="00B050"/>
                </a:solidFill>
                <a:latin typeface="Times New Roman" panose="02020603050405020304" pitchFamily="18" charset="0"/>
                <a:cs typeface="Times New Roman" panose="02020603050405020304" pitchFamily="18" charset="0"/>
              </a:rPr>
              <a:t>thời</a:t>
            </a:r>
            <a:r>
              <a:rPr lang="en-US" sz="2400" dirty="0">
                <a:solidFill>
                  <a:srgbClr val="00B050"/>
                </a:solidFill>
                <a:latin typeface="Times New Roman" panose="02020603050405020304" pitchFamily="18" charset="0"/>
                <a:cs typeface="Times New Roman" panose="02020603050405020304" pitchFamily="18" charset="0"/>
              </a:rPr>
              <a:t> </a:t>
            </a:r>
            <a:r>
              <a:rPr lang="en-US" sz="2400" dirty="0" err="1">
                <a:solidFill>
                  <a:srgbClr val="00B050"/>
                </a:solidFill>
                <a:latin typeface="Times New Roman" panose="02020603050405020304" pitchFamily="18" charset="0"/>
                <a:cs typeface="Times New Roman" panose="02020603050405020304" pitchFamily="18" charset="0"/>
              </a:rPr>
              <a:t>gian</a:t>
            </a:r>
            <a:r>
              <a:rPr lang="en-US" sz="2400" dirty="0">
                <a:solidFill>
                  <a:srgbClr val="00B050"/>
                </a:solidFill>
                <a:latin typeface="Times New Roman" panose="02020603050405020304" pitchFamily="18" charset="0"/>
                <a:cs typeface="Times New Roman" panose="02020603050405020304" pitchFamily="18" charset="0"/>
              </a:rPr>
              <a:t> </a:t>
            </a:r>
            <a:r>
              <a:rPr lang="en-US" sz="2400" dirty="0" err="1">
                <a:solidFill>
                  <a:srgbClr val="00B050"/>
                </a:solidFill>
                <a:latin typeface="Times New Roman" panose="02020603050405020304" pitchFamily="18" charset="0"/>
                <a:cs typeface="Times New Roman" panose="02020603050405020304" pitchFamily="18" charset="0"/>
              </a:rPr>
              <a:t>nào</a:t>
            </a:r>
            <a:r>
              <a:rPr lang="en-US" sz="2400" dirty="0">
                <a:solidFill>
                  <a:srgbClr val="00B050"/>
                </a:solidFill>
                <a:latin typeface="Times New Roman" panose="02020603050405020304" pitchFamily="18" charset="0"/>
                <a:cs typeface="Times New Roman" panose="02020603050405020304" pitchFamily="18" charset="0"/>
              </a:rPr>
              <a:t>?</a:t>
            </a:r>
          </a:p>
        </p:txBody>
      </p:sp>
      <p:sp>
        <p:nvSpPr>
          <p:cNvPr id="40" name="TextBox 39">
            <a:extLst>
              <a:ext uri="{FF2B5EF4-FFF2-40B4-BE49-F238E27FC236}">
                <a16:creationId xmlns:a16="http://schemas.microsoft.com/office/drawing/2014/main" id="{BE122717-E218-3E49-44D9-2A26E3136A8F}"/>
              </a:ext>
            </a:extLst>
          </p:cNvPr>
          <p:cNvSpPr txBox="1"/>
          <p:nvPr/>
        </p:nvSpPr>
        <p:spPr>
          <a:xfrm>
            <a:off x="3890314" y="2167305"/>
            <a:ext cx="5805713" cy="438582"/>
          </a:xfrm>
          <a:prstGeom prst="rect">
            <a:avLst/>
          </a:prstGeom>
          <a:noFill/>
        </p:spPr>
        <p:txBody>
          <a:bodyPr wrap="square" lIns="68580" tIns="34290" rIns="68580" bIns="34290" rtlCol="0">
            <a:spAutoFit/>
          </a:bodyPr>
          <a:lstStyle/>
          <a:p>
            <a:r>
              <a:rPr lang="en-US" sz="2400" dirty="0" err="1">
                <a:solidFill>
                  <a:schemeClr val="accent2"/>
                </a:solidFill>
                <a:latin typeface="Times New Roman" panose="02020603050405020304" pitchFamily="18" charset="0"/>
                <a:cs typeface="Times New Roman" panose="02020603050405020304" pitchFamily="18" charset="0"/>
              </a:rPr>
              <a:t>Tại</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sao</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thực</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dân</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Anh</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xâm</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lược</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Ấn</a:t>
            </a:r>
            <a:r>
              <a:rPr lang="en-US" sz="2400" dirty="0">
                <a:solidFill>
                  <a:schemeClr val="accent2"/>
                </a:solidFill>
                <a:latin typeface="Times New Roman" panose="02020603050405020304" pitchFamily="18" charset="0"/>
                <a:cs typeface="Times New Roman" panose="02020603050405020304" pitchFamily="18" charset="0"/>
              </a:rPr>
              <a:t> </a:t>
            </a:r>
            <a:r>
              <a:rPr lang="en-US" sz="2400" dirty="0" err="1">
                <a:solidFill>
                  <a:schemeClr val="accent2"/>
                </a:solidFill>
                <a:latin typeface="Times New Roman" panose="02020603050405020304" pitchFamily="18" charset="0"/>
                <a:cs typeface="Times New Roman" panose="02020603050405020304" pitchFamily="18" charset="0"/>
              </a:rPr>
              <a:t>Độ</a:t>
            </a:r>
            <a:r>
              <a:rPr lang="en-US" sz="2400" dirty="0">
                <a:solidFill>
                  <a:schemeClr val="accent2"/>
                </a:solidFill>
                <a:latin typeface="Times New Roman" panose="02020603050405020304" pitchFamily="18" charset="0"/>
                <a:cs typeface="Times New Roman" panose="02020603050405020304" pitchFamily="18" charset="0"/>
              </a:rPr>
              <a:t>?</a:t>
            </a:r>
          </a:p>
        </p:txBody>
      </p:sp>
      <p:sp>
        <p:nvSpPr>
          <p:cNvPr id="41" name="TextBox 40">
            <a:extLst>
              <a:ext uri="{FF2B5EF4-FFF2-40B4-BE49-F238E27FC236}">
                <a16:creationId xmlns:a16="http://schemas.microsoft.com/office/drawing/2014/main" id="{F51BB12C-996A-2B77-A404-4717DBB04CBB}"/>
              </a:ext>
            </a:extLst>
          </p:cNvPr>
          <p:cNvSpPr txBox="1"/>
          <p:nvPr/>
        </p:nvSpPr>
        <p:spPr>
          <a:xfrm>
            <a:off x="3853426" y="2681733"/>
            <a:ext cx="5403835" cy="807913"/>
          </a:xfrm>
          <a:prstGeom prst="rect">
            <a:avLst/>
          </a:prstGeom>
          <a:noFill/>
        </p:spPr>
        <p:txBody>
          <a:bodyPr wrap="square" lIns="68580" tIns="34290" rIns="68580" bIns="34290" rtlCol="0">
            <a:spAutoFit/>
          </a:bodyPr>
          <a:lstStyle/>
          <a:p>
            <a:r>
              <a:rPr lang="en-US" sz="2400" dirty="0" err="1">
                <a:solidFill>
                  <a:srgbClr val="7030A0"/>
                </a:solidFill>
                <a:latin typeface="Times New Roman" panose="02020603050405020304" pitchFamily="18" charset="0"/>
                <a:cs typeface="Times New Roman" panose="02020603050405020304" pitchFamily="18" charset="0"/>
              </a:rPr>
              <a:t>Thực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dân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Anh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cs typeface="Times New Roman" panose="02020603050405020304" pitchFamily="18" charset="0"/>
              </a:rPr>
              <a:t> thi </a:t>
            </a:r>
            <a:r>
              <a:rPr lang="en-US" sz="2400" dirty="0" err="1">
                <a:solidFill>
                  <a:srgbClr val="7030A0"/>
                </a:solidFill>
                <a:latin typeface="Times New Roman" panose="02020603050405020304" pitchFamily="18" charset="0"/>
                <a:cs typeface="Times New Roman" panose="02020603050405020304" pitchFamily="18" charset="0"/>
              </a:rPr>
              <a:t>hành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chính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sách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nào</a:t>
            </a:r>
            <a:r>
              <a:rPr lang="en-US" sz="2400" dirty="0">
                <a:solidFill>
                  <a:srgbClr val="7030A0"/>
                </a:solidFill>
                <a:latin typeface="Times New Roman" panose="02020603050405020304" pitchFamily="18" charset="0"/>
                <a:cs typeface="Times New Roman" panose="02020603050405020304" pitchFamily="18" charset="0"/>
              </a:rPr>
              <a:t> ở </a:t>
            </a:r>
            <a:r>
              <a:rPr lang="en-US" sz="2400" dirty="0" err="1">
                <a:solidFill>
                  <a:srgbClr val="7030A0"/>
                </a:solidFill>
                <a:latin typeface="Times New Roman" panose="02020603050405020304" pitchFamily="18" charset="0"/>
                <a:cs typeface="Times New Roman" panose="02020603050405020304" pitchFamily="18" charset="0"/>
              </a:rPr>
              <a:t>Ấn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Độ</a:t>
            </a:r>
            <a:r>
              <a:rPr lang="en-US" sz="2400" dirty="0">
                <a:solidFill>
                  <a:srgbClr val="7030A0"/>
                </a:solidFill>
                <a:latin typeface="Times New Roman" panose="02020603050405020304" pitchFamily="18" charset="0"/>
                <a:cs typeface="Times New Roman" panose="02020603050405020304" pitchFamily="18" charset="0"/>
              </a:rPr>
              <a:t>?(</a:t>
            </a:r>
            <a:r>
              <a:rPr lang="en-US" sz="2400" dirty="0" err="1">
                <a:solidFill>
                  <a:srgbClr val="7030A0"/>
                </a:solidFill>
                <a:latin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vào</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phiếu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tập</a:t>
            </a:r>
            <a:r>
              <a:rPr lang="en-US" sz="2400" dirty="0">
                <a:solidFill>
                  <a:srgbClr val="7030A0"/>
                </a:solidFill>
                <a:latin typeface="Times New Roman" panose="02020603050405020304" pitchFamily="18" charset="0"/>
                <a:cs typeface="Times New Roman" panose="02020603050405020304" pitchFamily="18" charset="0"/>
              </a:rPr>
              <a:t>)</a:t>
            </a:r>
          </a:p>
        </p:txBody>
      </p:sp>
      <p:cxnSp>
        <p:nvCxnSpPr>
          <p:cNvPr id="42" name="Straight Connector 41">
            <a:extLst>
              <a:ext uri="{FF2B5EF4-FFF2-40B4-BE49-F238E27FC236}">
                <a16:creationId xmlns:a16="http://schemas.microsoft.com/office/drawing/2014/main" id="{5BB3CEE3-12B5-8158-CEE9-F513CA8EBCBD}"/>
              </a:ext>
            </a:extLst>
          </p:cNvPr>
          <p:cNvCxnSpPr>
            <a:cxnSpLocks/>
          </p:cNvCxnSpPr>
          <p:nvPr/>
        </p:nvCxnSpPr>
        <p:spPr>
          <a:xfrm>
            <a:off x="3369841" y="4768103"/>
            <a:ext cx="5788465" cy="0"/>
          </a:xfrm>
          <a:prstGeom prst="line">
            <a:avLst/>
          </a:prstGeom>
          <a:ln>
            <a:solidFill>
              <a:srgbClr val="FFD95A"/>
            </a:solidFill>
          </a:ln>
        </p:spPr>
        <p:style>
          <a:lnRef idx="3">
            <a:schemeClr val="accent6"/>
          </a:lnRef>
          <a:fillRef idx="0">
            <a:schemeClr val="accent6"/>
          </a:fillRef>
          <a:effectRef idx="2">
            <a:schemeClr val="accent6"/>
          </a:effectRef>
          <a:fontRef idx="minor">
            <a:schemeClr val="tx1"/>
          </a:fontRef>
        </p:style>
      </p:cxnSp>
      <p:sp>
        <p:nvSpPr>
          <p:cNvPr id="44" name="TextBox 43">
            <a:extLst>
              <a:ext uri="{FF2B5EF4-FFF2-40B4-BE49-F238E27FC236}">
                <a16:creationId xmlns:a16="http://schemas.microsoft.com/office/drawing/2014/main" id="{BFC1F3FC-AD71-F121-27B2-98CA5534451A}"/>
              </a:ext>
            </a:extLst>
          </p:cNvPr>
          <p:cNvSpPr txBox="1"/>
          <p:nvPr/>
        </p:nvSpPr>
        <p:spPr>
          <a:xfrm>
            <a:off x="4009204" y="3514556"/>
            <a:ext cx="5810443" cy="438582"/>
          </a:xfrm>
          <a:prstGeom prst="rect">
            <a:avLst/>
          </a:prstGeom>
          <a:noFill/>
        </p:spPr>
        <p:txBody>
          <a:bodyPr wrap="square" lIns="68580" tIns="34290" rIns="68580" bIns="34290" rtlCol="0">
            <a:spAutoFit/>
          </a:bodyPr>
          <a:lstStyle/>
          <a:p>
            <a:r>
              <a:rPr lang="en-US" sz="2400" dirty="0" err="1">
                <a:solidFill>
                  <a:srgbClr val="02C4C4"/>
                </a:solidFill>
                <a:latin typeface="Times New Roman" panose="02020603050405020304" pitchFamily="18" charset="0"/>
                <a:cs typeface="Times New Roman" panose="02020603050405020304" pitchFamily="18" charset="0"/>
              </a:rPr>
              <a:t>Hậu</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quả</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của</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những</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chính</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sách</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đó</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là</a:t>
            </a:r>
            <a:r>
              <a:rPr lang="en-US" sz="2400" dirty="0">
                <a:solidFill>
                  <a:srgbClr val="02C4C4"/>
                </a:solidFill>
                <a:latin typeface="Times New Roman" panose="02020603050405020304" pitchFamily="18" charset="0"/>
                <a:cs typeface="Times New Roman" panose="02020603050405020304" pitchFamily="18" charset="0"/>
              </a:rPr>
              <a:t> </a:t>
            </a:r>
            <a:r>
              <a:rPr lang="en-US" sz="2400" dirty="0" err="1">
                <a:solidFill>
                  <a:srgbClr val="02C4C4"/>
                </a:solidFill>
                <a:latin typeface="Times New Roman" panose="02020603050405020304" pitchFamily="18" charset="0"/>
                <a:cs typeface="Times New Roman" panose="02020603050405020304" pitchFamily="18" charset="0"/>
              </a:rPr>
              <a:t>gì</a:t>
            </a:r>
            <a:r>
              <a:rPr lang="en-US" sz="2400" dirty="0">
                <a:solidFill>
                  <a:srgbClr val="02C4C4"/>
                </a:solidFill>
                <a:latin typeface="Times New Roman" panose="02020603050405020304" pitchFamily="18" charset="0"/>
                <a:cs typeface="Times New Roman" panose="02020603050405020304" pitchFamily="18" charset="0"/>
              </a:rPr>
              <a:t>?</a:t>
            </a:r>
          </a:p>
        </p:txBody>
      </p:sp>
      <p:sp>
        <p:nvSpPr>
          <p:cNvPr id="45" name="TextBox 44">
            <a:extLst>
              <a:ext uri="{FF2B5EF4-FFF2-40B4-BE49-F238E27FC236}">
                <a16:creationId xmlns:a16="http://schemas.microsoft.com/office/drawing/2014/main" id="{A8EFDCD6-32A3-2A8A-495C-D6183393D9C9}"/>
              </a:ext>
            </a:extLst>
          </p:cNvPr>
          <p:cNvSpPr txBox="1"/>
          <p:nvPr/>
        </p:nvSpPr>
        <p:spPr>
          <a:xfrm>
            <a:off x="3752590" y="4171474"/>
            <a:ext cx="5790125" cy="438582"/>
          </a:xfrm>
          <a:prstGeom prst="rect">
            <a:avLst/>
          </a:prstGeom>
          <a:noFill/>
        </p:spPr>
        <p:txBody>
          <a:bodyPr wrap="square" lIns="68580" tIns="34290" rIns="68580" bIns="34290" rtlCol="0">
            <a:spAutoFit/>
          </a:bodyPr>
          <a:lstStyle/>
          <a:p>
            <a:pPr algn="ctr"/>
            <a:r>
              <a:rPr lang="en-US" sz="2400" dirty="0" err="1">
                <a:solidFill>
                  <a:srgbClr val="FFC000"/>
                </a:solidFill>
                <a:latin typeface="Times New Roman" panose="02020603050405020304" pitchFamily="18" charset="0"/>
                <a:cs typeface="Times New Roman" panose="02020603050405020304" pitchFamily="18" charset="0"/>
              </a:rPr>
              <a:t>Các</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cuộc</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khởi</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nghĩa</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tiêu</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biểu</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nổ</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ra</a:t>
            </a:r>
            <a:r>
              <a:rPr lang="en-US" sz="2400" dirty="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đâu</a:t>
            </a:r>
            <a:r>
              <a:rPr lang="en-US" sz="2400" dirty="0">
                <a:solidFill>
                  <a:srgbClr val="FFC000"/>
                </a:solidFill>
                <a:latin typeface="Times New Roman" panose="02020603050405020304" pitchFamily="18" charset="0"/>
                <a:cs typeface="Times New Roman" panose="02020603050405020304" pitchFamily="18" charset="0"/>
              </a:rPr>
              <a:t>?</a:t>
            </a:r>
          </a:p>
        </p:txBody>
      </p:sp>
      <p:sp>
        <p:nvSpPr>
          <p:cNvPr id="47" name="Teardrop 46">
            <a:extLst>
              <a:ext uri="{FF2B5EF4-FFF2-40B4-BE49-F238E27FC236}">
                <a16:creationId xmlns:a16="http://schemas.microsoft.com/office/drawing/2014/main" id="{558C7DC9-0CA1-E6F8-98F7-DA79AF12DCAF}"/>
              </a:ext>
            </a:extLst>
          </p:cNvPr>
          <p:cNvSpPr/>
          <p:nvPr/>
        </p:nvSpPr>
        <p:spPr>
          <a:xfrm>
            <a:off x="3369841" y="1014840"/>
            <a:ext cx="606106" cy="478570"/>
          </a:xfrm>
          <a:prstGeom prst="teardrop">
            <a:avLst/>
          </a:prstGeom>
          <a:solidFill>
            <a:srgbClr val="05A1D5"/>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p>
        </p:txBody>
      </p:sp>
      <p:pic>
        <p:nvPicPr>
          <p:cNvPr id="49" name="Picture 48">
            <a:extLst>
              <a:ext uri="{FF2B5EF4-FFF2-40B4-BE49-F238E27FC236}">
                <a16:creationId xmlns:a16="http://schemas.microsoft.com/office/drawing/2014/main" id="{4A9FE793-8876-C284-690A-8624C0130469}"/>
              </a:ext>
            </a:extLst>
          </p:cNvPr>
          <p:cNvPicPr>
            <a:picLocks noChangeAspect="1"/>
          </p:cNvPicPr>
          <p:nvPr/>
        </p:nvPicPr>
        <p:blipFill>
          <a:blip r:embed="rId4" cstate="print"/>
          <a:stretch>
            <a:fillRect/>
          </a:stretch>
        </p:blipFill>
        <p:spPr>
          <a:xfrm>
            <a:off x="3383654" y="1037245"/>
            <a:ext cx="590636" cy="430934"/>
          </a:xfrm>
          <a:prstGeom prst="rect">
            <a:avLst/>
          </a:prstGeom>
        </p:spPr>
      </p:pic>
      <p:sp>
        <p:nvSpPr>
          <p:cNvPr id="50" name="Teardrop 49">
            <a:extLst>
              <a:ext uri="{FF2B5EF4-FFF2-40B4-BE49-F238E27FC236}">
                <a16:creationId xmlns:a16="http://schemas.microsoft.com/office/drawing/2014/main" id="{2CB0DDE2-4C9F-D95B-F5B8-2821E7531B9B}"/>
              </a:ext>
            </a:extLst>
          </p:cNvPr>
          <p:cNvSpPr/>
          <p:nvPr/>
        </p:nvSpPr>
        <p:spPr>
          <a:xfrm rot="10800000">
            <a:off x="3408940" y="1546321"/>
            <a:ext cx="627099" cy="509528"/>
          </a:xfrm>
          <a:prstGeom prst="teardrop">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rgbClr val="00B050"/>
              </a:solidFill>
            </a:endParaRPr>
          </a:p>
        </p:txBody>
      </p:sp>
      <p:pic>
        <p:nvPicPr>
          <p:cNvPr id="52" name="Picture 51">
            <a:extLst>
              <a:ext uri="{FF2B5EF4-FFF2-40B4-BE49-F238E27FC236}">
                <a16:creationId xmlns:a16="http://schemas.microsoft.com/office/drawing/2014/main" id="{9C265C6D-06FA-6DE6-F453-98CD81F80674}"/>
              </a:ext>
            </a:extLst>
          </p:cNvPr>
          <p:cNvPicPr>
            <a:picLocks noChangeAspect="1"/>
          </p:cNvPicPr>
          <p:nvPr/>
        </p:nvPicPr>
        <p:blipFill>
          <a:blip r:embed="rId5"/>
          <a:stretch>
            <a:fillRect/>
          </a:stretch>
        </p:blipFill>
        <p:spPr>
          <a:xfrm>
            <a:off x="3467503" y="1606976"/>
            <a:ext cx="496728" cy="416088"/>
          </a:xfrm>
          <a:prstGeom prst="rect">
            <a:avLst/>
          </a:prstGeom>
        </p:spPr>
      </p:pic>
      <p:sp>
        <p:nvSpPr>
          <p:cNvPr id="53" name="Teardrop 52">
            <a:extLst>
              <a:ext uri="{FF2B5EF4-FFF2-40B4-BE49-F238E27FC236}">
                <a16:creationId xmlns:a16="http://schemas.microsoft.com/office/drawing/2014/main" id="{689F19B7-9787-12EE-EEAF-E97315A46D29}"/>
              </a:ext>
            </a:extLst>
          </p:cNvPr>
          <p:cNvSpPr/>
          <p:nvPr/>
        </p:nvSpPr>
        <p:spPr>
          <a:xfrm rot="21078762">
            <a:off x="3360082" y="2211153"/>
            <a:ext cx="627099" cy="509528"/>
          </a:xfrm>
          <a:prstGeom prst="teardrop">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rgbClr val="00B050"/>
              </a:solidFill>
            </a:endParaRPr>
          </a:p>
        </p:txBody>
      </p:sp>
      <p:pic>
        <p:nvPicPr>
          <p:cNvPr id="54" name="Picture 53">
            <a:extLst>
              <a:ext uri="{FF2B5EF4-FFF2-40B4-BE49-F238E27FC236}">
                <a16:creationId xmlns:a16="http://schemas.microsoft.com/office/drawing/2014/main" id="{EFFDD35A-7451-3638-B08B-2032857202FD}"/>
              </a:ext>
            </a:extLst>
          </p:cNvPr>
          <p:cNvPicPr>
            <a:picLocks noChangeAspect="1"/>
          </p:cNvPicPr>
          <p:nvPr/>
        </p:nvPicPr>
        <p:blipFill>
          <a:blip r:embed="rId6"/>
          <a:stretch>
            <a:fillRect/>
          </a:stretch>
        </p:blipFill>
        <p:spPr>
          <a:xfrm>
            <a:off x="3401397" y="2246825"/>
            <a:ext cx="547570" cy="412632"/>
          </a:xfrm>
          <a:prstGeom prst="rect">
            <a:avLst/>
          </a:prstGeom>
        </p:spPr>
      </p:pic>
      <p:sp>
        <p:nvSpPr>
          <p:cNvPr id="55" name="Teardrop 54">
            <a:extLst>
              <a:ext uri="{FF2B5EF4-FFF2-40B4-BE49-F238E27FC236}">
                <a16:creationId xmlns:a16="http://schemas.microsoft.com/office/drawing/2014/main" id="{0BB74076-9A5C-7F06-7764-C9037A68F0E1}"/>
              </a:ext>
            </a:extLst>
          </p:cNvPr>
          <p:cNvSpPr/>
          <p:nvPr/>
        </p:nvSpPr>
        <p:spPr>
          <a:xfrm rot="9939144">
            <a:off x="3393826" y="2780325"/>
            <a:ext cx="627099" cy="509528"/>
          </a:xfrm>
          <a:prstGeom prst="teardrop">
            <a:avLst/>
          </a:prstGeom>
          <a:solidFill>
            <a:srgbClr val="953ADA"/>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rgbClr val="00B050"/>
              </a:solidFill>
            </a:endParaRPr>
          </a:p>
        </p:txBody>
      </p:sp>
      <p:pic>
        <p:nvPicPr>
          <p:cNvPr id="56" name="Picture 55">
            <a:extLst>
              <a:ext uri="{FF2B5EF4-FFF2-40B4-BE49-F238E27FC236}">
                <a16:creationId xmlns:a16="http://schemas.microsoft.com/office/drawing/2014/main" id="{50C47C2F-DB2C-0D6B-AB38-211FA555D4CD}"/>
              </a:ext>
            </a:extLst>
          </p:cNvPr>
          <p:cNvPicPr>
            <a:picLocks noChangeAspect="1"/>
          </p:cNvPicPr>
          <p:nvPr/>
        </p:nvPicPr>
        <p:blipFill>
          <a:blip r:embed="rId7"/>
          <a:stretch>
            <a:fillRect/>
          </a:stretch>
        </p:blipFill>
        <p:spPr>
          <a:xfrm>
            <a:off x="3424079" y="2807450"/>
            <a:ext cx="587115" cy="442318"/>
          </a:xfrm>
          <a:prstGeom prst="flowChartConnector">
            <a:avLst/>
          </a:prstGeom>
        </p:spPr>
      </p:pic>
      <p:sp>
        <p:nvSpPr>
          <p:cNvPr id="57" name="Teardrop 56">
            <a:extLst>
              <a:ext uri="{FF2B5EF4-FFF2-40B4-BE49-F238E27FC236}">
                <a16:creationId xmlns:a16="http://schemas.microsoft.com/office/drawing/2014/main" id="{F890D0E6-04DA-47BA-BC2D-D5F60BA1930A}"/>
              </a:ext>
            </a:extLst>
          </p:cNvPr>
          <p:cNvSpPr/>
          <p:nvPr/>
        </p:nvSpPr>
        <p:spPr>
          <a:xfrm rot="341940">
            <a:off x="3364298" y="3475470"/>
            <a:ext cx="627099" cy="509528"/>
          </a:xfrm>
          <a:prstGeom prst="teardrop">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rgbClr val="00B050"/>
              </a:solidFill>
            </a:endParaRPr>
          </a:p>
        </p:txBody>
      </p:sp>
      <p:pic>
        <p:nvPicPr>
          <p:cNvPr id="58" name="Picture 57">
            <a:extLst>
              <a:ext uri="{FF2B5EF4-FFF2-40B4-BE49-F238E27FC236}">
                <a16:creationId xmlns:a16="http://schemas.microsoft.com/office/drawing/2014/main" id="{58DED206-4174-427B-E150-7AEF8AB4325F}"/>
              </a:ext>
            </a:extLst>
          </p:cNvPr>
          <p:cNvPicPr>
            <a:picLocks noChangeAspect="1"/>
          </p:cNvPicPr>
          <p:nvPr/>
        </p:nvPicPr>
        <p:blipFill>
          <a:blip r:embed="rId8"/>
          <a:stretch>
            <a:fillRect/>
          </a:stretch>
        </p:blipFill>
        <p:spPr>
          <a:xfrm>
            <a:off x="3369840" y="3491288"/>
            <a:ext cx="619817" cy="455424"/>
          </a:xfrm>
          <a:prstGeom prst="rect">
            <a:avLst/>
          </a:prstGeom>
        </p:spPr>
      </p:pic>
      <p:sp>
        <p:nvSpPr>
          <p:cNvPr id="59" name="Teardrop 58">
            <a:extLst>
              <a:ext uri="{FF2B5EF4-FFF2-40B4-BE49-F238E27FC236}">
                <a16:creationId xmlns:a16="http://schemas.microsoft.com/office/drawing/2014/main" id="{53279DEF-8B4F-140B-5DE5-CA3F5CB5D85F}"/>
              </a:ext>
            </a:extLst>
          </p:cNvPr>
          <p:cNvSpPr/>
          <p:nvPr/>
        </p:nvSpPr>
        <p:spPr>
          <a:xfrm rot="9939144">
            <a:off x="3362036" y="4127112"/>
            <a:ext cx="697804" cy="531090"/>
          </a:xfrm>
          <a:prstGeom prst="teardrop">
            <a:avLst/>
          </a:prstGeom>
          <a:solidFill>
            <a:srgbClr val="953ADA"/>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rgbClr val="00B050"/>
              </a:solidFill>
            </a:endParaRPr>
          </a:p>
        </p:txBody>
      </p:sp>
      <p:pic>
        <p:nvPicPr>
          <p:cNvPr id="60" name="Picture 59">
            <a:extLst>
              <a:ext uri="{FF2B5EF4-FFF2-40B4-BE49-F238E27FC236}">
                <a16:creationId xmlns:a16="http://schemas.microsoft.com/office/drawing/2014/main" id="{55B4C0B3-AC26-72BB-EA0E-472E3FB82321}"/>
              </a:ext>
            </a:extLst>
          </p:cNvPr>
          <p:cNvPicPr>
            <a:picLocks noChangeAspect="1"/>
          </p:cNvPicPr>
          <p:nvPr/>
        </p:nvPicPr>
        <p:blipFill>
          <a:blip r:embed="rId9"/>
          <a:stretch>
            <a:fillRect/>
          </a:stretch>
        </p:blipFill>
        <p:spPr>
          <a:xfrm>
            <a:off x="3400650" y="4165011"/>
            <a:ext cx="585311" cy="489552"/>
          </a:xfrm>
          <a:prstGeom prst="rect">
            <a:avLst/>
          </a:prstGeom>
        </p:spPr>
      </p:pic>
    </p:spTree>
    <p:extLst>
      <p:ext uri="{BB962C8B-B14F-4D97-AF65-F5344CB8AC3E}">
        <p14:creationId xmlns:p14="http://schemas.microsoft.com/office/powerpoint/2010/main" val="39180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1+#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1+#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1+#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1+#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1+#ppt_w/2"/>
                                          </p:val>
                                        </p:tav>
                                        <p:tav tm="100000">
                                          <p:val>
                                            <p:strVal val="#ppt_x"/>
                                          </p:val>
                                        </p:tav>
                                      </p:tavLst>
                                    </p:anim>
                                    <p:anim calcmode="lin" valueType="num">
                                      <p:cBhvr additive="base">
                                        <p:cTn id="38"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6" name="Rectangle 15">
            <a:extLst>
              <a:ext uri="{FF2B5EF4-FFF2-40B4-BE49-F238E27FC236}">
                <a16:creationId xmlns:a16="http://schemas.microsoft.com/office/drawing/2014/main" id="{E255C6A1-F343-001C-1E1E-507CA095CF82}"/>
              </a:ext>
            </a:extLst>
          </p:cNvPr>
          <p:cNvSpPr/>
          <p:nvPr/>
        </p:nvSpPr>
        <p:spPr>
          <a:xfrm>
            <a:off x="457200" y="1581150"/>
            <a:ext cx="8303079" cy="33745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8" name="TextBox 17">
            <a:extLst>
              <a:ext uri="{FF2B5EF4-FFF2-40B4-BE49-F238E27FC236}">
                <a16:creationId xmlns:a16="http://schemas.microsoft.com/office/drawing/2014/main" id="{55B3E17C-5914-5445-347E-5AC6C57F696D}"/>
              </a:ext>
            </a:extLst>
          </p:cNvPr>
          <p:cNvSpPr txBox="1"/>
          <p:nvPr/>
        </p:nvSpPr>
        <p:spPr>
          <a:xfrm>
            <a:off x="2209800" y="1123950"/>
            <a:ext cx="3657600" cy="438581"/>
          </a:xfrm>
          <a:prstGeom prst="rect">
            <a:avLst/>
          </a:prstGeom>
          <a:noFill/>
        </p:spPr>
        <p:txBody>
          <a:bodyPr wrap="square" lIns="68580" tIns="34290" rIns="68580" bIns="34290" rtlCol="0">
            <a:spAutoFit/>
          </a:bodyPr>
          <a:lstStyle/>
          <a:p>
            <a:pPr algn="ctr"/>
            <a:r>
              <a:rPr lang="en-US" sz="2400">
                <a:solidFill>
                  <a:srgbClr val="00B050"/>
                </a:solidFill>
                <a:latin typeface="Times New Roman" panose="02020603050405020304" pitchFamily="18" charset="0"/>
                <a:cs typeface="Times New Roman" panose="02020603050405020304" pitchFamily="18" charset="0"/>
              </a:rPr>
              <a:t>Phiếu học tập</a:t>
            </a:r>
          </a:p>
        </p:txBody>
      </p:sp>
      <p:sp>
        <p:nvSpPr>
          <p:cNvPr id="19" name="Rectangle 18">
            <a:extLst>
              <a:ext uri="{FF2B5EF4-FFF2-40B4-BE49-F238E27FC236}">
                <a16:creationId xmlns:a16="http://schemas.microsoft.com/office/drawing/2014/main" id="{D1F64601-A4BE-2742-A3D5-1BE18922DC3A}"/>
              </a:ext>
            </a:extLst>
          </p:cNvPr>
          <p:cNvSpPr/>
          <p:nvPr/>
        </p:nvSpPr>
        <p:spPr>
          <a:xfrm>
            <a:off x="508938" y="1581149"/>
            <a:ext cx="8225326" cy="3209139"/>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extLst>
              <p:ext uri="{D42A27DB-BD31-4B8C-83A1-F6EECF244321}">
                <p14:modId xmlns:p14="http://schemas.microsoft.com/office/powerpoint/2010/main" val="3044924758"/>
              </p:ext>
            </p:extLst>
          </p:nvPr>
        </p:nvGraphicFramePr>
        <p:xfrm>
          <a:off x="525628" y="1581150"/>
          <a:ext cx="8201993" cy="3178630"/>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635726">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C00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3598725639"/>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25627" y="2121827"/>
            <a:ext cx="1335829"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25629" y="2766521"/>
            <a:ext cx="1335828"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Kinh tế</a:t>
            </a:r>
          </a:p>
        </p:txBody>
      </p:sp>
      <p:sp>
        <p:nvSpPr>
          <p:cNvPr id="23" name="TextBox 22">
            <a:extLst>
              <a:ext uri="{FF2B5EF4-FFF2-40B4-BE49-F238E27FC236}">
                <a16:creationId xmlns:a16="http://schemas.microsoft.com/office/drawing/2014/main" id="{B960DA08-D93D-579F-CC66-399E78D8FC8C}"/>
              </a:ext>
            </a:extLst>
          </p:cNvPr>
          <p:cNvSpPr txBox="1"/>
          <p:nvPr/>
        </p:nvSpPr>
        <p:spPr>
          <a:xfrm>
            <a:off x="502414" y="4212507"/>
            <a:ext cx="1342471"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Xã hội </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3524651"/>
            <a:ext cx="1342471" cy="392415"/>
          </a:xfrm>
          <a:prstGeom prst="rect">
            <a:avLst/>
          </a:prstGeom>
          <a:noFill/>
        </p:spPr>
        <p:txBody>
          <a:bodyPr wrap="square" lIns="68580" tIns="34290" rIns="68580" bIns="34290" rtlCol="0">
            <a:spAutoFit/>
          </a:bodyPr>
          <a:lstStyle/>
          <a:p>
            <a:pPr algn="ctr"/>
            <a:r>
              <a:rPr lang="en-US" sz="2100" dirty="0" err="1">
                <a:solidFill>
                  <a:srgbClr val="1C1C1C"/>
                </a:solidFill>
                <a:latin typeface="Times New Roman" panose="02020603050405020304" pitchFamily="18" charset="0"/>
                <a:cs typeface="Times New Roman" panose="02020603050405020304" pitchFamily="18" charset="0"/>
              </a:rPr>
              <a:t>Văn</a:t>
            </a:r>
            <a:r>
              <a:rPr lang="en-US" sz="2100" dirty="0">
                <a:solidFill>
                  <a:srgbClr val="1C1C1C"/>
                </a:solidFill>
                <a:latin typeface="Times New Roman" panose="02020603050405020304" pitchFamily="18" charset="0"/>
                <a:cs typeface="Times New Roman" panose="02020603050405020304" pitchFamily="18" charset="0"/>
              </a:rPr>
              <a:t> </a:t>
            </a:r>
            <a:r>
              <a:rPr lang="en-US" sz="2100" dirty="0" err="1">
                <a:solidFill>
                  <a:srgbClr val="1C1C1C"/>
                </a:solidFill>
                <a:latin typeface="Times New Roman" panose="02020603050405020304" pitchFamily="18" charset="0"/>
                <a:cs typeface="Times New Roman" panose="02020603050405020304" pitchFamily="18" charset="0"/>
              </a:rPr>
              <a:t>hoá</a:t>
            </a:r>
            <a:r>
              <a:rPr lang="en-US" sz="2100" dirty="0">
                <a:solidFill>
                  <a:srgbClr val="1C1C1C"/>
                </a:solidFill>
                <a:latin typeface="Times New Roman" panose="02020603050405020304" pitchFamily="18" charset="0"/>
                <a:cs typeface="Times New Roman" panose="02020603050405020304" pitchFamily="18" charset="0"/>
              </a:rPr>
              <a:t> </a:t>
            </a:r>
          </a:p>
        </p:txBody>
      </p:sp>
      <p:grpSp>
        <p:nvGrpSpPr>
          <p:cNvPr id="17" name="Group 12">
            <a:extLst>
              <a:ext uri="{FF2B5EF4-FFF2-40B4-BE49-F238E27FC236}">
                <a16:creationId xmlns:a16="http://schemas.microsoft.com/office/drawing/2014/main" id="{4C0E203C-A60A-ACD9-177B-9C30BF0E3F40}"/>
              </a:ext>
            </a:extLst>
          </p:cNvPr>
          <p:cNvGrpSpPr/>
          <p:nvPr/>
        </p:nvGrpSpPr>
        <p:grpSpPr>
          <a:xfrm>
            <a:off x="0" y="344387"/>
            <a:ext cx="8839199" cy="693937"/>
            <a:chOff x="239485" y="413657"/>
            <a:chExt cx="11451772" cy="925249"/>
          </a:xfrm>
        </p:grpSpPr>
        <p:sp>
          <p:nvSpPr>
            <p:cNvPr id="25" name="Rectangle: Rounded Corners 13">
              <a:extLst>
                <a:ext uri="{FF2B5EF4-FFF2-40B4-BE49-F238E27FC236}">
                  <a16:creationId xmlns:a16="http://schemas.microsoft.com/office/drawing/2014/main" id="{57086E03-5283-5D82-2748-80D387E5092A}"/>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14">
              <a:extLst>
                <a:ext uri="{FF2B5EF4-FFF2-40B4-BE49-F238E27FC236}">
                  <a16:creationId xmlns:a16="http://schemas.microsoft.com/office/drawing/2014/main" id="{892451EB-6AD9-310E-DFD2-B2D2BD597452}"/>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lowchart: Connector 26">
              <a:extLst>
                <a:ext uri="{FF2B5EF4-FFF2-40B4-BE49-F238E27FC236}">
                  <a16:creationId xmlns:a16="http://schemas.microsoft.com/office/drawing/2014/main" id="{802BA71A-308D-9223-5C13-D1C53C73903E}"/>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Connector 27">
              <a:extLst>
                <a:ext uri="{FF2B5EF4-FFF2-40B4-BE49-F238E27FC236}">
                  <a16:creationId xmlns:a16="http://schemas.microsoft.com/office/drawing/2014/main" id="{CFCB4CF8-C8CC-93E3-021C-DCE9AC390512}"/>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1D94D03-904E-E1C9-1A14-D8CE0A4EEA9C}"/>
                </a:ext>
              </a:extLst>
            </p:cNvPr>
            <p:cNvSpPr txBox="1"/>
            <p:nvPr/>
          </p:nvSpPr>
          <p:spPr>
            <a:xfrm>
              <a:off x="1872718" y="641278"/>
              <a:ext cx="7336970" cy="697628"/>
            </a:xfrm>
            <a:prstGeom prst="rect">
              <a:avLst/>
            </a:prstGeom>
            <a:noFill/>
          </p:spPr>
          <p:txBody>
            <a:bodyPr wrap="square" rtlCol="0">
              <a:spAutoFit/>
            </a:bodyPr>
            <a:lstStyle/>
            <a:p>
              <a:r>
                <a:rPr lang="en-US" sz="2800" b="1" dirty="0">
                  <a:solidFill>
                    <a:schemeClr val="bg1"/>
                  </a:solidFill>
                  <a:latin typeface="Times New Roman" panose="02020603050405020304" pitchFamily="18" charset="0"/>
                  <a:cs typeface="Times New Roman" panose="02020603050405020304" pitchFamily="18" charset="0"/>
                </a:rPr>
                <a:t>1. </a:t>
              </a:r>
              <a:r>
                <a:rPr lang="en-US" sz="2800" b="1" dirty="0" err="1">
                  <a:solidFill>
                    <a:schemeClr val="bg1"/>
                  </a:solidFill>
                  <a:latin typeface="Times New Roman" panose="02020603050405020304" pitchFamily="18" charset="0"/>
                  <a:cs typeface="Times New Roman" panose="02020603050405020304" pitchFamily="18" charset="0"/>
                </a:rPr>
                <a:t>Ấn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độ</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nửa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sau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thế</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kỉ</a:t>
              </a:r>
              <a:r>
                <a:rPr lang="en-US" sz="2800" b="1" dirty="0">
                  <a:solidFill>
                    <a:schemeClr val="bg1"/>
                  </a:solidFill>
                  <a:latin typeface="Times New Roman" panose="02020603050405020304" pitchFamily="18" charset="0"/>
                  <a:cs typeface="Times New Roman" panose="02020603050405020304" pitchFamily="18" charset="0"/>
                </a:rPr>
                <a:t> XIX</a:t>
              </a:r>
            </a:p>
          </p:txBody>
        </p:sp>
      </p:grpSp>
      <p:sp>
        <p:nvSpPr>
          <p:cNvPr id="30" name="Freeform: Shape 3">
            <a:extLst>
              <a:ext uri="{FF2B5EF4-FFF2-40B4-BE49-F238E27FC236}">
                <a16:creationId xmlns:a16="http://schemas.microsoft.com/office/drawing/2014/main" id="{D89F7194-12FA-6D6F-1998-DF1C1827B2EF}"/>
              </a:ext>
            </a:extLst>
          </p:cNvPr>
          <p:cNvSpPr/>
          <p:nvPr/>
        </p:nvSpPr>
        <p:spPr>
          <a:xfrm>
            <a:off x="790496" y="0"/>
            <a:ext cx="8124904" cy="595993"/>
          </a:xfrm>
          <a:custGeom>
            <a:avLst/>
            <a:gdLst>
              <a:gd name="connsiteX0" fmla="*/ 78256 w 9733818"/>
              <a:gd name="connsiteY0" fmla="*/ 0 h 794657"/>
              <a:gd name="connsiteX1" fmla="*/ 9220722 w 9733818"/>
              <a:gd name="connsiteY1" fmla="*/ 0 h 794657"/>
              <a:gd name="connsiteX2" fmla="*/ 9733818 w 9733818"/>
              <a:gd name="connsiteY2" fmla="*/ 397329 h 794657"/>
              <a:gd name="connsiteX3" fmla="*/ 9733817 w 9733818"/>
              <a:gd name="connsiteY3" fmla="*/ 397329 h 794657"/>
              <a:gd name="connsiteX4" fmla="*/ 9220721 w 9733818"/>
              <a:gd name="connsiteY4" fmla="*/ 794657 h 794657"/>
              <a:gd name="connsiteX5" fmla="*/ 78256 w 9733818"/>
              <a:gd name="connsiteY5" fmla="*/ 794656 h 794657"/>
              <a:gd name="connsiteX6" fmla="*/ 6 w 9733818"/>
              <a:gd name="connsiteY6" fmla="*/ 788548 h 794657"/>
              <a:gd name="connsiteX7" fmla="*/ 25661 w 9733818"/>
              <a:gd name="connsiteY7" fmla="*/ 786585 h 794657"/>
              <a:gd name="connsiteX8" fmla="*/ 191603 w 9733818"/>
              <a:gd name="connsiteY8" fmla="*/ 737134 h 794657"/>
              <a:gd name="connsiteX9" fmla="*/ 192984 w 9733818"/>
              <a:gd name="connsiteY9" fmla="*/ 736370 h 794657"/>
              <a:gd name="connsiteX10" fmla="*/ 9117601 w 9733818"/>
              <a:gd name="connsiteY10" fmla="*/ 736371 h 794657"/>
              <a:gd name="connsiteX11" fmla="*/ 9624959 w 9733818"/>
              <a:gd name="connsiteY11" fmla="*/ 397328 h 794657"/>
              <a:gd name="connsiteX12" fmla="*/ 9624960 w 9733818"/>
              <a:gd name="connsiteY12" fmla="*/ 397328 h 794657"/>
              <a:gd name="connsiteX13" fmla="*/ 9117602 w 9733818"/>
              <a:gd name="connsiteY13" fmla="*/ 58285 h 794657"/>
              <a:gd name="connsiteX14" fmla="*/ 192981 w 9733818"/>
              <a:gd name="connsiteY14" fmla="*/ 58285 h 794657"/>
              <a:gd name="connsiteX15" fmla="*/ 191603 w 9733818"/>
              <a:gd name="connsiteY15" fmla="*/ 57523 h 794657"/>
              <a:gd name="connsiteX16" fmla="*/ 25661 w 9733818"/>
              <a:gd name="connsiteY16" fmla="*/ 8073 h 794657"/>
              <a:gd name="connsiteX17" fmla="*/ 0 w 9733818"/>
              <a:gd name="connsiteY17" fmla="*/ 6109 h 79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33818" h="794657">
                <a:moveTo>
                  <a:pt x="78256" y="0"/>
                </a:moveTo>
                <a:lnTo>
                  <a:pt x="9220722" y="0"/>
                </a:lnTo>
                <a:cubicBezTo>
                  <a:pt x="9504096" y="0"/>
                  <a:pt x="9733818" y="177891"/>
                  <a:pt x="9733818" y="397329"/>
                </a:cubicBezTo>
                <a:lnTo>
                  <a:pt x="9733817" y="397329"/>
                </a:lnTo>
                <a:cubicBezTo>
                  <a:pt x="9733817" y="616767"/>
                  <a:pt x="9504095" y="794657"/>
                  <a:pt x="9220721" y="794657"/>
                </a:cubicBezTo>
                <a:lnTo>
                  <a:pt x="78256" y="794656"/>
                </a:lnTo>
                <a:lnTo>
                  <a:pt x="6" y="788548"/>
                </a:lnTo>
                <a:lnTo>
                  <a:pt x="25661" y="786585"/>
                </a:lnTo>
                <a:cubicBezTo>
                  <a:pt x="85295" y="777322"/>
                  <a:pt x="141236" y="760363"/>
                  <a:pt x="191603" y="737134"/>
                </a:cubicBezTo>
                <a:lnTo>
                  <a:pt x="192984" y="736370"/>
                </a:lnTo>
                <a:lnTo>
                  <a:pt x="9117601" y="736371"/>
                </a:lnTo>
                <a:cubicBezTo>
                  <a:pt x="9397806" y="736371"/>
                  <a:pt x="9624959" y="584576"/>
                  <a:pt x="9624959" y="397328"/>
                </a:cubicBezTo>
                <a:lnTo>
                  <a:pt x="9624960" y="397328"/>
                </a:lnTo>
                <a:cubicBezTo>
                  <a:pt x="9624960" y="210080"/>
                  <a:pt x="9397807" y="58285"/>
                  <a:pt x="9117602" y="58285"/>
                </a:cubicBezTo>
                <a:lnTo>
                  <a:pt x="192981" y="58285"/>
                </a:lnTo>
                <a:lnTo>
                  <a:pt x="191603" y="57523"/>
                </a:lnTo>
                <a:cubicBezTo>
                  <a:pt x="141236" y="34294"/>
                  <a:pt x="85295" y="17335"/>
                  <a:pt x="25661" y="8073"/>
                </a:cubicBezTo>
                <a:lnTo>
                  <a:pt x="0" y="6109"/>
                </a:lnTo>
                <a:close/>
              </a:path>
            </a:pathLst>
          </a:custGeom>
          <a:solidFill>
            <a:srgbClr val="FFC000"/>
          </a:solidFill>
          <a:ln w="25400" cap="flat" cmpd="sng" algn="ctr">
            <a:noFill/>
            <a:prstDash val="solid"/>
          </a:ln>
          <a:effectLst/>
        </p:spPr>
        <p:txBody>
          <a:bodyPr wrap="square" lIns="68580" tIns="34290" rIns="68580" bIns="34290" rtlCol="0" anchor="ctr">
            <a:noAutofit/>
          </a:bodyPr>
          <a:lstStyle/>
          <a:p>
            <a:pPr algn="ctr" defTabSz="685800">
              <a:defRPr/>
            </a:pPr>
            <a:r>
              <a:rPr lang="en-US" b="1" kern="0" smtClean="0">
                <a:solidFill>
                  <a:prstClr val="white"/>
                </a:solidFill>
                <a:latin typeface="Times New Roman" panose="02020603050405020304" pitchFamily="18" charset="0"/>
                <a:cs typeface="Times New Roman" panose="02020603050405020304" pitchFamily="18" charset="0"/>
              </a:rPr>
              <a:t> </a:t>
            </a:r>
            <a:r>
              <a:rPr lang="en-US" b="1" kern="0" smtClean="0">
                <a:solidFill>
                  <a:srgbClr val="C00000"/>
                </a:solidFill>
                <a:latin typeface="Times New Roman" panose="02020603050405020304" pitchFamily="18" charset="0"/>
                <a:cs typeface="Times New Roman" panose="02020603050405020304" pitchFamily="18" charset="0"/>
              </a:rPr>
              <a:t>ẤN ĐỘ VÀ ĐÔNG NAM Á TỪ NỬA SAU THẾ KỈ XIX ĐẾN </a:t>
            </a:r>
          </a:p>
          <a:p>
            <a:pPr algn="ctr" defTabSz="685800">
              <a:defRPr/>
            </a:pPr>
            <a:r>
              <a:rPr lang="en-US" b="1" kern="0" smtClean="0">
                <a:solidFill>
                  <a:srgbClr val="C00000"/>
                </a:solidFill>
                <a:latin typeface="Times New Roman" panose="02020603050405020304" pitchFamily="18" charset="0"/>
                <a:cs typeface="Times New Roman" panose="02020603050405020304" pitchFamily="18" charset="0"/>
              </a:rPr>
              <a:t>ĐẦU THẾ KỈ XX (Tiết 1)</a:t>
            </a:r>
            <a:endParaRPr lang="en-US" kern="0">
              <a:solidFill>
                <a:srgbClr val="C00000"/>
              </a:solidFill>
              <a:latin typeface="Times New Roman" panose="02020603050405020304" pitchFamily="18" charset="0"/>
              <a:cs typeface="Times New Roman" panose="02020603050405020304" pitchFamily="18" charset="0"/>
            </a:endParaRPr>
          </a:p>
        </p:txBody>
      </p:sp>
      <p:grpSp>
        <p:nvGrpSpPr>
          <p:cNvPr id="31" name="Group 30">
            <a:extLst>
              <a:ext uri="{FF2B5EF4-FFF2-40B4-BE49-F238E27FC236}">
                <a16:creationId xmlns:a16="http://schemas.microsoft.com/office/drawing/2014/main" id="{588CA399-88CA-0284-2179-FA75B2B3070B}"/>
              </a:ext>
            </a:extLst>
          </p:cNvPr>
          <p:cNvGrpSpPr/>
          <p:nvPr/>
        </p:nvGrpSpPr>
        <p:grpSpPr>
          <a:xfrm>
            <a:off x="0" y="0"/>
            <a:ext cx="1494065" cy="1031406"/>
            <a:chOff x="0" y="0"/>
            <a:chExt cx="2993571" cy="1883229"/>
          </a:xfrm>
        </p:grpSpPr>
        <p:grpSp>
          <p:nvGrpSpPr>
            <p:cNvPr id="32" name="Group 5">
              <a:extLst>
                <a:ext uri="{FF2B5EF4-FFF2-40B4-BE49-F238E27FC236}">
                  <a16:creationId xmlns:a16="http://schemas.microsoft.com/office/drawing/2014/main" id="{214EB6F6-8A7B-F4B1-8621-107B1B3B90CE}"/>
                </a:ext>
              </a:extLst>
            </p:cNvPr>
            <p:cNvGrpSpPr/>
            <p:nvPr/>
          </p:nvGrpSpPr>
          <p:grpSpPr>
            <a:xfrm>
              <a:off x="0" y="0"/>
              <a:ext cx="2993571" cy="1883229"/>
              <a:chOff x="598714" y="729342"/>
              <a:chExt cx="2993571" cy="1883229"/>
            </a:xfrm>
          </p:grpSpPr>
          <p:sp>
            <p:nvSpPr>
              <p:cNvPr id="37" name="Freeform: Shape 10">
                <a:extLst>
                  <a:ext uri="{FF2B5EF4-FFF2-40B4-BE49-F238E27FC236}">
                    <a16:creationId xmlns:a16="http://schemas.microsoft.com/office/drawing/2014/main" id="{7F3CBDBA-38A0-C982-2159-F5B33610AF0F}"/>
                  </a:ext>
                </a:extLst>
              </p:cNvPr>
              <p:cNvSpPr/>
              <p:nvPr/>
            </p:nvSpPr>
            <p:spPr>
              <a:xfrm>
                <a:off x="751114" y="729342"/>
                <a:ext cx="2841171" cy="1883229"/>
              </a:xfrm>
              <a:custGeom>
                <a:avLst/>
                <a:gdLst>
                  <a:gd name="connsiteX0" fmla="*/ 0 w 1747205"/>
                  <a:gd name="connsiteY0" fmla="*/ 1469572 h 1469574"/>
                  <a:gd name="connsiteX1" fmla="*/ 96 w 1747205"/>
                  <a:gd name="connsiteY1" fmla="*/ 1469572 h 1469574"/>
                  <a:gd name="connsiteX2" fmla="*/ 48 w 1747205"/>
                  <a:gd name="connsiteY2" fmla="*/ 1469574 h 1469574"/>
                  <a:gd name="connsiteX3" fmla="*/ 5491 w 1747205"/>
                  <a:gd name="connsiteY3" fmla="*/ 0 h 1469574"/>
                  <a:gd name="connsiteX4" fmla="*/ 1745200 w 1747205"/>
                  <a:gd name="connsiteY4" fmla="*/ 0 h 1469574"/>
                  <a:gd name="connsiteX5" fmla="*/ 1747205 w 1747205"/>
                  <a:gd name="connsiteY5" fmla="*/ 32659 h 1469574"/>
                  <a:gd name="connsiteX6" fmla="*/ 178685 w 1747205"/>
                  <a:gd name="connsiteY6" fmla="*/ 1462155 h 1469574"/>
                  <a:gd name="connsiteX7" fmla="*/ 5491 w 1747205"/>
                  <a:gd name="connsiteY7" fmla="*/ 1469348 h 146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7205" h="1469574">
                    <a:moveTo>
                      <a:pt x="0" y="1469572"/>
                    </a:moveTo>
                    <a:lnTo>
                      <a:pt x="96" y="1469572"/>
                    </a:lnTo>
                    <a:lnTo>
                      <a:pt x="48" y="1469574"/>
                    </a:lnTo>
                    <a:close/>
                    <a:moveTo>
                      <a:pt x="5491" y="0"/>
                    </a:moveTo>
                    <a:lnTo>
                      <a:pt x="1745200" y="0"/>
                    </a:lnTo>
                    <a:lnTo>
                      <a:pt x="1747205" y="32659"/>
                    </a:lnTo>
                    <a:cubicBezTo>
                      <a:pt x="1747205" y="776646"/>
                      <a:pt x="1059699" y="1388571"/>
                      <a:pt x="178685" y="1462155"/>
                    </a:cubicBezTo>
                    <a:lnTo>
                      <a:pt x="5491" y="1469348"/>
                    </a:lnTo>
                    <a:close/>
                  </a:path>
                </a:pathLst>
              </a:custGeom>
              <a:solidFill>
                <a:srgbClr val="00B05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38" name="Freeform: Shape 11">
                <a:extLst>
                  <a:ext uri="{FF2B5EF4-FFF2-40B4-BE49-F238E27FC236}">
                    <a16:creationId xmlns:a16="http://schemas.microsoft.com/office/drawing/2014/main" id="{17887729-71C6-07CB-522F-22D945841C7D}"/>
                  </a:ext>
                </a:extLst>
              </p:cNvPr>
              <p:cNvSpPr/>
              <p:nvPr/>
            </p:nvSpPr>
            <p:spPr>
              <a:xfrm>
                <a:off x="598714" y="736821"/>
                <a:ext cx="2612572" cy="1875750"/>
              </a:xfrm>
              <a:custGeom>
                <a:avLst/>
                <a:gdLst>
                  <a:gd name="connsiteX0" fmla="*/ 0 w 2612572"/>
                  <a:gd name="connsiteY0" fmla="*/ 0 h 1875750"/>
                  <a:gd name="connsiteX1" fmla="*/ 2609312 w 2612572"/>
                  <a:gd name="connsiteY1" fmla="*/ 0 h 1875750"/>
                  <a:gd name="connsiteX2" fmla="*/ 2612572 w 2612572"/>
                  <a:gd name="connsiteY2" fmla="*/ 41852 h 1875750"/>
                  <a:gd name="connsiteX3" fmla="*/ 61965 w 2612572"/>
                  <a:gd name="connsiteY3" fmla="*/ 1873722 h 1875750"/>
                  <a:gd name="connsiteX4" fmla="*/ 0 w 2612572"/>
                  <a:gd name="connsiteY4" fmla="*/ 1875750 h 187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1875750">
                    <a:moveTo>
                      <a:pt x="0" y="0"/>
                    </a:moveTo>
                    <a:lnTo>
                      <a:pt x="2609312" y="0"/>
                    </a:lnTo>
                    <a:lnTo>
                      <a:pt x="2612572" y="41852"/>
                    </a:lnTo>
                    <a:cubicBezTo>
                      <a:pt x="2612572" y="995256"/>
                      <a:pt x="1494603" y="1779426"/>
                      <a:pt x="61965" y="1873722"/>
                    </a:cubicBezTo>
                    <a:lnTo>
                      <a:pt x="0" y="1875750"/>
                    </a:lnTo>
                    <a:close/>
                  </a:path>
                </a:pathLst>
              </a:custGeom>
              <a:solidFill>
                <a:srgbClr val="FFC00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grpSp>
          <p:nvGrpSpPr>
            <p:cNvPr id="33" name="Group 6">
              <a:extLst>
                <a:ext uri="{FF2B5EF4-FFF2-40B4-BE49-F238E27FC236}">
                  <a16:creationId xmlns:a16="http://schemas.microsoft.com/office/drawing/2014/main" id="{BF1FE831-6D21-8CAB-9D7F-9B080E424716}"/>
                </a:ext>
              </a:extLst>
            </p:cNvPr>
            <p:cNvGrpSpPr/>
            <p:nvPr/>
          </p:nvGrpSpPr>
          <p:grpSpPr>
            <a:xfrm>
              <a:off x="377897" y="149228"/>
              <a:ext cx="1303946" cy="1182001"/>
              <a:chOff x="3605511" y="1589314"/>
              <a:chExt cx="1303946" cy="1182001"/>
            </a:xfrm>
          </p:grpSpPr>
          <p:sp>
            <p:nvSpPr>
              <p:cNvPr id="35" name="Teardrop 34">
                <a:extLst>
                  <a:ext uri="{FF2B5EF4-FFF2-40B4-BE49-F238E27FC236}">
                    <a16:creationId xmlns:a16="http://schemas.microsoft.com/office/drawing/2014/main" id="{7F6769F2-3BE2-E621-24DE-D6CD6FB7F88E}"/>
                  </a:ext>
                </a:extLst>
              </p:cNvPr>
              <p:cNvSpPr/>
              <p:nvPr/>
            </p:nvSpPr>
            <p:spPr>
              <a:xfrm>
                <a:off x="3646714" y="1589314"/>
                <a:ext cx="1262743" cy="1175657"/>
              </a:xfrm>
              <a:prstGeom prst="teardrop">
                <a:avLst/>
              </a:prstGeom>
              <a:solidFill>
                <a:srgbClr val="05A1D5"/>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36" name="Teardrop 9">
                <a:extLst>
                  <a:ext uri="{FF2B5EF4-FFF2-40B4-BE49-F238E27FC236}">
                    <a16:creationId xmlns:a16="http://schemas.microsoft.com/office/drawing/2014/main" id="{CFBF0C52-7120-9B8D-F4F0-748745C40F86}"/>
                  </a:ext>
                </a:extLst>
              </p:cNvPr>
              <p:cNvSpPr/>
              <p:nvPr/>
            </p:nvSpPr>
            <p:spPr>
              <a:xfrm rot="11769440">
                <a:off x="3605511" y="1615628"/>
                <a:ext cx="1290719" cy="1155687"/>
              </a:xfrm>
              <a:prstGeom prst="teardrop">
                <a:avLst/>
              </a:prstGeom>
              <a:solidFill>
                <a:srgbClr val="EFCBF6"/>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sp>
          <p:nvSpPr>
            <p:cNvPr id="34" name="Flowchart: Connector 33">
              <a:extLst>
                <a:ext uri="{FF2B5EF4-FFF2-40B4-BE49-F238E27FC236}">
                  <a16:creationId xmlns:a16="http://schemas.microsoft.com/office/drawing/2014/main" id="{C3F2A3AF-03D1-BFDD-6081-6F8BD217319E}"/>
                </a:ext>
              </a:extLst>
            </p:cNvPr>
            <p:cNvSpPr/>
            <p:nvPr/>
          </p:nvSpPr>
          <p:spPr>
            <a:xfrm>
              <a:off x="380998" y="223384"/>
              <a:ext cx="1909164" cy="1101500"/>
            </a:xfrm>
            <a:prstGeom prst="flowChartConnector">
              <a:avLst/>
            </a:prstGeom>
            <a:solidFill>
              <a:sysClr val="window" lastClr="FFFFFF"/>
            </a:solidFill>
            <a:ln w="25400" cap="flat" cmpd="sng" algn="ctr">
              <a:solidFill>
                <a:srgbClr val="EFCBF6"/>
              </a:solidFill>
              <a:prstDash val="solid"/>
            </a:ln>
            <a:effectLst/>
          </p:spPr>
          <p:txBody>
            <a:bodyPr rtlCol="0" anchor="ctr"/>
            <a:lstStyle/>
            <a:p>
              <a:pPr algn="ctr" defTabSz="685800">
                <a:defRPr/>
              </a:pPr>
              <a:r>
                <a:rPr lang="en-US" sz="1200" kern="0">
                  <a:solidFill>
                    <a:srgbClr val="0070C0"/>
                  </a:solidFill>
                  <a:latin typeface="Times New Roman" panose="02020603050405020304" pitchFamily="18" charset="0"/>
                  <a:cs typeface="Times New Roman" panose="02020603050405020304" pitchFamily="18" charset="0"/>
                </a:rPr>
                <a:t>BÀI 15</a:t>
              </a:r>
            </a:p>
          </p:txBody>
        </p:sp>
      </p:grpSp>
    </p:spTree>
    <p:extLst>
      <p:ext uri="{BB962C8B-B14F-4D97-AF65-F5344CB8AC3E}">
        <p14:creationId xmlns:p14="http://schemas.microsoft.com/office/powerpoint/2010/main" val="22064898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4" name="Group 8">
            <a:extLst>
              <a:ext uri="{FF2B5EF4-FFF2-40B4-BE49-F238E27FC236}">
                <a16:creationId xmlns:a16="http://schemas.microsoft.com/office/drawing/2014/main" id="{90F63238-2B33-5528-F150-5E78FFD8B722}"/>
              </a:ext>
            </a:extLst>
          </p:cNvPr>
          <p:cNvGrpSpPr/>
          <p:nvPr/>
        </p:nvGrpSpPr>
        <p:grpSpPr>
          <a:xfrm>
            <a:off x="204107" y="-40821"/>
            <a:ext cx="8588829" cy="633440"/>
            <a:chOff x="239485" y="413657"/>
            <a:chExt cx="11451772" cy="844586"/>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97627"/>
            </a:xfrm>
            <a:prstGeom prst="rect">
              <a:avLst/>
            </a:prstGeom>
            <a:noFill/>
          </p:spPr>
          <p:txBody>
            <a:bodyPr wrap="square" rtlCol="0">
              <a:spAutoFit/>
            </a:bodyPr>
            <a:lstStyle/>
            <a:p>
              <a:pPr algn="ctr"/>
              <a:r>
                <a:rPr lang="en-US" sz="2800" b="1" dirty="0">
                  <a:solidFill>
                    <a:schemeClr val="bg1"/>
                  </a:solidFill>
                  <a:latin typeface="Times New Roman" panose="02020603050405020304" pitchFamily="18" charset="0"/>
                  <a:cs typeface="Times New Roman" panose="02020603050405020304" pitchFamily="18" charset="0"/>
                </a:rPr>
                <a:t>1. </a:t>
              </a:r>
              <a:r>
                <a:rPr lang="en-US" sz="2800" b="1" dirty="0" err="1">
                  <a:solidFill>
                    <a:schemeClr val="bg1"/>
                  </a:solidFill>
                  <a:latin typeface="Times New Roman" panose="02020603050405020304" pitchFamily="18" charset="0"/>
                  <a:cs typeface="Times New Roman" panose="02020603050405020304" pitchFamily="18" charset="0"/>
                </a:rPr>
                <a:t>Ấn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Độ</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nửa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sau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thế</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kỉ</a:t>
              </a:r>
              <a:r>
                <a:rPr lang="en-US" sz="2800" b="1" dirty="0">
                  <a:solidFill>
                    <a:schemeClr val="bg1"/>
                  </a:solidFill>
                  <a:latin typeface="Times New Roman" panose="02020603050405020304" pitchFamily="18" charset="0"/>
                  <a:cs typeface="Times New Roman" panose="02020603050405020304" pitchFamily="18" charset="0"/>
                </a:rPr>
                <a:t>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22093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11" name="ẤN-ĐỘ-thế-kỉ-XVIII-1950 - Trim">
            <a:hlinkClick r:id="" action="ppaction://media"/>
          </p:cNvPr>
          <p:cNvPicPr>
            <a:picLocks noRot="1" noChangeAspect="1"/>
          </p:cNvPicPr>
          <p:nvPr>
            <a:videoFile r:link="rId1"/>
          </p:nvPr>
        </p:nvPicPr>
        <p:blipFill>
          <a:blip r:embed="rId3"/>
          <a:stretch>
            <a:fillRect/>
          </a:stretch>
        </p:blipFill>
        <p:spPr>
          <a:xfrm>
            <a:off x="258537" y="778329"/>
            <a:ext cx="8534400" cy="4133850"/>
          </a:xfrm>
          <a:prstGeom prst="rect">
            <a:avLst/>
          </a:prstGeom>
        </p:spPr>
      </p:pic>
    </p:spTree>
    <p:extLst>
      <p:ext uri="{BB962C8B-B14F-4D97-AF65-F5344CB8AC3E}">
        <p14:creationId xmlns:p14="http://schemas.microsoft.com/office/powerpoint/2010/main" val="231854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
            <a:extLst>
              <a:ext uri="{FF2B5EF4-FFF2-40B4-BE49-F238E27FC236}">
                <a16:creationId xmlns:a16="http://schemas.microsoft.com/office/drawing/2014/main" id="{E225D50F-7867-2A41-9F1B-3B4EAD9320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7" t="2408" r="6718" b="2408"/>
          <a:stretch/>
        </p:blipFill>
        <p:spPr bwMode="auto">
          <a:xfrm>
            <a:off x="43542" y="0"/>
            <a:ext cx="9035144" cy="51207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9C0C667-3E57-4A47-8675-1481AA9BCD8B}"/>
              </a:ext>
            </a:extLst>
          </p:cNvPr>
          <p:cNvPicPr>
            <a:picLocks noChangeAspect="1"/>
          </p:cNvPicPr>
          <p:nvPr/>
        </p:nvPicPr>
        <p:blipFill>
          <a:blip r:embed="rId4" cstate="print"/>
          <a:stretch>
            <a:fillRect/>
          </a:stretch>
        </p:blipFill>
        <p:spPr>
          <a:xfrm>
            <a:off x="3942418" y="128631"/>
            <a:ext cx="716015" cy="980842"/>
          </a:xfrm>
          <a:prstGeom prst="rect">
            <a:avLst/>
          </a:prstGeom>
        </p:spPr>
      </p:pic>
      <p:pic>
        <p:nvPicPr>
          <p:cNvPr id="4" name="Picture 3">
            <a:extLst>
              <a:ext uri="{FF2B5EF4-FFF2-40B4-BE49-F238E27FC236}">
                <a16:creationId xmlns:a16="http://schemas.microsoft.com/office/drawing/2014/main" id="{4B4848D1-60B7-6048-A9DF-7163F0E189B1}"/>
              </a:ext>
            </a:extLst>
          </p:cNvPr>
          <p:cNvPicPr>
            <a:picLocks noChangeAspect="1"/>
          </p:cNvPicPr>
          <p:nvPr/>
        </p:nvPicPr>
        <p:blipFill rotWithShape="1">
          <a:blip r:embed="rId5" cstate="print"/>
          <a:srcRect b="16640"/>
          <a:stretch/>
        </p:blipFill>
        <p:spPr>
          <a:xfrm flipH="1">
            <a:off x="3470413" y="537514"/>
            <a:ext cx="613520" cy="700589"/>
          </a:xfrm>
          <a:prstGeom prst="rect">
            <a:avLst/>
          </a:prstGeom>
        </p:spPr>
      </p:pic>
      <p:pic>
        <p:nvPicPr>
          <p:cNvPr id="6" name="Picture 2">
            <a:extLst>
              <a:ext uri="{FF2B5EF4-FFF2-40B4-BE49-F238E27FC236}">
                <a16:creationId xmlns:a16="http://schemas.microsoft.com/office/drawing/2014/main" id="{A024CE52-E0C8-0844-B98B-ADD19B2559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7851" y="1761232"/>
            <a:ext cx="1285875" cy="1066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F0BD94B3-8A38-1246-85FB-3EB4D23DA6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0306" y="2448183"/>
            <a:ext cx="1285875" cy="1066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340D82B5-73F7-1A4B-9CF5-566C3B6421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1169" y="3837852"/>
            <a:ext cx="1285875" cy="1066800"/>
          </a:xfrm>
          <a:prstGeom prst="rect">
            <a:avLst/>
          </a:prstGeom>
          <a:noFill/>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C992D722-D4A5-AF41-8FBF-77C1613D2F6A}"/>
              </a:ext>
            </a:extLst>
          </p:cNvPr>
          <p:cNvSpPr/>
          <p:nvPr/>
        </p:nvSpPr>
        <p:spPr>
          <a:xfrm rot="1100346">
            <a:off x="3399170" y="1143467"/>
            <a:ext cx="257340" cy="63583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sp>
        <p:nvSpPr>
          <p:cNvPr id="10" name="Down Arrow 9">
            <a:extLst>
              <a:ext uri="{FF2B5EF4-FFF2-40B4-BE49-F238E27FC236}">
                <a16:creationId xmlns:a16="http://schemas.microsoft.com/office/drawing/2014/main" id="{C652E38F-B28F-6049-9484-96B64E4155AA}"/>
              </a:ext>
            </a:extLst>
          </p:cNvPr>
          <p:cNvSpPr/>
          <p:nvPr/>
        </p:nvSpPr>
        <p:spPr>
          <a:xfrm rot="19844010">
            <a:off x="3502559" y="2886762"/>
            <a:ext cx="314254" cy="88751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sp>
        <p:nvSpPr>
          <p:cNvPr id="11" name="Down Arrow 10">
            <a:extLst>
              <a:ext uri="{FF2B5EF4-FFF2-40B4-BE49-F238E27FC236}">
                <a16:creationId xmlns:a16="http://schemas.microsoft.com/office/drawing/2014/main" id="{35079CE0-DF64-E440-A8FE-ACC670B8F27E}"/>
              </a:ext>
            </a:extLst>
          </p:cNvPr>
          <p:cNvSpPr/>
          <p:nvPr/>
        </p:nvSpPr>
        <p:spPr>
          <a:xfrm rot="12577469">
            <a:off x="5062364" y="3613605"/>
            <a:ext cx="375488" cy="66797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pic>
        <p:nvPicPr>
          <p:cNvPr id="14" name="Picture 13">
            <a:extLst>
              <a:ext uri="{FF2B5EF4-FFF2-40B4-BE49-F238E27FC236}">
                <a16:creationId xmlns:a16="http://schemas.microsoft.com/office/drawing/2014/main" id="{0F355A0C-488C-CD46-8590-AA0C1E1B26EA}"/>
              </a:ext>
            </a:extLst>
          </p:cNvPr>
          <p:cNvPicPr>
            <a:picLocks noChangeAspect="1"/>
          </p:cNvPicPr>
          <p:nvPr/>
        </p:nvPicPr>
        <p:blipFill>
          <a:blip r:embed="rId7"/>
          <a:stretch>
            <a:fillRect/>
          </a:stretch>
        </p:blipFill>
        <p:spPr>
          <a:xfrm>
            <a:off x="6299225" y="897054"/>
            <a:ext cx="1020366" cy="1294010"/>
          </a:xfrm>
          <a:prstGeom prst="rect">
            <a:avLst/>
          </a:prstGeom>
        </p:spPr>
      </p:pic>
    </p:spTree>
    <p:extLst>
      <p:ext uri="{BB962C8B-B14F-4D97-AF65-F5344CB8AC3E}">
        <p14:creationId xmlns:p14="http://schemas.microsoft.com/office/powerpoint/2010/main" val="548824395"/>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1" repeatCount="indefinite"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1000"/>
                                        <p:tgtEl>
                                          <p:spTgt spid="9"/>
                                        </p:tgtEl>
                                      </p:cBhvr>
                                    </p:animEffect>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2" presetClass="entr" presetSubtype="1" repeatCount="indefinite"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1000"/>
                                        <p:tgtEl>
                                          <p:spTgt spid="10"/>
                                        </p:tgtEl>
                                      </p:cBhvr>
                                    </p:animEffect>
                                  </p:childTnLst>
                                  <p:subTnLst>
                                    <p:audio>
                                      <p:cMediaNode>
                                        <p:cTn display="0" masterRel="sameClick">
                                          <p:stCondLst>
                                            <p:cond evt="begin" delay="0">
                                              <p:tn val="26"/>
                                            </p:cond>
                                          </p:stCondLst>
                                          <p:endCondLst>
                                            <p:cond evt="onStopAudio" delay="0">
                                              <p:tgtEl>
                                                <p:sldTgt/>
                                              </p:tgtEl>
                                            </p:cond>
                                          </p:endCondLst>
                                        </p:cTn>
                                        <p:tgtEl>
                                          <p:sndTgt r:embed="rId2" name="whoosh.wav"/>
                                        </p:tgtEl>
                                      </p:cMediaNode>
                                    </p:audio>
                                  </p:sub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3500"/>
                            </p:stCondLst>
                            <p:childTnLst>
                              <p:par>
                                <p:cTn id="34" presetID="22" presetClass="entr" presetSubtype="4" repeatCount="indefinite"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1000"/>
                                        <p:tgtEl>
                                          <p:spTgt spid="11"/>
                                        </p:tgtEl>
                                      </p:cBhvr>
                                    </p:animEffect>
                                  </p:childTnLst>
                                  <p:subTnLst>
                                    <p:audio>
                                      <p:cMediaNode>
                                        <p:cTn display="0" masterRel="sameClick">
                                          <p:stCondLst>
                                            <p:cond evt="begin" delay="0">
                                              <p:tn val="34"/>
                                            </p:cond>
                                          </p:stCondLst>
                                          <p:endCondLst>
                                            <p:cond evt="onStopAudio" delay="0">
                                              <p:tgtEl>
                                                <p:sldTgt/>
                                              </p:tgtEl>
                                            </p:cond>
                                          </p:endCondLst>
                                        </p:cTn>
                                        <p:tgtEl>
                                          <p:sndTgt r:embed="rId2" name="whoosh.wav"/>
                                        </p:tgtEl>
                                      </p:cMediaNode>
                                    </p:audio>
                                  </p:subTnLst>
                                </p:cTn>
                              </p:par>
                            </p:childTnLst>
                          </p:cTn>
                        </p:par>
                        <p:par>
                          <p:cTn id="37" fill="hold">
                            <p:stCondLst>
                              <p:cond delay="4500"/>
                            </p:stCondLst>
                            <p:childTnLst>
                              <p:par>
                                <p:cTn id="38" presetID="2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par>
                          <p:cTn id="41" fill="hold">
                            <p:stCondLst>
                              <p:cond delay="5000"/>
                            </p:stCondLst>
                            <p:childTnLst>
                              <p:par>
                                <p:cTn id="42" presetID="22" presetClass="entr" presetSubtype="4"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grpSp>
        <p:nvGrpSpPr>
          <p:cNvPr id="9" name="Group 8">
            <a:extLst>
              <a:ext uri="{FF2B5EF4-FFF2-40B4-BE49-F238E27FC236}">
                <a16:creationId xmlns:a16="http://schemas.microsoft.com/office/drawing/2014/main" id="{90F63238-2B33-5528-F150-5E78FFD8B722}"/>
              </a:ext>
            </a:extLst>
          </p:cNvPr>
          <p:cNvGrpSpPr/>
          <p:nvPr/>
        </p:nvGrpSpPr>
        <p:grpSpPr>
          <a:xfrm>
            <a:off x="204107" y="-40821"/>
            <a:ext cx="8588829" cy="628650"/>
            <a:chOff x="239485" y="413657"/>
            <a:chExt cx="11451772" cy="838200"/>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400">
                <a:solidFill>
                  <a:prstClr val="white"/>
                </a:solidFill>
                <a:latin typeface="Calibri"/>
              </a:endParaRPr>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15553"/>
            </a:xfrm>
            <a:prstGeom prst="rect">
              <a:avLst/>
            </a:prstGeom>
            <a:noFill/>
          </p:spPr>
          <p:txBody>
            <a:bodyPr wrap="square" rtlCol="0">
              <a:spAutoFit/>
            </a:bodyPr>
            <a:lstStyle/>
            <a:p>
              <a:pPr algn="ctr" defTabSz="685800">
                <a:defRPr/>
              </a:pPr>
              <a:r>
                <a:rPr lang="en-US" sz="2400">
                  <a:solidFill>
                    <a:prstClr val="white"/>
                  </a:solidFill>
                  <a:latin typeface="Times New Roman" panose="02020603050405020304" pitchFamily="18" charset="0"/>
                  <a:cs typeface="Times New Roman" panose="02020603050405020304" pitchFamily="18" charset="0"/>
                </a:rPr>
                <a:t>1. Ấn Độ nửa sau thế kỉ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3393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19" name="Rectangle 18">
            <a:extLst>
              <a:ext uri="{FF2B5EF4-FFF2-40B4-BE49-F238E27FC236}">
                <a16:creationId xmlns:a16="http://schemas.microsoft.com/office/drawing/2014/main" id="{D1F64601-A4BE-2742-A3D5-1BE18922DC3A}"/>
              </a:ext>
            </a:extLst>
          </p:cNvPr>
          <p:cNvSpPr/>
          <p:nvPr/>
        </p:nvSpPr>
        <p:spPr>
          <a:xfrm>
            <a:off x="508938" y="1256947"/>
            <a:ext cx="8225326" cy="3533342"/>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extLst>
              <p:ext uri="{D42A27DB-BD31-4B8C-83A1-F6EECF244321}">
                <p14:modId xmlns:p14="http://schemas.microsoft.com/office/powerpoint/2010/main" val="898340250"/>
              </p:ext>
            </p:extLst>
          </p:nvPr>
        </p:nvGraphicFramePr>
        <p:xfrm>
          <a:off x="525628" y="798984"/>
          <a:ext cx="8201993" cy="3658718"/>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831348">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3598725639"/>
                  </a:ext>
                </a:extLst>
              </a:tr>
              <a:tr h="484219">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522515">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83134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98928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01342" y="1644836"/>
            <a:ext cx="1335829"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01341" y="2179335"/>
            <a:ext cx="1335828"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Kinh tế</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2681308"/>
            <a:ext cx="1342471" cy="715581"/>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Văn hoá</a:t>
            </a:r>
          </a:p>
          <a:p>
            <a:pPr algn="ctr" defTabSz="685800">
              <a:defRPr/>
            </a:pPr>
            <a:r>
              <a:rPr lang="en-US" sz="2100">
                <a:solidFill>
                  <a:srgbClr val="FF0000"/>
                </a:solidFill>
                <a:latin typeface="Times New Roman" panose="02020603050405020304" pitchFamily="18" charset="0"/>
                <a:cs typeface="Times New Roman" panose="02020603050405020304" pitchFamily="18" charset="0"/>
              </a:rPr>
              <a:t>Xã hội </a:t>
            </a:r>
          </a:p>
        </p:txBody>
      </p:sp>
      <p:sp>
        <p:nvSpPr>
          <p:cNvPr id="4" name="TextBox 3">
            <a:extLst>
              <a:ext uri="{FF2B5EF4-FFF2-40B4-BE49-F238E27FC236}">
                <a16:creationId xmlns:a16="http://schemas.microsoft.com/office/drawing/2014/main" id="{AF625697-F735-7290-92A4-F9909029A4C5}"/>
              </a:ext>
            </a:extLst>
          </p:cNvPr>
          <p:cNvSpPr txBox="1"/>
          <p:nvPr/>
        </p:nvSpPr>
        <p:spPr>
          <a:xfrm>
            <a:off x="1922688" y="1653696"/>
            <a:ext cx="7102930"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Anh trực tiếp cai trị Ấn Độ, thực hiện chính sách “chia để trị”..</a:t>
            </a:r>
            <a:endParaRPr lang="en-US"/>
          </a:p>
        </p:txBody>
      </p:sp>
      <p:sp>
        <p:nvSpPr>
          <p:cNvPr id="5" name="TextBox 4">
            <a:extLst>
              <a:ext uri="{FF2B5EF4-FFF2-40B4-BE49-F238E27FC236}">
                <a16:creationId xmlns:a16="http://schemas.microsoft.com/office/drawing/2014/main" id="{B497C83A-84BC-0C65-0154-5947B185A617}"/>
              </a:ext>
            </a:extLst>
          </p:cNvPr>
          <p:cNvSpPr txBox="1"/>
          <p:nvPr/>
        </p:nvSpPr>
        <p:spPr>
          <a:xfrm>
            <a:off x="1991518" y="2179335"/>
            <a:ext cx="6651141"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Vơ vét, khai thác, bóc lột thuộc địa.</a:t>
            </a:r>
            <a:endParaRPr lang="en-US"/>
          </a:p>
        </p:txBody>
      </p:sp>
      <p:sp>
        <p:nvSpPr>
          <p:cNvPr id="10" name="TextBox 9">
            <a:extLst>
              <a:ext uri="{FF2B5EF4-FFF2-40B4-BE49-F238E27FC236}">
                <a16:creationId xmlns:a16="http://schemas.microsoft.com/office/drawing/2014/main" id="{DB27D9FF-3A0B-50DE-CA50-13428EB5B409}"/>
              </a:ext>
            </a:extLst>
          </p:cNvPr>
          <p:cNvSpPr txBox="1"/>
          <p:nvPr/>
        </p:nvSpPr>
        <p:spPr>
          <a:xfrm>
            <a:off x="2007722" y="2607232"/>
            <a:ext cx="6147952" cy="715580"/>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thi hành chính sách "ngu dân", khuyến khích những tập quán lạc hậu và phản động.</a:t>
            </a:r>
            <a:endParaRPr lang="en-US" sz="21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30627066-D60D-27DA-D1BA-8D962F31A718}"/>
              </a:ext>
            </a:extLst>
          </p:cNvPr>
          <p:cNvSpPr txBox="1"/>
          <p:nvPr/>
        </p:nvSpPr>
        <p:spPr>
          <a:xfrm>
            <a:off x="538844" y="3690347"/>
            <a:ext cx="1342471"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Hậu quả</a:t>
            </a:r>
          </a:p>
        </p:txBody>
      </p:sp>
      <p:sp>
        <p:nvSpPr>
          <p:cNvPr id="12" name="TextBox 11">
            <a:extLst>
              <a:ext uri="{FF2B5EF4-FFF2-40B4-BE49-F238E27FC236}">
                <a16:creationId xmlns:a16="http://schemas.microsoft.com/office/drawing/2014/main" id="{FA3BBD3D-F0C2-C263-F7B1-D01A87799ED6}"/>
              </a:ext>
            </a:extLst>
          </p:cNvPr>
          <p:cNvSpPr txBox="1"/>
          <p:nvPr/>
        </p:nvSpPr>
        <p:spPr>
          <a:xfrm>
            <a:off x="2046917" y="3460381"/>
            <a:ext cx="6515100" cy="1038746"/>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Ách áp bức, thống trị của thực dân Anh đã khiến cho mâu thuẫn dân tộc giữa nhân dân Ấn Độ với chính quyền thực dân ngày càng sâu sắc.</a:t>
            </a:r>
            <a:endParaRPr lang="en-US" sz="21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794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Connector 9">
            <a:extLst>
              <a:ext uri="{FF2B5EF4-FFF2-40B4-BE49-F238E27FC236}">
                <a16:creationId xmlns:a16="http://schemas.microsoft.com/office/drawing/2014/main" id="{EDF5EBC2-4A8F-5095-759A-7F90921DAB32}"/>
              </a:ext>
            </a:extLst>
          </p:cNvPr>
          <p:cNvSpPr/>
          <p:nvPr/>
        </p:nvSpPr>
        <p:spPr>
          <a:xfrm>
            <a:off x="4224131" y="4423742"/>
            <a:ext cx="685800" cy="719756"/>
          </a:xfrm>
          <a:prstGeom prst="flowChartConnector">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3" name="Line 6">
            <a:extLst>
              <a:ext uri="{FF2B5EF4-FFF2-40B4-BE49-F238E27FC236}">
                <a16:creationId xmlns:a16="http://schemas.microsoft.com/office/drawing/2014/main" id="{B7B3CE3B-7873-5350-4B7D-CF0BC42CA59D}"/>
              </a:ext>
            </a:extLst>
          </p:cNvPr>
          <p:cNvSpPr>
            <a:spLocks noChangeShapeType="1"/>
          </p:cNvSpPr>
          <p:nvPr/>
        </p:nvSpPr>
        <p:spPr bwMode="auto">
          <a:xfrm>
            <a:off x="0" y="398798"/>
            <a:ext cx="9144000" cy="0"/>
          </a:xfrm>
          <a:prstGeom prst="line">
            <a:avLst/>
          </a:prstGeom>
          <a:noFill/>
          <a:ln w="28575" cmpd="thinThick">
            <a:solidFill>
              <a:srgbClr val="005800"/>
            </a:solidFill>
            <a:round/>
            <a:headEnd type="none" w="sm" len="sm"/>
            <a:tailEnd type="none" w="med" len="lg"/>
          </a:ln>
          <a:extLst>
            <a:ext uri="{909E8E84-426E-40DD-AFC4-6F175D3DCCD1}">
              <a14:hiddenFill xmlns:a14="http://schemas.microsoft.com/office/drawing/2010/main">
                <a:noFill/>
              </a14:hiddenFill>
            </a:ext>
          </a:extLst>
        </p:spPr>
        <p:txBody>
          <a:bodyPr lIns="68532" tIns="34289" rIns="68532" bIns="34289"/>
          <a:lstStyle/>
          <a:p>
            <a:pPr defTabSz="685256" fontAlgn="base">
              <a:spcBef>
                <a:spcPct val="0"/>
              </a:spcBef>
              <a:spcAft>
                <a:spcPct val="0"/>
              </a:spcAft>
              <a:defRPr/>
            </a:pPr>
            <a:endParaRPr lang="en-US">
              <a:solidFill>
                <a:prstClr val="black"/>
              </a:solidFill>
              <a:latin typeface="Calibri"/>
              <a:cs typeface="Arial" charset="0"/>
              <a:sym typeface="Arial"/>
            </a:endParaRPr>
          </a:p>
        </p:txBody>
      </p:sp>
      <p:sp>
        <p:nvSpPr>
          <p:cNvPr id="6" name="TextBox 5">
            <a:extLst>
              <a:ext uri="{FF2B5EF4-FFF2-40B4-BE49-F238E27FC236}">
                <a16:creationId xmlns:a16="http://schemas.microsoft.com/office/drawing/2014/main" id="{371C58F5-C7D4-63EC-0E73-0C126FF840EB}"/>
              </a:ext>
            </a:extLst>
          </p:cNvPr>
          <p:cNvSpPr txBox="1"/>
          <p:nvPr/>
        </p:nvSpPr>
        <p:spPr>
          <a:xfrm>
            <a:off x="20731" y="-2485"/>
            <a:ext cx="9123269" cy="392415"/>
          </a:xfrm>
          <a:prstGeom prst="rect">
            <a:avLst/>
          </a:prstGeom>
          <a:solidFill>
            <a:sysClr val="window" lastClr="FFFFFF">
              <a:lumMod val="95000"/>
            </a:sysClr>
          </a:solidFill>
          <a:ln w="25400" cap="flat" cmpd="sng" algn="ctr">
            <a:noFill/>
            <a:prstDash val="solid"/>
          </a:ln>
          <a:effectLst/>
        </p:spPr>
        <p:txBody>
          <a:bodyPr wrap="square" lIns="68580" tIns="34290" rIns="68580" bIns="34290" rtlCol="0">
            <a:spAutoFit/>
          </a:bodyPr>
          <a:lstStyle/>
          <a:p>
            <a:pPr algn="ctr" defTabSz="685800">
              <a:defRPr/>
            </a:pPr>
            <a:r>
              <a:rPr lang="en-US" sz="2100" kern="0">
                <a:solidFill>
                  <a:srgbClr val="00B050"/>
                </a:solidFill>
                <a:latin typeface="Times New Roman" panose="02020603050405020304" pitchFamily="18" charset="0"/>
                <a:cs typeface="Times New Roman" panose="02020603050405020304" pitchFamily="18" charset="0"/>
              </a:rPr>
              <a:t>1. Ấn Độ nửa sau thế kỉ XIX</a:t>
            </a:r>
            <a:endParaRPr lang="vi-VN" sz="2100" kern="0" dirty="0" err="1">
              <a:solidFill>
                <a:srgbClr val="00B050"/>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2C48EF5D-F200-D5F4-6D36-84789DCC81A9}"/>
              </a:ext>
            </a:extLst>
          </p:cNvPr>
          <p:cNvPicPr>
            <a:picLocks noChangeAspect="1"/>
          </p:cNvPicPr>
          <p:nvPr/>
        </p:nvPicPr>
        <p:blipFill>
          <a:blip r:embed="rId2" cstate="print"/>
          <a:stretch>
            <a:fillRect/>
          </a:stretch>
        </p:blipFill>
        <p:spPr>
          <a:xfrm>
            <a:off x="4032560" y="4231344"/>
            <a:ext cx="1078880" cy="1026716"/>
          </a:xfrm>
          <a:prstGeom prst="rect">
            <a:avLst/>
          </a:prstGeom>
        </p:spPr>
      </p:pic>
      <p:grpSp>
        <p:nvGrpSpPr>
          <p:cNvPr id="2" name="Group 1">
            <a:extLst>
              <a:ext uri="{FF2B5EF4-FFF2-40B4-BE49-F238E27FC236}">
                <a16:creationId xmlns:a16="http://schemas.microsoft.com/office/drawing/2014/main" id="{8E561739-911E-4014-C2CB-51B30CBD5944}"/>
              </a:ext>
            </a:extLst>
          </p:cNvPr>
          <p:cNvGrpSpPr/>
          <p:nvPr/>
        </p:nvGrpSpPr>
        <p:grpSpPr>
          <a:xfrm>
            <a:off x="67212" y="1832690"/>
            <a:ext cx="953097" cy="919401"/>
            <a:chOff x="1378611" y="2256622"/>
            <a:chExt cx="1592028" cy="1461570"/>
          </a:xfrm>
        </p:grpSpPr>
        <p:pic>
          <p:nvPicPr>
            <p:cNvPr id="4" name="Picture 3">
              <a:extLst>
                <a:ext uri="{FF2B5EF4-FFF2-40B4-BE49-F238E27FC236}">
                  <a16:creationId xmlns:a16="http://schemas.microsoft.com/office/drawing/2014/main" id="{358D9D20-C28C-A426-E789-7CD3686075EC}"/>
                </a:ext>
              </a:extLst>
            </p:cNvPr>
            <p:cNvPicPr>
              <a:picLocks noChangeAspect="1"/>
            </p:cNvPicPr>
            <p:nvPr/>
          </p:nvPicPr>
          <p:blipFill rotWithShape="1">
            <a:blip r:embed="rId3" cstate="print"/>
            <a:srcRect l="35993" r="32514"/>
            <a:stretch/>
          </p:blipFill>
          <p:spPr>
            <a:xfrm>
              <a:off x="1378611" y="2256622"/>
              <a:ext cx="1509978" cy="1461570"/>
            </a:xfrm>
            <a:prstGeom prst="rect">
              <a:avLst/>
            </a:prstGeom>
          </p:spPr>
        </p:pic>
        <p:sp>
          <p:nvSpPr>
            <p:cNvPr id="5" name="Rectangle 4">
              <a:extLst>
                <a:ext uri="{FF2B5EF4-FFF2-40B4-BE49-F238E27FC236}">
                  <a16:creationId xmlns:a16="http://schemas.microsoft.com/office/drawing/2014/main" id="{ABA9F4E4-37C6-9BE9-A527-2C5AE2FF1973}"/>
                </a:ext>
              </a:extLst>
            </p:cNvPr>
            <p:cNvSpPr/>
            <p:nvPr/>
          </p:nvSpPr>
          <p:spPr>
            <a:xfrm>
              <a:off x="2806538" y="3247222"/>
              <a:ext cx="164101" cy="470970"/>
            </a:xfrm>
            <a:prstGeom prst="rect">
              <a:avLst/>
            </a:prstGeom>
            <a:solidFill>
              <a:srgbClr val="FFFFFF"/>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Twinkl"/>
              </a:endParaRPr>
            </a:p>
          </p:txBody>
        </p:sp>
      </p:grpSp>
      <p:pic>
        <p:nvPicPr>
          <p:cNvPr id="7" name="Picture 6">
            <a:extLst>
              <a:ext uri="{FF2B5EF4-FFF2-40B4-BE49-F238E27FC236}">
                <a16:creationId xmlns:a16="http://schemas.microsoft.com/office/drawing/2014/main" id="{68258990-9871-B2A8-0ACC-9CA201BDDC8E}"/>
              </a:ext>
            </a:extLst>
          </p:cNvPr>
          <p:cNvPicPr>
            <a:picLocks noChangeAspect="1"/>
          </p:cNvPicPr>
          <p:nvPr/>
        </p:nvPicPr>
        <p:blipFill rotWithShape="1">
          <a:blip r:embed="rId4" cstate="print"/>
          <a:srcRect l="67486" r="4395"/>
          <a:stretch/>
        </p:blipFill>
        <p:spPr>
          <a:xfrm>
            <a:off x="110476" y="3138066"/>
            <a:ext cx="725676" cy="786701"/>
          </a:xfrm>
          <a:prstGeom prst="rect">
            <a:avLst/>
          </a:prstGeom>
        </p:spPr>
      </p:pic>
      <p:sp>
        <p:nvSpPr>
          <p:cNvPr id="9" name="TextBox 8">
            <a:extLst>
              <a:ext uri="{FF2B5EF4-FFF2-40B4-BE49-F238E27FC236}">
                <a16:creationId xmlns:a16="http://schemas.microsoft.com/office/drawing/2014/main" id="{B8EB56F4-2CF6-32EB-2EBC-EB2F534F1591}"/>
              </a:ext>
            </a:extLst>
          </p:cNvPr>
          <p:cNvSpPr txBox="1"/>
          <p:nvPr/>
        </p:nvSpPr>
        <p:spPr>
          <a:xfrm>
            <a:off x="976020" y="1767002"/>
            <a:ext cx="1360600" cy="1225868"/>
          </a:xfrm>
          <a:prstGeom prst="wedgeRoundRectCallout">
            <a:avLst>
              <a:gd name="adj1" fmla="val -73690"/>
              <a:gd name="adj2" fmla="val -721"/>
              <a:gd name="adj3" fmla="val 16667"/>
            </a:avLst>
          </a:prstGeom>
          <a:solidFill>
            <a:srgbClr val="88E2DE">
              <a:alpha val="35000"/>
            </a:srgbClr>
          </a:solidFill>
        </p:spPr>
        <p:txBody>
          <a:bodyPr wrap="square" lIns="0" tIns="0" rIns="0" bIns="0" rtlCol="0">
            <a:spAutoFit/>
          </a:bodyPr>
          <a:lstStyle/>
          <a:p>
            <a:pPr algn="ctr"/>
            <a:r>
              <a:rPr lang="en-US">
                <a:solidFill>
                  <a:srgbClr val="1C1C1C"/>
                </a:solidFill>
                <a:latin typeface="Times New Roman" panose="02020603050405020304" pitchFamily="18" charset="0"/>
                <a:cs typeface="Times New Roman" panose="02020603050405020304" pitchFamily="18" charset="0"/>
              </a:rPr>
              <a:t>Ghép đôi và chia sẻ ý tưởng của mình</a:t>
            </a:r>
          </a:p>
        </p:txBody>
      </p:sp>
      <p:grpSp>
        <p:nvGrpSpPr>
          <p:cNvPr id="11" name="Group 10">
            <a:extLst>
              <a:ext uri="{FF2B5EF4-FFF2-40B4-BE49-F238E27FC236}">
                <a16:creationId xmlns:a16="http://schemas.microsoft.com/office/drawing/2014/main" id="{3227C7E7-8635-826E-4B06-7C0FF66CCC2C}"/>
              </a:ext>
            </a:extLst>
          </p:cNvPr>
          <p:cNvGrpSpPr/>
          <p:nvPr/>
        </p:nvGrpSpPr>
        <p:grpSpPr>
          <a:xfrm>
            <a:off x="28561" y="448403"/>
            <a:ext cx="1128072" cy="797847"/>
            <a:chOff x="1378610" y="0"/>
            <a:chExt cx="1593189" cy="1461570"/>
          </a:xfrm>
        </p:grpSpPr>
        <p:pic>
          <p:nvPicPr>
            <p:cNvPr id="12" name="Picture 11">
              <a:extLst>
                <a:ext uri="{FF2B5EF4-FFF2-40B4-BE49-F238E27FC236}">
                  <a16:creationId xmlns:a16="http://schemas.microsoft.com/office/drawing/2014/main" id="{EDA71543-1745-7DC4-D6B5-A8CA21A7F280}"/>
                </a:ext>
              </a:extLst>
            </p:cNvPr>
            <p:cNvPicPr>
              <a:picLocks noChangeAspect="1"/>
            </p:cNvPicPr>
            <p:nvPr/>
          </p:nvPicPr>
          <p:blipFill rotWithShape="1">
            <a:blip r:embed="rId5" cstate="print"/>
            <a:srcRect l="2250" r="64521"/>
            <a:stretch/>
          </p:blipFill>
          <p:spPr>
            <a:xfrm>
              <a:off x="1378610" y="0"/>
              <a:ext cx="1593189" cy="1461570"/>
            </a:xfrm>
            <a:prstGeom prst="rect">
              <a:avLst/>
            </a:prstGeom>
          </p:spPr>
        </p:pic>
        <p:sp>
          <p:nvSpPr>
            <p:cNvPr id="13" name="Rectangle 12">
              <a:extLst>
                <a:ext uri="{FF2B5EF4-FFF2-40B4-BE49-F238E27FC236}">
                  <a16:creationId xmlns:a16="http://schemas.microsoft.com/office/drawing/2014/main" id="{4DF0AB7C-39C4-3FBB-C3AA-D887116B8B0C}"/>
                </a:ext>
              </a:extLst>
            </p:cNvPr>
            <p:cNvSpPr/>
            <p:nvPr/>
          </p:nvSpPr>
          <p:spPr>
            <a:xfrm>
              <a:off x="2807698" y="990600"/>
              <a:ext cx="164101" cy="470970"/>
            </a:xfrm>
            <a:prstGeom prst="rect">
              <a:avLst/>
            </a:prstGeom>
            <a:solidFill>
              <a:srgbClr val="FFFFFF"/>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Twinkl"/>
              </a:endParaRPr>
            </a:p>
          </p:txBody>
        </p:sp>
      </p:grpSp>
      <p:sp>
        <p:nvSpPr>
          <p:cNvPr id="14" name="TextBox 13">
            <a:extLst>
              <a:ext uri="{FF2B5EF4-FFF2-40B4-BE49-F238E27FC236}">
                <a16:creationId xmlns:a16="http://schemas.microsoft.com/office/drawing/2014/main" id="{E156F7AF-97D7-C694-70C1-B69B75729220}"/>
              </a:ext>
            </a:extLst>
          </p:cNvPr>
          <p:cNvSpPr txBox="1"/>
          <p:nvPr/>
        </p:nvSpPr>
        <p:spPr>
          <a:xfrm>
            <a:off x="-16880" y="1397178"/>
            <a:ext cx="1037189" cy="314980"/>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sz="1400" b="1" kern="0">
                <a:solidFill>
                  <a:srgbClr val="1C1C1C"/>
                </a:solidFill>
                <a:latin typeface="Twinkl"/>
              </a:rPr>
              <a:t>2 phút</a:t>
            </a:r>
          </a:p>
        </p:txBody>
      </p:sp>
      <p:sp>
        <p:nvSpPr>
          <p:cNvPr id="15" name="TextBox 14">
            <a:extLst>
              <a:ext uri="{FF2B5EF4-FFF2-40B4-BE49-F238E27FC236}">
                <a16:creationId xmlns:a16="http://schemas.microsoft.com/office/drawing/2014/main" id="{2E7712AD-EC38-1DBA-4566-EC565929A2A3}"/>
              </a:ext>
            </a:extLst>
          </p:cNvPr>
          <p:cNvSpPr txBox="1"/>
          <p:nvPr/>
        </p:nvSpPr>
        <p:spPr>
          <a:xfrm>
            <a:off x="20731" y="2876322"/>
            <a:ext cx="1037189" cy="383084"/>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b="1" kern="0">
                <a:solidFill>
                  <a:srgbClr val="1C1C1C"/>
                </a:solidFill>
                <a:latin typeface="Twinkl"/>
              </a:rPr>
              <a:t>2</a:t>
            </a:r>
            <a:r>
              <a:rPr lang="en-US" sz="1400" b="1" kern="0">
                <a:solidFill>
                  <a:srgbClr val="1C1C1C"/>
                </a:solidFill>
                <a:latin typeface="Twinkl"/>
              </a:rPr>
              <a:t> phút</a:t>
            </a:r>
          </a:p>
        </p:txBody>
      </p:sp>
      <p:sp>
        <p:nvSpPr>
          <p:cNvPr id="16" name="TextBox 15">
            <a:extLst>
              <a:ext uri="{FF2B5EF4-FFF2-40B4-BE49-F238E27FC236}">
                <a16:creationId xmlns:a16="http://schemas.microsoft.com/office/drawing/2014/main" id="{C7AD1B79-CF61-129B-E15A-34609D961708}"/>
              </a:ext>
            </a:extLst>
          </p:cNvPr>
          <p:cNvSpPr txBox="1"/>
          <p:nvPr/>
        </p:nvSpPr>
        <p:spPr>
          <a:xfrm>
            <a:off x="20731" y="3955192"/>
            <a:ext cx="1037189" cy="314980"/>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sz="1400" b="1" kern="0">
                <a:solidFill>
                  <a:srgbClr val="1C1C1C"/>
                </a:solidFill>
                <a:latin typeface="Twinkl"/>
              </a:rPr>
              <a:t>3 phút</a:t>
            </a:r>
          </a:p>
        </p:txBody>
      </p:sp>
      <p:sp>
        <p:nvSpPr>
          <p:cNvPr id="17" name="TextBox 16">
            <a:extLst>
              <a:ext uri="{FF2B5EF4-FFF2-40B4-BE49-F238E27FC236}">
                <a16:creationId xmlns:a16="http://schemas.microsoft.com/office/drawing/2014/main" id="{798AB1FB-3999-170B-42A8-EAF456854102}"/>
              </a:ext>
            </a:extLst>
          </p:cNvPr>
          <p:cNvSpPr txBox="1"/>
          <p:nvPr/>
        </p:nvSpPr>
        <p:spPr>
          <a:xfrm>
            <a:off x="1229922" y="430166"/>
            <a:ext cx="7360018" cy="715090"/>
          </a:xfrm>
          <a:prstGeom prst="wedgeRoundRectCallout">
            <a:avLst>
              <a:gd name="adj1" fmla="val -54612"/>
              <a:gd name="adj2" fmla="val 18365"/>
              <a:gd name="adj3" fmla="val 16667"/>
            </a:avLst>
          </a:prstGeom>
          <a:solidFill>
            <a:srgbClr val="88E2DE">
              <a:alpha val="35000"/>
            </a:srgbClr>
          </a:solidFill>
        </p:spPr>
        <p:txBody>
          <a:bodyPr wrap="square" lIns="0" tIns="0" rIns="0" bIns="0" rtlCol="0">
            <a:spAutoFit/>
          </a:bodyPr>
          <a:lstStyle/>
          <a:p>
            <a:pPr algn="ctr" defTabSz="685800">
              <a:spcAft>
                <a:spcPts val="450"/>
              </a:spcAft>
              <a:buClr>
                <a:srgbClr val="000000"/>
              </a:buClr>
              <a:buSzPts val="1300"/>
              <a:tabLst>
                <a:tab pos="384810" algn="l"/>
              </a:tabLst>
              <a:defRPr/>
            </a:pPr>
            <a:r>
              <a:rPr lang="vi-VN" sz="2100" i="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Em suy nghĩ gì vê chính sách cai trị, bóc lột của thực dân Anh ở Ấn Độ cuối thế kỉ XIX?</a:t>
            </a:r>
            <a:endParaRPr lang="en-US" sz="2100" i="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52A19118-C486-AE53-17A8-8BC0C91B6697}"/>
              </a:ext>
            </a:extLst>
          </p:cNvPr>
          <p:cNvSpPr txBox="1"/>
          <p:nvPr/>
        </p:nvSpPr>
        <p:spPr>
          <a:xfrm>
            <a:off x="918419" y="3234944"/>
            <a:ext cx="1360599" cy="919401"/>
          </a:xfrm>
          <a:prstGeom prst="wedgeRoundRectCallout">
            <a:avLst>
              <a:gd name="adj1" fmla="val -52482"/>
              <a:gd name="adj2" fmla="val -24178"/>
              <a:gd name="adj3" fmla="val 16667"/>
            </a:avLst>
          </a:prstGeom>
          <a:solidFill>
            <a:srgbClr val="88E2DE">
              <a:alpha val="35000"/>
            </a:srgbClr>
          </a:solidFill>
        </p:spPr>
        <p:txBody>
          <a:bodyPr wrap="square" lIns="0" tIns="0" rIns="0" bIns="0" rtlCol="0">
            <a:spAutoFit/>
          </a:bodyPr>
          <a:lstStyle/>
          <a:p>
            <a:pPr algn="ctr"/>
            <a:r>
              <a:rPr lang="en-US">
                <a:solidFill>
                  <a:srgbClr val="1C1C1C"/>
                </a:solidFill>
                <a:latin typeface="Times New Roman" panose="02020603050405020304" pitchFamily="18" charset="0"/>
                <a:cs typeface="Times New Roman" panose="02020603050405020304" pitchFamily="18" charset="0"/>
              </a:rPr>
              <a:t>Chia sẻ ý tưởng trước lớp</a:t>
            </a:r>
          </a:p>
        </p:txBody>
      </p:sp>
      <p:sp>
        <p:nvSpPr>
          <p:cNvPr id="20" name="TextBox 19">
            <a:extLst>
              <a:ext uri="{FF2B5EF4-FFF2-40B4-BE49-F238E27FC236}">
                <a16:creationId xmlns:a16="http://schemas.microsoft.com/office/drawing/2014/main" id="{C0DF5231-CAD6-5A16-325A-3DF82F038DD1}"/>
              </a:ext>
            </a:extLst>
          </p:cNvPr>
          <p:cNvSpPr txBox="1"/>
          <p:nvPr/>
        </p:nvSpPr>
        <p:spPr>
          <a:xfrm>
            <a:off x="2390571" y="1246250"/>
            <a:ext cx="6642953" cy="3116238"/>
          </a:xfrm>
          <a:prstGeom prst="rect">
            <a:avLst/>
          </a:prstGeom>
          <a:noFill/>
        </p:spPr>
        <p:txBody>
          <a:bodyPr wrap="square" lIns="68580" tIns="34290" rIns="68580" bIns="34290" rtlCol="0">
            <a:spAutoFit/>
          </a:bodyPr>
          <a:lstStyle/>
          <a:p>
            <a:pPr indent="257175" algn="just">
              <a:spcBef>
                <a:spcPts val="1575"/>
              </a:spcBef>
            </a:pPr>
            <a:r>
              <a:rPr lang="en-US" dirty="0">
                <a:latin typeface="Times New Roman" panose="02020603050405020304" pitchFamily="18" charset="0"/>
                <a:ea typeface="Times New Roman" panose="02020603050405020304" pitchFamily="18" charset="0"/>
              </a:rPr>
              <a:t>C</a:t>
            </a:r>
            <a:r>
              <a:rPr lang="vi-VN" dirty="0">
                <a:latin typeface="Times New Roman" panose="02020603050405020304" pitchFamily="18" charset="0"/>
                <a:ea typeface="Times New Roman" panose="02020603050405020304" pitchFamily="18" charset="0"/>
              </a:rPr>
              <a:t>hính sách khai thác, bóc lột tàn bạo của thực dân Anh đối với Ấn Độ đã gây nên những nạn đói khủng khiếp: B</a:t>
            </a:r>
            <a:r>
              <a:rPr lang="en-US" dirty="0">
                <a:latin typeface="Times New Roman" panose="02020603050405020304" pitchFamily="18" charset="0"/>
                <a:ea typeface="Times New Roman" panose="02020603050405020304" pitchFamily="18" charset="0"/>
              </a:rPr>
              <a:t>ê</a:t>
            </a:r>
            <a:r>
              <a:rPr lang="vi-VN" dirty="0">
                <a:latin typeface="Times New Roman" panose="02020603050405020304" pitchFamily="18" charset="0"/>
                <a:ea typeface="Times New Roman" panose="02020603050405020304" pitchFamily="18" charset="0"/>
              </a:rPr>
              <a:t>n cạnh chính sách khai thác, bóc lột thuộc địa, thực dân Anh còn thi hành chính sách chính trị thâm độc, như lợi dụng sự khác biệt </a:t>
            </a:r>
            <a:r>
              <a:rPr lang="vi-VN"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ề</a:t>
            </a:r>
            <a:r>
              <a:rPr lang="vi-VN" dirty="0" smtClean="0">
                <a:latin typeface="Times New Roman" panose="02020603050405020304" pitchFamily="18" charset="0"/>
                <a:ea typeface="Times New Roman" panose="02020603050405020304" pitchFamily="18" charset="0"/>
              </a:rPr>
              <a:t> </a:t>
            </a:r>
            <a:r>
              <a:rPr lang="vi-VN" dirty="0">
                <a:latin typeface="Times New Roman" panose="02020603050405020304" pitchFamily="18" charset="0"/>
                <a:ea typeface="Times New Roman" panose="02020603050405020304" pitchFamily="18" charset="0"/>
              </a:rPr>
              <a:t>đẳng cấp, tôn giáo và sự tồn tại của nhiểu vương quốc để áp dụng chính sách “chia để trị”. </a:t>
            </a:r>
            <a:r>
              <a:rPr lang="vi-VN" dirty="0" smtClean="0">
                <a:latin typeface="Times New Roman" panose="02020603050405020304" pitchFamily="18" charset="0"/>
                <a:ea typeface="Times New Roman" panose="02020603050405020304" pitchFamily="18" charset="0"/>
              </a:rPr>
              <a:t>V</a:t>
            </a:r>
            <a:r>
              <a:rPr lang="en-US" dirty="0" smtClean="0">
                <a:latin typeface="Times New Roman" panose="02020603050405020304" pitchFamily="18" charset="0"/>
                <a:ea typeface="Times New Roman" panose="02020603050405020304" pitchFamily="18" charset="0"/>
              </a:rPr>
              <a:t>ề</a:t>
            </a:r>
            <a:r>
              <a:rPr lang="vi-VN" dirty="0" smtClean="0">
                <a:latin typeface="Times New Roman" panose="02020603050405020304" pitchFamily="18" charset="0"/>
                <a:ea typeface="Times New Roman" panose="02020603050405020304" pitchFamily="18" charset="0"/>
              </a:rPr>
              <a:t> </a:t>
            </a:r>
            <a:r>
              <a:rPr lang="vi-VN" dirty="0">
                <a:latin typeface="Times New Roman" panose="02020603050405020304" pitchFamily="18" charset="0"/>
                <a:ea typeface="Times New Roman" panose="02020603050405020304" pitchFamily="18" charset="0"/>
              </a:rPr>
              <a:t>văn</a:t>
            </a:r>
            <a:r>
              <a:rPr lang="en-US" dirty="0">
                <a:latin typeface="Times New Roman" panose="02020603050405020304" pitchFamily="18" charset="0"/>
                <a:ea typeface="Times New Roman" panose="02020603050405020304" pitchFamily="18" charset="0"/>
              </a:rPr>
              <a:t> </a:t>
            </a:r>
            <a:r>
              <a:rPr lang="vi-VN" dirty="0">
                <a:latin typeface="Times New Roman" panose="02020603050405020304" pitchFamily="18" charset="0"/>
                <a:ea typeface="Times New Roman" panose="02020603050405020304" pitchFamily="18" charset="0"/>
              </a:rPr>
              <a:t>hoá - giáo dục, chúng thi hành chính sách ngu dân, khuyến khích những tập quán lạc hậu và hủ tục thời xa xưa. Hậu quả tất yếu là tình trạng bần cùng và chết đói của quần chúng nhân dân Ấn Độ. Thủ công nghiệp bị suy sụp, nển văn minh lâu đời bị phá huỷ. Sự xầm lược và thống trị của thực dân Anh đã chà đạp lên quy</a:t>
            </a:r>
            <a:r>
              <a:rPr lang="en-US" dirty="0">
                <a:latin typeface="Times New Roman" panose="02020603050405020304" pitchFamily="18" charset="0"/>
                <a:ea typeface="Times New Roman" panose="02020603050405020304" pitchFamily="18" charset="0"/>
              </a:rPr>
              <a:t>ề</a:t>
            </a:r>
            <a:r>
              <a:rPr lang="vi-VN" dirty="0">
                <a:latin typeface="Times New Roman" panose="02020603050405020304" pitchFamily="18" charset="0"/>
                <a:ea typeface="Times New Roman" panose="02020603050405020304" pitchFamily="18" charset="0"/>
              </a:rPr>
              <a:t>n dân tộc thiêng liêng của nhân dân Ấn Độ. </a:t>
            </a:r>
            <a:endParaRPr lang="en-US" dirty="0"/>
          </a:p>
        </p:txBody>
      </p:sp>
    </p:spTree>
    <p:extLst>
      <p:ext uri="{BB962C8B-B14F-4D97-AF65-F5344CB8AC3E}">
        <p14:creationId xmlns:p14="http://schemas.microsoft.com/office/powerpoint/2010/main" val="35154782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grpSp>
        <p:nvGrpSpPr>
          <p:cNvPr id="9" name="Group 8">
            <a:extLst>
              <a:ext uri="{FF2B5EF4-FFF2-40B4-BE49-F238E27FC236}">
                <a16:creationId xmlns:a16="http://schemas.microsoft.com/office/drawing/2014/main" id="{90F63238-2B33-5528-F150-5E78FFD8B722}"/>
              </a:ext>
            </a:extLst>
          </p:cNvPr>
          <p:cNvGrpSpPr/>
          <p:nvPr/>
        </p:nvGrpSpPr>
        <p:grpSpPr>
          <a:xfrm>
            <a:off x="204107" y="-40821"/>
            <a:ext cx="8588829" cy="628650"/>
            <a:chOff x="239485" y="413657"/>
            <a:chExt cx="11451772" cy="838200"/>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400">
                <a:solidFill>
                  <a:prstClr val="white"/>
                </a:solidFill>
                <a:latin typeface="Calibri"/>
              </a:endParaRPr>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15553"/>
            </a:xfrm>
            <a:prstGeom prst="rect">
              <a:avLst/>
            </a:prstGeom>
            <a:noFill/>
          </p:spPr>
          <p:txBody>
            <a:bodyPr wrap="square" rtlCol="0">
              <a:spAutoFit/>
            </a:bodyPr>
            <a:lstStyle/>
            <a:p>
              <a:pPr algn="ctr" defTabSz="685800">
                <a:defRPr/>
              </a:pPr>
              <a:r>
                <a:rPr lang="en-US" sz="2400">
                  <a:solidFill>
                    <a:prstClr val="white"/>
                  </a:solidFill>
                  <a:latin typeface="Times New Roman" panose="02020603050405020304" pitchFamily="18" charset="0"/>
                  <a:cs typeface="Times New Roman" panose="02020603050405020304" pitchFamily="18" charset="0"/>
                </a:rPr>
                <a:t>1. Ấn Độ nửa sau thế kỉ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3393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19" name="Rectangle 18">
            <a:extLst>
              <a:ext uri="{FF2B5EF4-FFF2-40B4-BE49-F238E27FC236}">
                <a16:creationId xmlns:a16="http://schemas.microsoft.com/office/drawing/2014/main" id="{D1F64601-A4BE-2742-A3D5-1BE18922DC3A}"/>
              </a:ext>
            </a:extLst>
          </p:cNvPr>
          <p:cNvSpPr/>
          <p:nvPr/>
        </p:nvSpPr>
        <p:spPr>
          <a:xfrm>
            <a:off x="508938" y="1256947"/>
            <a:ext cx="8225326" cy="3533342"/>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nvGraphicFramePr>
        <p:xfrm>
          <a:off x="525628" y="798984"/>
          <a:ext cx="8201993" cy="3658718"/>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831348">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3598725639"/>
                  </a:ext>
                </a:extLst>
              </a:tr>
              <a:tr h="484219">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522515">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83134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98928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01342" y="1644836"/>
            <a:ext cx="1335829"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01341" y="2179335"/>
            <a:ext cx="1335828"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Kinh tế</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2681308"/>
            <a:ext cx="1342471" cy="715581"/>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Văn hoá</a:t>
            </a:r>
          </a:p>
          <a:p>
            <a:pPr algn="ctr" defTabSz="685800">
              <a:defRPr/>
            </a:pPr>
            <a:r>
              <a:rPr lang="en-US" sz="2100">
                <a:solidFill>
                  <a:srgbClr val="FF0000"/>
                </a:solidFill>
                <a:latin typeface="Times New Roman" panose="02020603050405020304" pitchFamily="18" charset="0"/>
                <a:cs typeface="Times New Roman" panose="02020603050405020304" pitchFamily="18" charset="0"/>
              </a:rPr>
              <a:t>Xã hội </a:t>
            </a:r>
          </a:p>
        </p:txBody>
      </p:sp>
      <p:sp>
        <p:nvSpPr>
          <p:cNvPr id="4" name="TextBox 3">
            <a:extLst>
              <a:ext uri="{FF2B5EF4-FFF2-40B4-BE49-F238E27FC236}">
                <a16:creationId xmlns:a16="http://schemas.microsoft.com/office/drawing/2014/main" id="{AF625697-F735-7290-92A4-F9909029A4C5}"/>
              </a:ext>
            </a:extLst>
          </p:cNvPr>
          <p:cNvSpPr txBox="1"/>
          <p:nvPr/>
        </p:nvSpPr>
        <p:spPr>
          <a:xfrm>
            <a:off x="1922688" y="1653696"/>
            <a:ext cx="7102930"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Anh trực tiếp cai trị Ấn Độ, thực hiện chính sách “chia để trị”..</a:t>
            </a:r>
            <a:endParaRPr lang="en-US"/>
          </a:p>
        </p:txBody>
      </p:sp>
      <p:sp>
        <p:nvSpPr>
          <p:cNvPr id="5" name="TextBox 4">
            <a:extLst>
              <a:ext uri="{FF2B5EF4-FFF2-40B4-BE49-F238E27FC236}">
                <a16:creationId xmlns:a16="http://schemas.microsoft.com/office/drawing/2014/main" id="{B497C83A-84BC-0C65-0154-5947B185A617}"/>
              </a:ext>
            </a:extLst>
          </p:cNvPr>
          <p:cNvSpPr txBox="1"/>
          <p:nvPr/>
        </p:nvSpPr>
        <p:spPr>
          <a:xfrm>
            <a:off x="1991518" y="2179335"/>
            <a:ext cx="6651141"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Vơ vét, khai thác, bóc lột thuộc địa.</a:t>
            </a:r>
            <a:endParaRPr lang="en-US"/>
          </a:p>
        </p:txBody>
      </p:sp>
      <p:sp>
        <p:nvSpPr>
          <p:cNvPr id="10" name="TextBox 9">
            <a:extLst>
              <a:ext uri="{FF2B5EF4-FFF2-40B4-BE49-F238E27FC236}">
                <a16:creationId xmlns:a16="http://schemas.microsoft.com/office/drawing/2014/main" id="{DB27D9FF-3A0B-50DE-CA50-13428EB5B409}"/>
              </a:ext>
            </a:extLst>
          </p:cNvPr>
          <p:cNvSpPr txBox="1"/>
          <p:nvPr/>
        </p:nvSpPr>
        <p:spPr>
          <a:xfrm>
            <a:off x="2007722" y="2607232"/>
            <a:ext cx="6147952" cy="715580"/>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thi hành chính sách "ngu dân", khuyến khích những tập quán lạc hậu và phản động.</a:t>
            </a:r>
            <a:endParaRPr lang="en-US" sz="21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30627066-D60D-27DA-D1BA-8D962F31A718}"/>
              </a:ext>
            </a:extLst>
          </p:cNvPr>
          <p:cNvSpPr txBox="1"/>
          <p:nvPr/>
        </p:nvSpPr>
        <p:spPr>
          <a:xfrm>
            <a:off x="538844" y="3690347"/>
            <a:ext cx="1342471"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Hậu quả</a:t>
            </a:r>
          </a:p>
        </p:txBody>
      </p:sp>
      <p:sp>
        <p:nvSpPr>
          <p:cNvPr id="12" name="TextBox 11">
            <a:extLst>
              <a:ext uri="{FF2B5EF4-FFF2-40B4-BE49-F238E27FC236}">
                <a16:creationId xmlns:a16="http://schemas.microsoft.com/office/drawing/2014/main" id="{FA3BBD3D-F0C2-C263-F7B1-D01A87799ED6}"/>
              </a:ext>
            </a:extLst>
          </p:cNvPr>
          <p:cNvSpPr txBox="1"/>
          <p:nvPr/>
        </p:nvSpPr>
        <p:spPr>
          <a:xfrm>
            <a:off x="2046917" y="3460381"/>
            <a:ext cx="6515100" cy="1038746"/>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Ách áp bức, thống trị của thực dân Anh đã khiến cho mâu thuẫn dân tộc giữa nhân dân Ấn Độ với chính quyền thực dân ngày càng sâu sắc.</a:t>
            </a:r>
            <a:endParaRPr lang="en-US" sz="2100">
              <a:latin typeface="Times New Roman" panose="02020603050405020304" pitchFamily="18" charset="0"/>
              <a:cs typeface="Times New Roman" panose="02020603050405020304" pitchFamily="18" charset="0"/>
            </a:endParaRPr>
          </a:p>
        </p:txBody>
      </p:sp>
      <p:sp>
        <p:nvSpPr>
          <p:cNvPr id="14" name="Arrow: Right 13">
            <a:extLst>
              <a:ext uri="{FF2B5EF4-FFF2-40B4-BE49-F238E27FC236}">
                <a16:creationId xmlns:a16="http://schemas.microsoft.com/office/drawing/2014/main" id="{A8F03E81-4775-C6F6-0046-4DFDB1EC4F97}"/>
              </a:ext>
            </a:extLst>
          </p:cNvPr>
          <p:cNvSpPr/>
          <p:nvPr/>
        </p:nvSpPr>
        <p:spPr>
          <a:xfrm>
            <a:off x="579664" y="4499128"/>
            <a:ext cx="465365" cy="291161"/>
          </a:xfrm>
          <a:prstGeom prst="rightArrow">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7" name="TextBox 16">
            <a:extLst>
              <a:ext uri="{FF2B5EF4-FFF2-40B4-BE49-F238E27FC236}">
                <a16:creationId xmlns:a16="http://schemas.microsoft.com/office/drawing/2014/main" id="{0B1A89A8-8C83-1332-FBCA-9BC73C6F6D1B}"/>
              </a:ext>
            </a:extLst>
          </p:cNvPr>
          <p:cNvSpPr txBox="1"/>
          <p:nvPr/>
        </p:nvSpPr>
        <p:spPr>
          <a:xfrm>
            <a:off x="1190220" y="4450240"/>
            <a:ext cx="7600950" cy="715580"/>
          </a:xfrm>
          <a:prstGeom prst="rect">
            <a:avLst/>
          </a:prstGeom>
          <a:noFill/>
        </p:spPr>
        <p:txBody>
          <a:bodyPr wrap="square" lIns="68580" tIns="34290" rIns="68580" bIns="34290" rtlCol="0">
            <a:spAutoFit/>
          </a:bodyPr>
          <a:lstStyle/>
          <a:p>
            <a:pPr algn="ctr"/>
            <a:r>
              <a:rPr lang="en-US" sz="2100">
                <a:solidFill>
                  <a:srgbClr val="0070C0"/>
                </a:solidFill>
                <a:latin typeface="Times New Roman" panose="02020603050405020304" pitchFamily="18" charset="0"/>
                <a:cs typeface="Times New Roman" panose="02020603050405020304" pitchFamily="18" charset="0"/>
              </a:rPr>
              <a:t>Đây là nguyên nhân chính dẫn đến các cuộc đấu tranh giành độc lập của nhân dân Ấn Độ.</a:t>
            </a:r>
          </a:p>
        </p:txBody>
      </p:sp>
    </p:spTree>
    <p:extLst>
      <p:ext uri="{BB962C8B-B14F-4D97-AF65-F5344CB8AC3E}">
        <p14:creationId xmlns:p14="http://schemas.microsoft.com/office/powerpoint/2010/main" val="11387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5925D5-82B6-CF48-BF8F-970646BA3AAC}"/>
              </a:ext>
            </a:extLst>
          </p:cNvPr>
          <p:cNvSpPr txBox="1">
            <a:spLocks noChangeArrowheads="1"/>
          </p:cNvSpPr>
          <p:nvPr/>
        </p:nvSpPr>
        <p:spPr bwMode="auto">
          <a:xfrm>
            <a:off x="301083" y="1"/>
            <a:ext cx="8842917" cy="484748"/>
          </a:xfrm>
          <a:prstGeom prst="rect">
            <a:avLst/>
          </a:prstGeom>
          <a:noFill/>
          <a:ln w="9525">
            <a:noFill/>
            <a:miter lim="800000"/>
            <a:headEnd/>
            <a:tailEnd/>
          </a:ln>
        </p:spPr>
        <p:txBody>
          <a:bodyPr wrap="square" lIns="68580" tIns="34290" rIns="68580" bIns="34290">
            <a:spAutoFit/>
          </a:bodyPr>
          <a:lstStyle/>
          <a:p>
            <a:pPr algn="ctr" defTabSz="685800">
              <a:defRPr/>
            </a:pPr>
            <a:r>
              <a:rPr lang="en-US" sz="270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Phong </a:t>
            </a:r>
            <a:r>
              <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trào đấu tranh giải phóng dân tộc của nhân dân </a:t>
            </a:r>
            <a:r>
              <a:rPr lang="en-US" sz="2700" dirty="0" err="1">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Ấn</a:t>
            </a:r>
            <a:r>
              <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700" dirty="0" err="1">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Độ</a:t>
            </a:r>
            <a:endPar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1978CEBA-822A-5D4B-A47A-E836B0E8BC40}"/>
              </a:ext>
            </a:extLst>
          </p:cNvPr>
          <p:cNvPicPr>
            <a:picLocks noChangeAspect="1"/>
          </p:cNvPicPr>
          <p:nvPr/>
        </p:nvPicPr>
        <p:blipFill>
          <a:blip r:embed="rId2"/>
          <a:stretch>
            <a:fillRect/>
          </a:stretch>
        </p:blipFill>
        <p:spPr>
          <a:xfrm>
            <a:off x="301084" y="641653"/>
            <a:ext cx="4767146" cy="4037156"/>
          </a:xfrm>
          <a:prstGeom prst="rect">
            <a:avLst/>
          </a:prstGeom>
        </p:spPr>
      </p:pic>
      <p:cxnSp>
        <p:nvCxnSpPr>
          <p:cNvPr id="4" name="Straight Connector 3">
            <a:extLst>
              <a:ext uri="{FF2B5EF4-FFF2-40B4-BE49-F238E27FC236}">
                <a16:creationId xmlns:a16="http://schemas.microsoft.com/office/drawing/2014/main" id="{04AC5140-B37C-DDA6-5629-52B7A1EB590A}"/>
              </a:ext>
            </a:extLst>
          </p:cNvPr>
          <p:cNvCxnSpPr/>
          <p:nvPr/>
        </p:nvCxnSpPr>
        <p:spPr>
          <a:xfrm>
            <a:off x="301083" y="464692"/>
            <a:ext cx="8723042"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5" name="Straight Connector 4">
            <a:extLst>
              <a:ext uri="{FF2B5EF4-FFF2-40B4-BE49-F238E27FC236}">
                <a16:creationId xmlns:a16="http://schemas.microsoft.com/office/drawing/2014/main" id="{61705E21-72E1-37A7-B8AD-8A9C5245A2D3}"/>
              </a:ext>
            </a:extLst>
          </p:cNvPr>
          <p:cNvCxnSpPr/>
          <p:nvPr/>
        </p:nvCxnSpPr>
        <p:spPr>
          <a:xfrm>
            <a:off x="301083" y="4936331"/>
            <a:ext cx="8723042" cy="0"/>
          </a:xfrm>
          <a:prstGeom prst="line">
            <a:avLst/>
          </a:prstGeom>
          <a:ln>
            <a:solidFill>
              <a:srgbClr val="953ADA"/>
            </a:solidFill>
          </a:ln>
        </p:spPr>
        <p:style>
          <a:lnRef idx="3">
            <a:schemeClr val="accent5"/>
          </a:lnRef>
          <a:fillRef idx="0">
            <a:schemeClr val="accent5"/>
          </a:fillRef>
          <a:effectRef idx="2">
            <a:schemeClr val="accent5"/>
          </a:effectRef>
          <a:fontRef idx="minor">
            <a:schemeClr val="tx1"/>
          </a:fontRef>
        </p:style>
      </p:cxnSp>
      <p:sp>
        <p:nvSpPr>
          <p:cNvPr id="6" name="Rectangle 5">
            <a:extLst>
              <a:ext uri="{FF2B5EF4-FFF2-40B4-BE49-F238E27FC236}">
                <a16:creationId xmlns:a16="http://schemas.microsoft.com/office/drawing/2014/main" id="{24783AB7-6606-996F-9FA4-D8362ED0EB86}"/>
              </a:ext>
            </a:extLst>
          </p:cNvPr>
          <p:cNvSpPr/>
          <p:nvPr/>
        </p:nvSpPr>
        <p:spPr>
          <a:xfrm>
            <a:off x="5252224" y="641654"/>
            <a:ext cx="3663176" cy="4100394"/>
          </a:xfrm>
          <a:prstGeom prst="rect">
            <a:avLst/>
          </a:prstGeom>
          <a:solidFill>
            <a:srgbClr val="88E2DE"/>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7" name="TextBox 6">
            <a:extLst>
              <a:ext uri="{FF2B5EF4-FFF2-40B4-BE49-F238E27FC236}">
                <a16:creationId xmlns:a16="http://schemas.microsoft.com/office/drawing/2014/main" id="{50C20461-58D9-5450-A6E9-907400C9EBC8}"/>
              </a:ext>
            </a:extLst>
          </p:cNvPr>
          <p:cNvSpPr txBox="1"/>
          <p:nvPr/>
        </p:nvSpPr>
        <p:spPr>
          <a:xfrm>
            <a:off x="5412922" y="783772"/>
            <a:ext cx="3339193" cy="2008242"/>
          </a:xfrm>
          <a:prstGeom prst="rect">
            <a:avLst/>
          </a:prstGeom>
          <a:noFill/>
        </p:spPr>
        <p:txBody>
          <a:bodyPr wrap="square" lIns="68580" tIns="34290" rIns="68580" bIns="34290" rtlCol="0">
            <a:spAutoFit/>
          </a:bodyPr>
          <a:lstStyle/>
          <a:p>
            <a:r>
              <a:rPr lang="en-US" sz="2100">
                <a:latin typeface="Times New Roman" panose="02020603050405020304" pitchFamily="18" charset="0"/>
                <a:cs typeface="Times New Roman" panose="02020603050405020304" pitchFamily="18" charset="0"/>
              </a:rPr>
              <a:t>- Khởi nghĩa Xi-pay (1857 – 1859).</a:t>
            </a:r>
          </a:p>
          <a:p>
            <a:r>
              <a:rPr lang="en-US" sz="2100">
                <a:latin typeface="Times New Roman" panose="02020603050405020304" pitchFamily="18" charset="0"/>
                <a:cs typeface="Times New Roman" panose="02020603050405020304" pitchFamily="18" charset="0"/>
              </a:rPr>
              <a:t>- Phong trào đấu tranh dưới sự lãnh đạo của Đảng Quốc Đại trong những năm 1905 - 1908</a:t>
            </a:r>
          </a:p>
        </p:txBody>
      </p:sp>
      <p:pic>
        <p:nvPicPr>
          <p:cNvPr id="9" name="Picture 8">
            <a:extLst>
              <a:ext uri="{FF2B5EF4-FFF2-40B4-BE49-F238E27FC236}">
                <a16:creationId xmlns:a16="http://schemas.microsoft.com/office/drawing/2014/main" id="{4C5404EF-90DD-1A94-E708-89E3F15A521D}"/>
              </a:ext>
            </a:extLst>
          </p:cNvPr>
          <p:cNvPicPr>
            <a:picLocks noChangeAspect="1"/>
          </p:cNvPicPr>
          <p:nvPr/>
        </p:nvPicPr>
        <p:blipFill rotWithShape="1">
          <a:blip r:embed="rId3"/>
          <a:srcRect b="33732"/>
          <a:stretch/>
        </p:blipFill>
        <p:spPr>
          <a:xfrm>
            <a:off x="5320453" y="2703937"/>
            <a:ext cx="3522464" cy="2008752"/>
          </a:xfrm>
          <a:prstGeom prst="rect">
            <a:avLst/>
          </a:prstGeom>
        </p:spPr>
      </p:pic>
    </p:spTree>
    <p:extLst>
      <p:ext uri="{BB962C8B-B14F-4D97-AF65-F5344CB8AC3E}">
        <p14:creationId xmlns:p14="http://schemas.microsoft.com/office/powerpoint/2010/main" val="411575238"/>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067800" cy="3046988"/>
          </a:xfrm>
          <a:prstGeom prst="rect">
            <a:avLst/>
          </a:prstGeom>
        </p:spPr>
        <p:txBody>
          <a:bodyPr wrap="square">
            <a:spAutoFit/>
          </a:bodyPr>
          <a:lstStyle/>
          <a:p>
            <a:pPr algn="just">
              <a:spcAft>
                <a:spcPts val="0"/>
              </a:spcAft>
            </a:pPr>
            <a:r>
              <a:rPr lang="vi-VN" sz="2400" b="1" dirty="0">
                <a:solidFill>
                  <a:srgbClr val="333333"/>
                </a:solidFill>
                <a:ea typeface="Times New Roman" panose="02020603050405020304" pitchFamily="18" charset="0"/>
              </a:rPr>
              <a:t>Câu </a:t>
            </a:r>
            <a:r>
              <a:rPr lang="en-US" sz="2400" b="1" dirty="0">
                <a:solidFill>
                  <a:srgbClr val="333333"/>
                </a:solidFill>
                <a:latin typeface="Arial" panose="020B0604020202020204" pitchFamily="34" charset="0"/>
                <a:ea typeface="Times New Roman" panose="02020603050405020304" pitchFamily="18" charset="0"/>
              </a:rPr>
              <a:t>1</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Cuộc chiến tranh giữa Trung Quốc với thực dân Anh trong những năm 1840 - 1842 còn được gọi là</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A. “</a:t>
            </a:r>
            <a:r>
              <a:rPr lang="en-US" sz="2400" dirty="0" err="1">
                <a:solidFill>
                  <a:srgbClr val="333333"/>
                </a:solidFill>
                <a:latin typeface="Arial" panose="020B0604020202020204" pitchFamily="34" charset="0"/>
                <a:ea typeface="Times New Roman" panose="02020603050405020304" pitchFamily="18" charset="0"/>
              </a:rPr>
              <a:t>Chiến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tranh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thuốc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phiện</a:t>
            </a:r>
            <a:r>
              <a:rPr lang="en-US"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B</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Chiến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tranh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chớp</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nhoáng</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C. “</a:t>
            </a:r>
            <a:r>
              <a:rPr lang="en-US" sz="2400" dirty="0" err="1">
                <a:solidFill>
                  <a:srgbClr val="333333"/>
                </a:solidFill>
                <a:latin typeface="Arial" panose="020B0604020202020204" pitchFamily="34" charset="0"/>
                <a:ea typeface="Times New Roman" panose="02020603050405020304" pitchFamily="18" charset="0"/>
              </a:rPr>
              <a:t>Chiến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tranh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lạnh</a:t>
            </a:r>
            <a:r>
              <a:rPr lang="en-US"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D</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Cách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mạng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nhung</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b="1" dirty="0" err="1">
                <a:solidFill>
                  <a:srgbClr val="333333"/>
                </a:solidFill>
                <a:latin typeface="Arial" panose="020B0604020202020204" pitchFamily="34" charset="0"/>
                <a:ea typeface="Times New Roman" panose="02020603050405020304" pitchFamily="18" charset="0"/>
              </a:rPr>
              <a:t>Câu</a:t>
            </a:r>
            <a:r>
              <a:rPr lang="en-US" sz="2400" b="1" dirty="0">
                <a:solidFill>
                  <a:srgbClr val="333333"/>
                </a:solidFill>
                <a:latin typeface="Arial" panose="020B0604020202020204" pitchFamily="34" charset="0"/>
                <a:ea typeface="Times New Roman" panose="02020603050405020304" pitchFamily="18" charset="0"/>
              </a:rPr>
              <a:t> </a:t>
            </a:r>
            <a:r>
              <a:rPr lang="en-US" sz="2400" b="1" dirty="0" smtClean="0">
                <a:solidFill>
                  <a:srgbClr val="333333"/>
                </a:solidFill>
                <a:latin typeface="Arial" panose="020B0604020202020204" pitchFamily="34" charset="0"/>
                <a:ea typeface="Times New Roman" panose="02020603050405020304" pitchFamily="18" charset="0"/>
              </a:rPr>
              <a:t>2.</a:t>
            </a:r>
            <a:r>
              <a:rPr lang="en-US" sz="2400" b="1"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Học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thuyết</a:t>
            </a:r>
            <a:r>
              <a:rPr lang="en-US" sz="2400" dirty="0">
                <a:solidFill>
                  <a:srgbClr val="333333"/>
                </a:solidFill>
                <a:latin typeface="Arial" panose="020B0604020202020204" pitchFamily="34" charset="0"/>
                <a:ea typeface="Times New Roman" panose="02020603050405020304" pitchFamily="18" charset="0"/>
              </a:rPr>
              <a:t> “Tam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của</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Tôn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Trung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Sơn</a:t>
            </a:r>
            <a:r>
              <a:rPr lang="en-US" sz="2400" dirty="0">
                <a:solidFill>
                  <a:srgbClr val="333333"/>
                </a:solidFill>
                <a:latin typeface="Arial" panose="020B0604020202020204" pitchFamily="34" charset="0"/>
                <a:ea typeface="Times New Roman" panose="02020603050405020304" pitchFamily="18" charset="0"/>
              </a:rPr>
              <a:t> </a:t>
            </a:r>
            <a:r>
              <a:rPr lang="en-US" sz="2400" b="1" dirty="0" err="1">
                <a:solidFill>
                  <a:srgbClr val="333333"/>
                </a:solidFill>
                <a:latin typeface="Arial" panose="020B0604020202020204" pitchFamily="34" charset="0"/>
                <a:ea typeface="Times New Roman" panose="02020603050405020304" pitchFamily="18" charset="0"/>
              </a:rPr>
              <a:t>không</a:t>
            </a:r>
            <a:r>
              <a:rPr lang="en-US" sz="2400" b="1" dirty="0">
                <a:solidFill>
                  <a:srgbClr val="333333"/>
                </a:solidFill>
                <a:latin typeface="Arial" panose="020B0604020202020204" pitchFamily="34" charset="0"/>
                <a:ea typeface="Times New Roman" panose="02020603050405020304" pitchFamily="18" charset="0"/>
              </a:rPr>
              <a:t> </a:t>
            </a:r>
            <a:r>
              <a:rPr lang="en-US" sz="2400" b="1" dirty="0" err="1">
                <a:solidFill>
                  <a:srgbClr val="333333"/>
                </a:solidFill>
                <a:latin typeface="Arial" panose="020B0604020202020204" pitchFamily="34" charset="0"/>
                <a:ea typeface="Times New Roman" panose="02020603050405020304" pitchFamily="18" charset="0"/>
              </a:rPr>
              <a:t>có</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nội</a:t>
            </a:r>
            <a:r>
              <a:rPr lang="en-US" sz="2400" dirty="0">
                <a:solidFill>
                  <a:srgbClr val="333333"/>
                </a:solidFill>
                <a:latin typeface="Arial" panose="020B0604020202020204" pitchFamily="34" charset="0"/>
                <a:ea typeface="Times New Roman" panose="02020603050405020304" pitchFamily="18" charset="0"/>
              </a:rPr>
              <a:t> dung </a:t>
            </a:r>
            <a:r>
              <a:rPr lang="en-US" sz="2400" dirty="0" err="1">
                <a:solidFill>
                  <a:srgbClr val="333333"/>
                </a:solidFill>
                <a:latin typeface="Arial" panose="020B0604020202020204" pitchFamily="34" charset="0"/>
                <a:ea typeface="Times New Roman" panose="02020603050405020304" pitchFamily="18" charset="0"/>
              </a:rPr>
              <a:t>nào</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sau</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đây</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A.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tộc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độc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lập</a:t>
            </a:r>
            <a:r>
              <a:rPr lang="en-US"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B</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quyền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tự</a:t>
            </a:r>
            <a:r>
              <a:rPr lang="en-US" sz="2400" dirty="0">
                <a:solidFill>
                  <a:srgbClr val="333333"/>
                </a:solidFill>
                <a:latin typeface="Arial" panose="020B0604020202020204" pitchFamily="34" charset="0"/>
                <a:ea typeface="Times New Roman" panose="02020603050405020304" pitchFamily="18" charset="0"/>
              </a:rPr>
              <a:t> do”.</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C.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sinh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hạnh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phúc</a:t>
            </a:r>
            <a:r>
              <a:rPr lang="en-US"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D</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Khai</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trí</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chấn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khí</a:t>
            </a:r>
            <a:r>
              <a:rPr lang="en-US" sz="2400" dirty="0" smtClean="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69456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6E1C4C-C47C-8671-0BDC-F8C693D74478}"/>
              </a:ext>
            </a:extLst>
          </p:cNvPr>
          <p:cNvSpPr txBox="1"/>
          <p:nvPr/>
        </p:nvSpPr>
        <p:spPr>
          <a:xfrm>
            <a:off x="120573" y="246910"/>
            <a:ext cx="8686799" cy="1754326"/>
          </a:xfrm>
          <a:prstGeom prst="rect">
            <a:avLst/>
          </a:prstGeom>
          <a:noFill/>
        </p:spPr>
        <p:txBody>
          <a:bodyPr wrap="square" rtlCol="0">
            <a:spAutoFit/>
          </a:bodyPr>
          <a:lstStyle/>
          <a:p>
            <a:pPr defTabSz="914378">
              <a:buClr>
                <a:srgbClr val="000000"/>
              </a:buClr>
              <a:defRPr/>
            </a:pPr>
            <a:r>
              <a:rPr lang="en-US" sz="3600" b="1" kern="0" dirty="0" smtClean="0">
                <a:solidFill>
                  <a:srgbClr val="663300"/>
                </a:solidFill>
                <a:latin typeface="Times New Roman" panose="02020603050405020304" pitchFamily="18" charset="0"/>
                <a:cs typeface="Times New Roman" panose="02020603050405020304" pitchFamily="18" charset="0"/>
                <a:sym typeface="Arial"/>
              </a:rPr>
              <a:t>2.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Phong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trào</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giải</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phóng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dân</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tộc</a:t>
            </a:r>
            <a:r>
              <a:rPr lang="en-US" sz="3600" b="1" kern="0" dirty="0">
                <a:solidFill>
                  <a:srgbClr val="663300"/>
                </a:solidFill>
                <a:latin typeface="Times New Roman" panose="02020603050405020304" pitchFamily="18" charset="0"/>
                <a:cs typeface="Times New Roman" panose="02020603050405020304" pitchFamily="18" charset="0"/>
                <a:sym typeface="Arial"/>
              </a:rPr>
              <a:t> ở </a:t>
            </a:r>
            <a:r>
              <a:rPr lang="en-US" sz="3600" b="1" kern="0" dirty="0" err="1">
                <a:solidFill>
                  <a:srgbClr val="663300"/>
                </a:solidFill>
                <a:latin typeface="Times New Roman" panose="02020603050405020304" pitchFamily="18" charset="0"/>
                <a:cs typeface="Times New Roman" panose="02020603050405020304" pitchFamily="18" charset="0"/>
                <a:sym typeface="Arial"/>
              </a:rPr>
              <a:t>Đông</a:t>
            </a:r>
            <a:r>
              <a:rPr lang="en-US" sz="3600" b="1" kern="0" dirty="0">
                <a:solidFill>
                  <a:srgbClr val="663300"/>
                </a:solidFill>
                <a:latin typeface="Times New Roman" panose="02020603050405020304" pitchFamily="18" charset="0"/>
                <a:cs typeface="Times New Roman" panose="02020603050405020304" pitchFamily="18" charset="0"/>
                <a:sym typeface="Arial"/>
              </a:rPr>
              <a:t> Nam Á </a:t>
            </a:r>
            <a:r>
              <a:rPr lang="en-US" sz="3600" b="1" kern="0" dirty="0" err="1">
                <a:solidFill>
                  <a:srgbClr val="663300"/>
                </a:solidFill>
                <a:latin typeface="Times New Roman" panose="02020603050405020304" pitchFamily="18" charset="0"/>
                <a:cs typeface="Times New Roman" panose="02020603050405020304" pitchFamily="18" charset="0"/>
                <a:sym typeface="Arial"/>
              </a:rPr>
              <a:t>nửa</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sau</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thế</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kỉ</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XIX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đến</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đầu</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thế</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kỉ</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XX</a:t>
            </a:r>
            <a:endParaRPr lang="en-US" sz="3600" b="1" kern="0" dirty="0">
              <a:solidFill>
                <a:srgbClr val="663300"/>
              </a:solidFill>
              <a:latin typeface="Times New Roman" panose="02020603050405020304" pitchFamily="18" charset="0"/>
              <a:cs typeface="Times New Roman" panose="02020603050405020304" pitchFamily="18" charset="0"/>
              <a:sym typeface="Arial"/>
            </a:endParaRPr>
          </a:p>
        </p:txBody>
      </p:sp>
      <p:pic>
        <p:nvPicPr>
          <p:cNvPr id="3" name="Picture 2">
            <a:extLst>
              <a:ext uri="{FF2B5EF4-FFF2-40B4-BE49-F238E27FC236}">
                <a16:creationId xmlns:a16="http://schemas.microsoft.com/office/drawing/2014/main" id="{A3FAE15E-93F5-55DB-840A-F71CB04E823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7996"/>
          <a:stretch/>
        </p:blipFill>
        <p:spPr bwMode="auto">
          <a:xfrm>
            <a:off x="514350" y="1994580"/>
            <a:ext cx="7899246" cy="23431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950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6"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acebook">
            <a:hlinkClick r:id="" action="ppaction://media"/>
            <a:extLst>
              <a:ext uri="{FF2B5EF4-FFF2-40B4-BE49-F238E27FC236}">
                <a16:creationId xmlns:a16="http://schemas.microsoft.com/office/drawing/2014/main" id="{508C6C23-E7CF-2963-CC6E-791722F6588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44218" y="342900"/>
            <a:ext cx="7255565" cy="4171950"/>
          </a:xfrm>
          <a:prstGeom prst="rect">
            <a:avLst/>
          </a:prstGeom>
        </p:spPr>
      </p:pic>
    </p:spTree>
    <p:extLst>
      <p:ext uri="{BB962C8B-B14F-4D97-AF65-F5344CB8AC3E}">
        <p14:creationId xmlns:p14="http://schemas.microsoft.com/office/powerpoint/2010/main" val="76118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1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5">
            <a:extLst>
              <a:ext uri="{FF2B5EF4-FFF2-40B4-BE49-F238E27FC236}">
                <a16:creationId xmlns:a16="http://schemas.microsoft.com/office/drawing/2014/main" id="{C7D40FC2-FD31-1FEE-E62F-2FF037F52657}"/>
              </a:ext>
            </a:extLst>
          </p:cNvPr>
          <p:cNvSpPr>
            <a:spLocks noChangeArrowheads="1"/>
          </p:cNvSpPr>
          <p:nvPr/>
        </p:nvSpPr>
        <p:spPr bwMode="auto">
          <a:xfrm>
            <a:off x="4000500" y="1805895"/>
            <a:ext cx="4800600" cy="1714500"/>
          </a:xfrm>
          <a:prstGeom prst="cloudCallout">
            <a:avLst>
              <a:gd name="adj1" fmla="val -82471"/>
              <a:gd name="adj2" fmla="val 28453"/>
            </a:avLst>
          </a:prstGeom>
          <a:solidFill>
            <a:schemeClr val="accent1">
              <a:lumMod val="20000"/>
              <a:lumOff val="80000"/>
            </a:schemeClr>
          </a:solidFill>
          <a:ln w="9525">
            <a:solidFill>
              <a:srgbClr val="333333"/>
            </a:solidFill>
            <a:round/>
          </a:ln>
          <a:effectLst>
            <a:outerShdw dist="107763" dir="13500000" algn="ctr" rotWithShape="0">
              <a:srgbClr val="2AEBF0">
                <a:alpha val="50000"/>
              </a:srgbClr>
            </a:outerShdw>
          </a:effectLst>
        </p:spPr>
        <p:txBody>
          <a:bodyPr anchor="ctr"/>
          <a:lstStyle/>
          <a:p>
            <a:pPr algn="ctr" eaLnBrk="0" hangingPunct="0">
              <a:defRPr/>
            </a:pPr>
            <a:r>
              <a:rPr lang="nl-NL" sz="2100" b="1" dirty="0">
                <a:solidFill>
                  <a:srgbClr val="0000FF"/>
                </a:solidFill>
                <a:latin typeface="Times New Roman" panose="02020603050405020304" pitchFamily="18" charset="0"/>
                <a:cs typeface="Times New Roman" panose="02020603050405020304" pitchFamily="18" charset="0"/>
              </a:rPr>
              <a:t>Tại sao Đông Nam Á là mục tiêu xâm lược của các nước thư bản phương Tây</a:t>
            </a:r>
            <a:endParaRPr lang="en-US" sz="2100" b="1" dirty="0">
              <a:solidFill>
                <a:srgbClr val="0000FF"/>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84C1CE1E-9563-0D2A-E168-B5C8936BAEE4}"/>
              </a:ext>
            </a:extLst>
          </p:cNvPr>
          <p:cNvSpPr>
            <a:spLocks noChangeArrowheads="1"/>
          </p:cNvSpPr>
          <p:nvPr/>
        </p:nvSpPr>
        <p:spPr bwMode="auto">
          <a:xfrm>
            <a:off x="3543300" y="3578869"/>
            <a:ext cx="5829300" cy="1038746"/>
          </a:xfrm>
          <a:prstGeom prst="rect">
            <a:avLst/>
          </a:prstGeom>
          <a:noFill/>
          <a:ln w="9525">
            <a:noFill/>
            <a:miter lim="800000"/>
          </a:ln>
          <a:effectLst/>
        </p:spPr>
        <p:txBody>
          <a:bodyPr vert="horz" wrap="square" lIns="68580" tIns="34290" rIns="68580" bIns="34290" numCol="1" anchor="ctr" anchorCtr="0" compatLnSpc="1">
            <a:spAutoFit/>
          </a:bodyPr>
          <a:lstStyle/>
          <a:p>
            <a:pPr marL="342900" indent="-342900" algn="just" fontAlgn="base">
              <a:spcBef>
                <a:spcPct val="0"/>
              </a:spcBef>
              <a:spcAft>
                <a:spcPct val="0"/>
              </a:spcAft>
              <a:buFont typeface="Wingdings" panose="05000000000000000000" pitchFamily="2" charset="2"/>
              <a:buChar char="Ø"/>
            </a:pPr>
            <a:r>
              <a:rPr lang="nl-NL" sz="21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Có vị trí địa lí quan trọng</a:t>
            </a:r>
          </a:p>
          <a:p>
            <a:pPr marL="342900" indent="-342900" algn="just" fontAlgn="base">
              <a:spcBef>
                <a:spcPct val="0"/>
              </a:spcBef>
              <a:spcAft>
                <a:spcPct val="0"/>
              </a:spcAft>
              <a:buFont typeface="Wingdings" panose="05000000000000000000" pitchFamily="2" charset="2"/>
              <a:buChar char="Ø"/>
            </a:pPr>
            <a:r>
              <a:rPr lang="nl-NL" sz="21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Giàu tài nguyên </a:t>
            </a:r>
          </a:p>
          <a:p>
            <a:pPr marL="342900" indent="-342900" algn="just" fontAlgn="base">
              <a:spcBef>
                <a:spcPct val="0"/>
              </a:spcBef>
              <a:spcAft>
                <a:spcPct val="0"/>
              </a:spcAft>
              <a:buFont typeface="Wingdings" panose="05000000000000000000" pitchFamily="2" charset="2"/>
              <a:buChar char="Ø"/>
            </a:pPr>
            <a:r>
              <a:rPr lang="nl-NL" sz="21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Chế độ phong kiến khủng hoảng, suy yếu</a:t>
            </a:r>
            <a:r>
              <a:rPr lang="nl-NL" sz="2100" b="1" i="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a:t>
            </a:r>
            <a:endParaRPr lang="nl-NL" sz="2100" b="1" dirty="0">
              <a:solidFill>
                <a:srgbClr val="0000CC"/>
              </a:solidFill>
              <a:latin typeface="Times New Roman" panose="02020603050405020304" pitchFamily="18" charset="0"/>
              <a:cs typeface="Times New Roman" panose="02020603050405020304" pitchFamily="18" charset="0"/>
            </a:endParaRPr>
          </a:p>
        </p:txBody>
      </p:sp>
      <p:pic>
        <p:nvPicPr>
          <p:cNvPr id="6" name="Picture 22" descr="Cau hoi">
            <a:extLst>
              <a:ext uri="{FF2B5EF4-FFF2-40B4-BE49-F238E27FC236}">
                <a16:creationId xmlns:a16="http://schemas.microsoft.com/office/drawing/2014/main" id="{67C14312-217C-C3EA-22DB-BE1AD298AFFB}"/>
              </a:ext>
            </a:extLst>
          </p:cNvPr>
          <p:cNvPicPr>
            <a:picLocks noChangeAspect="1" noChangeArrowheads="1" noCrop="1"/>
          </p:cNvPicPr>
          <p:nvPr/>
        </p:nvPicPr>
        <p:blipFill>
          <a:blip r:embed="rId2">
            <a:duotone>
              <a:prstClr val="black"/>
              <a:schemeClr val="accent6">
                <a:tint val="45000"/>
                <a:satMod val="400000"/>
              </a:schemeClr>
            </a:duotone>
          </a:blip>
          <a:srcRect/>
          <a:stretch>
            <a:fillRect/>
          </a:stretch>
        </p:blipFill>
        <p:spPr bwMode="auto">
          <a:xfrm>
            <a:off x="742950" y="2383741"/>
            <a:ext cx="1978269" cy="1714500"/>
          </a:xfrm>
          <a:prstGeom prst="rect">
            <a:avLst/>
          </a:prstGeom>
          <a:noFill/>
          <a:ln w="9525">
            <a:noFill/>
            <a:miter lim="800000"/>
            <a:headEnd/>
            <a:tailEnd/>
          </a:ln>
        </p:spPr>
      </p:pic>
      <p:sp>
        <p:nvSpPr>
          <p:cNvPr id="7" name="TextBox 6">
            <a:extLst>
              <a:ext uri="{FF2B5EF4-FFF2-40B4-BE49-F238E27FC236}">
                <a16:creationId xmlns:a16="http://schemas.microsoft.com/office/drawing/2014/main" id="{616E1C4C-C47C-8671-0BDC-F8C693D74478}"/>
              </a:ext>
            </a:extLst>
          </p:cNvPr>
          <p:cNvSpPr txBox="1"/>
          <p:nvPr/>
        </p:nvSpPr>
        <p:spPr>
          <a:xfrm>
            <a:off x="134499" y="133350"/>
            <a:ext cx="8686799" cy="1754326"/>
          </a:xfrm>
          <a:prstGeom prst="rect">
            <a:avLst/>
          </a:prstGeom>
          <a:noFill/>
        </p:spPr>
        <p:txBody>
          <a:bodyPr wrap="square" rtlCol="0">
            <a:spAutoFit/>
          </a:bodyPr>
          <a:lstStyle/>
          <a:p>
            <a:pPr defTabSz="914378">
              <a:buClr>
                <a:srgbClr val="000000"/>
              </a:buClr>
              <a:defRPr/>
            </a:pPr>
            <a:r>
              <a:rPr lang="en-US" sz="3600" b="1" kern="0" dirty="0" smtClean="0">
                <a:solidFill>
                  <a:srgbClr val="663300"/>
                </a:solidFill>
                <a:latin typeface="Times New Roman" panose="02020603050405020304" pitchFamily="18" charset="0"/>
                <a:cs typeface="Times New Roman" panose="02020603050405020304" pitchFamily="18" charset="0"/>
                <a:sym typeface="Arial"/>
              </a:rPr>
              <a:t>2.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Phong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trào</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giải</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phóng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dân</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tộc</a:t>
            </a:r>
            <a:r>
              <a:rPr lang="en-US" sz="3600" b="1" kern="0" dirty="0">
                <a:solidFill>
                  <a:srgbClr val="663300"/>
                </a:solidFill>
                <a:latin typeface="Times New Roman" panose="02020603050405020304" pitchFamily="18" charset="0"/>
                <a:cs typeface="Times New Roman" panose="02020603050405020304" pitchFamily="18" charset="0"/>
                <a:sym typeface="Arial"/>
              </a:rPr>
              <a:t> ở </a:t>
            </a:r>
            <a:r>
              <a:rPr lang="en-US" sz="3600" b="1" kern="0" dirty="0" err="1">
                <a:solidFill>
                  <a:srgbClr val="663300"/>
                </a:solidFill>
                <a:latin typeface="Times New Roman" panose="02020603050405020304" pitchFamily="18" charset="0"/>
                <a:cs typeface="Times New Roman" panose="02020603050405020304" pitchFamily="18" charset="0"/>
                <a:sym typeface="Arial"/>
              </a:rPr>
              <a:t>Đông</a:t>
            </a:r>
            <a:r>
              <a:rPr lang="en-US" sz="3600" b="1" kern="0" dirty="0">
                <a:solidFill>
                  <a:srgbClr val="663300"/>
                </a:solidFill>
                <a:latin typeface="Times New Roman" panose="02020603050405020304" pitchFamily="18" charset="0"/>
                <a:cs typeface="Times New Roman" panose="02020603050405020304" pitchFamily="18" charset="0"/>
                <a:sym typeface="Arial"/>
              </a:rPr>
              <a:t> Nam Á </a:t>
            </a:r>
            <a:r>
              <a:rPr lang="en-US" sz="3600" b="1" kern="0" dirty="0" err="1">
                <a:solidFill>
                  <a:srgbClr val="663300"/>
                </a:solidFill>
                <a:latin typeface="Times New Roman" panose="02020603050405020304" pitchFamily="18" charset="0"/>
                <a:cs typeface="Times New Roman" panose="02020603050405020304" pitchFamily="18" charset="0"/>
                <a:sym typeface="Arial"/>
              </a:rPr>
              <a:t>nửa</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sau</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thế</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kỉ</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XIX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đến</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đầu</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thế</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kỉ</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XX</a:t>
            </a:r>
            <a:endParaRPr lang="en-US" sz="3600" b="1" kern="0" dirty="0">
              <a:solidFill>
                <a:srgbClr val="6633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899023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5">
            <a:extLst>
              <a:ext uri="{FF2B5EF4-FFF2-40B4-BE49-F238E27FC236}">
                <a16:creationId xmlns:a16="http://schemas.microsoft.com/office/drawing/2014/main" id="{49311362-2857-B99D-6605-09393FB92A9F}"/>
              </a:ext>
            </a:extLst>
          </p:cNvPr>
          <p:cNvSpPr>
            <a:spLocks noChangeArrowheads="1"/>
          </p:cNvSpPr>
          <p:nvPr/>
        </p:nvSpPr>
        <p:spPr bwMode="auto">
          <a:xfrm>
            <a:off x="4953000" y="361950"/>
            <a:ext cx="5029200" cy="2571750"/>
          </a:xfrm>
          <a:prstGeom prst="cloudCallout">
            <a:avLst>
              <a:gd name="adj1" fmla="val -59819"/>
              <a:gd name="adj2" fmla="val 59931"/>
            </a:avLst>
          </a:prstGeom>
          <a:solidFill>
            <a:srgbClr val="CCFF66"/>
          </a:solidFill>
          <a:ln w="9525">
            <a:solidFill>
              <a:srgbClr val="333333"/>
            </a:solidFill>
            <a:round/>
          </a:ln>
          <a:effectLst>
            <a:outerShdw dist="107763" dir="13500000" algn="ctr" rotWithShape="0">
              <a:srgbClr val="2AEBF0">
                <a:alpha val="50000"/>
              </a:srgbClr>
            </a:outerShdw>
          </a:effectLst>
        </p:spPr>
        <p:txBody>
          <a:bodyPr anchor="ctr"/>
          <a:lstStyle/>
          <a:p>
            <a:pPr algn="just" eaLnBrk="0" hangingPunct="0">
              <a:defRPr/>
            </a:pPr>
            <a:r>
              <a:rPr lang="en-US" altLang="en-US" sz="3600" b="1" dirty="0" err="1">
                <a:solidFill>
                  <a:srgbClr val="0000FF"/>
                </a:solidFill>
                <a:latin typeface="Times New Roman" panose="02020603050405020304" pitchFamily="18" charset="0"/>
                <a:cs typeface="Times New Roman" panose="02020603050405020304" pitchFamily="18" charset="0"/>
              </a:rPr>
              <a:t>Quá</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trình</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xâm</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lược</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diễn</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ra</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như</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thế</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nào</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Kết</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quả</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ra</a:t>
            </a:r>
            <a:r>
              <a:rPr lang="en-US" altLang="en-US" sz="3600" b="1" dirty="0">
                <a:solidFill>
                  <a:srgbClr val="0000FF"/>
                </a:solidFill>
                <a:latin typeface="Times New Roman" panose="02020603050405020304" pitchFamily="18" charset="0"/>
                <a:cs typeface="Times New Roman" panose="02020603050405020304" pitchFamily="18" charset="0"/>
              </a:rPr>
              <a:t> </a:t>
            </a:r>
            <a:r>
              <a:rPr lang="en-US" altLang="en-US" sz="3600" b="1" dirty="0" err="1">
                <a:solidFill>
                  <a:srgbClr val="0000FF"/>
                </a:solidFill>
                <a:latin typeface="Times New Roman" panose="02020603050405020304" pitchFamily="18" charset="0"/>
                <a:cs typeface="Times New Roman" panose="02020603050405020304" pitchFamily="18" charset="0"/>
              </a:rPr>
              <a:t>sao</a:t>
            </a:r>
            <a:r>
              <a:rPr lang="en-US" altLang="en-US" sz="3600" b="1" dirty="0">
                <a:solidFill>
                  <a:srgbClr val="0000FF"/>
                </a:solidFill>
                <a:latin typeface="Times New Roman" panose="02020603050405020304" pitchFamily="18" charset="0"/>
                <a:cs typeface="Times New Roman" panose="02020603050405020304" pitchFamily="18" charset="0"/>
              </a:rPr>
              <a:t>?</a:t>
            </a:r>
          </a:p>
        </p:txBody>
      </p:sp>
      <p:pic>
        <p:nvPicPr>
          <p:cNvPr id="3" name="Picture 2">
            <a:extLst>
              <a:ext uri="{FF2B5EF4-FFF2-40B4-BE49-F238E27FC236}">
                <a16:creationId xmlns:a16="http://schemas.microsoft.com/office/drawing/2014/main" id="{26954422-2FD5-7CA6-C563-4FEA2738D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54259"/>
            <a:ext cx="5105400" cy="4298691"/>
          </a:xfrm>
          <a:prstGeom prst="rect">
            <a:avLst/>
          </a:prstGeom>
        </p:spPr>
      </p:pic>
    </p:spTree>
    <p:extLst>
      <p:ext uri="{BB962C8B-B14F-4D97-AF65-F5344CB8AC3E}">
        <p14:creationId xmlns:p14="http://schemas.microsoft.com/office/powerpoint/2010/main" val="748474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2">
            <a:hlinkClick r:id="rId2" action="ppaction://hlinksldjump"/>
            <a:extLst>
              <a:ext uri="{FF2B5EF4-FFF2-40B4-BE49-F238E27FC236}">
                <a16:creationId xmlns:a16="http://schemas.microsoft.com/office/drawing/2014/main" id="{646D9FFF-09BA-BF81-82D1-16ECAB1C6259}"/>
              </a:ext>
            </a:extLst>
          </p:cNvPr>
          <p:cNvSpPr>
            <a:spLocks noChangeArrowheads="1"/>
          </p:cNvSpPr>
          <p:nvPr/>
        </p:nvSpPr>
        <p:spPr bwMode="auto">
          <a:xfrm>
            <a:off x="1371600" y="57150"/>
            <a:ext cx="6457950" cy="400050"/>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wrap="none" anchor="ctr"/>
          <a:lstStyle/>
          <a:p>
            <a:pPr marL="342900" indent="-342900">
              <a:defRPr/>
            </a:pPr>
            <a:r>
              <a:rPr lang="en-US" sz="1200" b="1" dirty="0">
                <a:solidFill>
                  <a:schemeClr val="tx1"/>
                </a:solidFill>
                <a:latin typeface="Times New Roman" panose="02020603050405020304" pitchFamily="18" charset="0"/>
                <a:cs typeface="Times New Roman" panose="02020603050405020304" pitchFamily="18" charset="0"/>
              </a:rPr>
              <a:t>QUÁ TRÌNH XÂM LƯỢC CỦA CHỦ NGHĨA THỰC DÂN Ở CÁC NƯỚC ĐÔNG NAM Á</a:t>
            </a:r>
          </a:p>
        </p:txBody>
      </p:sp>
      <p:graphicFrame>
        <p:nvGraphicFramePr>
          <p:cNvPr id="3" name="Content Placeholder 4">
            <a:extLst>
              <a:ext uri="{FF2B5EF4-FFF2-40B4-BE49-F238E27FC236}">
                <a16:creationId xmlns:a16="http://schemas.microsoft.com/office/drawing/2014/main" id="{309EDADF-E458-421F-A4A3-917F0172D783}"/>
              </a:ext>
            </a:extLst>
          </p:cNvPr>
          <p:cNvGraphicFramePr>
            <a:graphicFrameLocks/>
          </p:cNvGraphicFramePr>
          <p:nvPr>
            <p:extLst/>
          </p:nvPr>
        </p:nvGraphicFramePr>
        <p:xfrm>
          <a:off x="457201" y="628650"/>
          <a:ext cx="8229599" cy="3785616"/>
        </p:xfrm>
        <a:graphic>
          <a:graphicData uri="http://schemas.openxmlformats.org/drawingml/2006/table">
            <a:tbl>
              <a:tblPr firstRow="1" firstCol="1" bandRow="1">
                <a:tableStyleId>{5940675A-B579-460E-94D1-54222C63F5DA}</a:tableStyleId>
              </a:tblPr>
              <a:tblGrid>
                <a:gridCol w="950483">
                  <a:extLst>
                    <a:ext uri="{9D8B030D-6E8A-4147-A177-3AD203B41FA5}">
                      <a16:colId xmlns:a16="http://schemas.microsoft.com/office/drawing/2014/main" val="20000"/>
                    </a:ext>
                  </a:extLst>
                </a:gridCol>
                <a:gridCol w="3107167">
                  <a:extLst>
                    <a:ext uri="{9D8B030D-6E8A-4147-A177-3AD203B41FA5}">
                      <a16:colId xmlns:a16="http://schemas.microsoft.com/office/drawing/2014/main" val="20001"/>
                    </a:ext>
                  </a:extLst>
                </a:gridCol>
                <a:gridCol w="4171949">
                  <a:extLst>
                    <a:ext uri="{9D8B030D-6E8A-4147-A177-3AD203B41FA5}">
                      <a16:colId xmlns:a16="http://schemas.microsoft.com/office/drawing/2014/main" val="20002"/>
                    </a:ext>
                  </a:extLst>
                </a:gridCol>
              </a:tblGrid>
              <a:tr h="630936">
                <a:tc>
                  <a:txBody>
                    <a:bodyPr/>
                    <a:lstStyle/>
                    <a:p>
                      <a:pPr algn="ctr">
                        <a:lnSpc>
                          <a:spcPct val="115000"/>
                        </a:lnSpc>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STT</a:t>
                      </a:r>
                      <a:endParaRPr lang="en-US" sz="1800" b="1" dirty="0">
                        <a:solidFill>
                          <a:srgbClr val="FF0000"/>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TÊN NƯỚC ĐÔNG NAM Á</a:t>
                      </a:r>
                      <a:endParaRPr lang="en-US" sz="1800" b="1" dirty="0">
                        <a:solidFill>
                          <a:srgbClr val="FF0000"/>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NƯỚC THỰC DÂN </a:t>
                      </a:r>
                    </a:p>
                    <a:p>
                      <a:pPr algn="ctr">
                        <a:lnSpc>
                          <a:spcPct val="115000"/>
                        </a:lnSpc>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XÂM LƯỢC – ĐÔ HỘ</a:t>
                      </a:r>
                      <a:endParaRPr lang="en-US" sz="1800" b="1" dirty="0">
                        <a:solidFill>
                          <a:srgbClr val="FF0000"/>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0"/>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1</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In-đô-nê-xi-a</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Hà Lan, Bồ Đào Nha</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1"/>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2</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Phi-líp-pin</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Tây Ban Nha, Mĩ</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2"/>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3</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Việt Nam</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Pháp</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3"/>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4</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Lào</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Pháp</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4"/>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5</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Cam-pu-chia</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Pháp</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5"/>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6</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Xin-ga-po</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Anh</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6"/>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7</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Mã Lai</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Anh</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7"/>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8</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Miến Điện</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Anh</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8"/>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9</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en-US" sz="1800" b="1" dirty="0" err="1">
                          <a:solidFill>
                            <a:schemeClr val="accent2">
                              <a:lumMod val="50000"/>
                            </a:schemeClr>
                          </a:solidFill>
                          <a:effectLst/>
                          <a:latin typeface="Times New Roman" panose="02020603050405020304" pitchFamily="18" charset="0"/>
                          <a:cs typeface="Times New Roman" panose="02020603050405020304" pitchFamily="18" charset="0"/>
                        </a:rPr>
                        <a:t>Bru-nây</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Anh</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09"/>
                  </a:ext>
                </a:extLst>
              </a:tr>
              <a:tr h="315468">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10</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nl-NL" sz="1800" b="1" dirty="0">
                          <a:solidFill>
                            <a:schemeClr val="accent2">
                              <a:lumMod val="50000"/>
                            </a:schemeClr>
                          </a:solidFill>
                          <a:effectLst/>
                          <a:latin typeface="Times New Roman" panose="02020603050405020304" pitchFamily="18" charset="0"/>
                          <a:cs typeface="Times New Roman" panose="02020603050405020304" pitchFamily="18" charset="0"/>
                        </a:rPr>
                        <a:t>Xiêm</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tc>
                  <a:txBody>
                    <a:bodyPr/>
                    <a:lstStyle/>
                    <a:p>
                      <a:pPr algn="ctr">
                        <a:lnSpc>
                          <a:spcPct val="115000"/>
                        </a:lnSpc>
                        <a:spcAft>
                          <a:spcPts val="0"/>
                        </a:spcAft>
                      </a:pPr>
                      <a:r>
                        <a:rPr lang="en-US" sz="1800" b="1" dirty="0">
                          <a:solidFill>
                            <a:schemeClr val="accent2">
                              <a:lumMod val="50000"/>
                            </a:schemeClr>
                          </a:solidFill>
                          <a:effectLst/>
                          <a:latin typeface="Times New Roman" panose="02020603050405020304" pitchFamily="18" charset="0"/>
                          <a:cs typeface="Times New Roman" panose="02020603050405020304" pitchFamily="18" charset="0"/>
                        </a:rPr>
                        <a:t> </a:t>
                      </a:r>
                      <a:endParaRPr lang="en-US" sz="1800" b="1" dirty="0">
                        <a:solidFill>
                          <a:schemeClr val="accent2">
                            <a:lumMod val="50000"/>
                          </a:schemeClr>
                        </a:solidFill>
                        <a:effectLst/>
                        <a:latin typeface="Times New Roman" panose="02020603050405020304" pitchFamily="18" charset="0"/>
                        <a:ea typeface="Calibri" panose="020F0502020204030204"/>
                        <a:cs typeface="Times New Roman" panose="02020603050405020304" pitchFamily="18" charset="0"/>
                      </a:endParaRPr>
                    </a:p>
                  </a:txBody>
                  <a:tcPr marL="51430" marR="51430" marT="0" marB="0"/>
                </a:tc>
                <a:extLst>
                  <a:ext uri="{0D108BD9-81ED-4DB2-BD59-A6C34878D82A}">
                    <a16:rowId xmlns:a16="http://schemas.microsoft.com/office/drawing/2014/main" val="10010"/>
                  </a:ext>
                </a:extLst>
              </a:tr>
            </a:tbl>
          </a:graphicData>
        </a:graphic>
      </p:graphicFrame>
      <p:sp>
        <p:nvSpPr>
          <p:cNvPr id="4" name="TextBox 3">
            <a:extLst>
              <a:ext uri="{FF2B5EF4-FFF2-40B4-BE49-F238E27FC236}">
                <a16:creationId xmlns:a16="http://schemas.microsoft.com/office/drawing/2014/main" id="{EA954D7B-9E45-2B37-309D-33B0479A9236}"/>
              </a:ext>
            </a:extLst>
          </p:cNvPr>
          <p:cNvSpPr txBox="1">
            <a:spLocks noChangeArrowheads="1"/>
          </p:cNvSpPr>
          <p:nvPr/>
        </p:nvSpPr>
        <p:spPr bwMode="auto">
          <a:xfrm>
            <a:off x="57150" y="4400551"/>
            <a:ext cx="8972550" cy="646331"/>
          </a:xfrm>
          <a:prstGeom prst="rect">
            <a:avLst/>
          </a:prstGeom>
          <a:solidFill>
            <a:srgbClr val="FFFF00"/>
          </a:solidFill>
          <a:ln w="9525">
            <a:noFill/>
            <a:miter lim="800000"/>
          </a:ln>
        </p:spPr>
        <p:txBody>
          <a:bodyPr wrap="square">
            <a:spAutoFit/>
          </a:bodyPr>
          <a:lstStyle/>
          <a:p>
            <a:r>
              <a:rPr lang="en-US" b="1" dirty="0">
                <a:solidFill>
                  <a:srgbClr val="0000CC"/>
                </a:solidFill>
                <a:latin typeface="Times New Roman" panose="02020603050405020304" pitchFamily="18" charset="0"/>
                <a:cs typeface="Times New Roman" panose="02020603050405020304" pitchFamily="18" charset="0"/>
              </a:rPr>
              <a:t>=&gt; </a:t>
            </a:r>
            <a:r>
              <a:rPr lang="en-US" b="1" dirty="0" err="1">
                <a:solidFill>
                  <a:srgbClr val="0000CC"/>
                </a:solidFill>
                <a:latin typeface="Times New Roman" panose="02020603050405020304" pitchFamily="18" charset="0"/>
                <a:cs typeface="Times New Roman" panose="02020603050405020304" pitchFamily="18" charset="0"/>
              </a:rPr>
              <a:t>Hầu</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hết</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các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nước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Đông</a:t>
            </a:r>
            <a:r>
              <a:rPr lang="en-US" b="1" dirty="0">
                <a:solidFill>
                  <a:srgbClr val="0000CC"/>
                </a:solidFill>
                <a:latin typeface="Times New Roman" panose="02020603050405020304" pitchFamily="18" charset="0"/>
                <a:cs typeface="Times New Roman" panose="02020603050405020304" pitchFamily="18" charset="0"/>
              </a:rPr>
              <a:t> Nam Á </a:t>
            </a:r>
            <a:r>
              <a:rPr lang="en-US" b="1" dirty="0" err="1">
                <a:solidFill>
                  <a:srgbClr val="0000CC"/>
                </a:solidFill>
                <a:latin typeface="Times New Roman" panose="02020603050405020304" pitchFamily="18" charset="0"/>
                <a:cs typeface="Times New Roman" panose="02020603050405020304" pitchFamily="18" charset="0"/>
              </a:rPr>
              <a:t>lần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lượt</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trở</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thành</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thuộc</a:t>
            </a:r>
            <a:r>
              <a:rPr lang="en-US" b="1" dirty="0">
                <a:solidFill>
                  <a:srgbClr val="0000CC"/>
                </a:solidFill>
                <a:latin typeface="Times New Roman" panose="02020603050405020304" pitchFamily="18" charset="0"/>
                <a:cs typeface="Times New Roman" panose="02020603050405020304" pitchFamily="18" charset="0"/>
              </a:rPr>
              <a:t> địa </a:t>
            </a:r>
            <a:r>
              <a:rPr lang="en-US" b="1" dirty="0" err="1">
                <a:solidFill>
                  <a:srgbClr val="0000CC"/>
                </a:solidFill>
                <a:latin typeface="Times New Roman" panose="02020603050405020304" pitchFamily="18" charset="0"/>
                <a:cs typeface="Times New Roman" panose="02020603050405020304" pitchFamily="18" charset="0"/>
              </a:rPr>
              <a:t>hoặc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phụ</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thuộc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vào</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các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nước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thực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dân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phương</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Tâ</a:t>
            </a:r>
            <a:r>
              <a:rPr lang="en-US" b="1" dirty="0" err="1">
                <a:solidFill>
                  <a:srgbClr val="7030A0"/>
                </a:solidFill>
                <a:latin typeface="Times New Roman" panose="02020603050405020304" pitchFamily="18" charset="0"/>
                <a:cs typeface="Times New Roman" panose="02020603050405020304" pitchFamily="18" charset="0"/>
              </a:rPr>
              <a:t>y</a:t>
            </a:r>
            <a:endParaRPr lang="en-US"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7536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977958-C8BA-5FC0-6BA4-FA26FE013D21}"/>
              </a:ext>
            </a:extLst>
          </p:cNvPr>
          <p:cNvSpPr>
            <a:spLocks noGrp="1"/>
          </p:cNvSpPr>
          <p:nvPr>
            <p:ph type="title"/>
          </p:nvPr>
        </p:nvSpPr>
        <p:spPr>
          <a:xfrm>
            <a:off x="228600" y="342901"/>
            <a:ext cx="8343900" cy="1259354"/>
          </a:xfrm>
          <a:solidFill>
            <a:srgbClr val="FFF2E5"/>
          </a:solidFill>
        </p:spPr>
        <p:txBody>
          <a:bodyPr/>
          <a:lstStyle/>
          <a:p>
            <a:r>
              <a:rPr lang="en-GB" sz="4050" dirty="0">
                <a:latin typeface="Times New Roman" panose="02020603050405020304" pitchFamily="18" charset="0"/>
                <a:cs typeface="Times New Roman" panose="02020603050405020304" pitchFamily="18" charset="0"/>
              </a:rPr>
              <a:t/>
            </a:r>
            <a:br>
              <a:rPr lang="en-GB" sz="4050" dirty="0">
                <a:latin typeface="Times New Roman" panose="02020603050405020304" pitchFamily="18" charset="0"/>
                <a:cs typeface="Times New Roman" panose="02020603050405020304" pitchFamily="18" charset="0"/>
              </a:rPr>
            </a:br>
            <a:r>
              <a:rPr lang="vi-VN" sz="4050" dirty="0">
                <a:latin typeface="Times New Roman" panose="02020603050405020304" pitchFamily="18" charset="0"/>
                <a:cs typeface="Times New Roman" panose="02020603050405020304" pitchFamily="18" charset="0"/>
              </a:rPr>
              <a:t>Em hiểu thế nào là thuộc địa ? So sánh nước phụ thuộc </a:t>
            </a:r>
            <a:r>
              <a:rPr lang="vi-VN" dirty="0"/>
              <a:t/>
            </a:r>
            <a:br>
              <a:rPr lang="vi-VN" dirty="0"/>
            </a:br>
            <a:endParaRPr lang="en-GB" dirty="0"/>
          </a:p>
        </p:txBody>
      </p:sp>
      <p:sp>
        <p:nvSpPr>
          <p:cNvPr id="7" name="TextBox 6">
            <a:extLst>
              <a:ext uri="{FF2B5EF4-FFF2-40B4-BE49-F238E27FC236}">
                <a16:creationId xmlns:a16="http://schemas.microsoft.com/office/drawing/2014/main" id="{45C11BAB-F162-D9C4-4831-1092A4C28DFD}"/>
              </a:ext>
            </a:extLst>
          </p:cNvPr>
          <p:cNvSpPr txBox="1"/>
          <p:nvPr/>
        </p:nvSpPr>
        <p:spPr>
          <a:xfrm>
            <a:off x="342900" y="1828799"/>
            <a:ext cx="8572500" cy="2400657"/>
          </a:xfrm>
          <a:prstGeom prst="rect">
            <a:avLst/>
          </a:prstGeom>
          <a:noFill/>
        </p:spPr>
        <p:txBody>
          <a:bodyPr wrap="square">
            <a:spAutoFit/>
          </a:bodyPr>
          <a:lstStyle/>
          <a:p>
            <a:pPr marL="214313" indent="-214313">
              <a:buFont typeface="Wingdings" panose="05000000000000000000" pitchFamily="2" charset="2"/>
              <a:buChar char="Ø"/>
            </a:pPr>
            <a:r>
              <a:rPr lang="en-GB" sz="3000" dirty="0" err="1">
                <a:latin typeface="Times New Roman" panose="02020603050405020304" pitchFamily="18" charset="0"/>
                <a:cs typeface="Times New Roman" panose="02020603050405020304" pitchFamily="18" charset="0"/>
              </a:rPr>
              <a:t>Thuộc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địa</a:t>
            </a:r>
            <a:r>
              <a:rPr lang="en-GB" sz="3000" dirty="0">
                <a:latin typeface="Times New Roman" panose="02020603050405020304" pitchFamily="18" charset="0"/>
                <a:cs typeface="Times New Roman" panose="02020603050405020304" pitchFamily="18" charset="0"/>
              </a:rPr>
              <a:t>: </a:t>
            </a:r>
            <a:r>
              <a:rPr lang="vi-VN" sz="3000" dirty="0">
                <a:latin typeface="Times New Roman" panose="02020603050405020304" pitchFamily="18" charset="0"/>
                <a:cs typeface="Times New Roman" panose="02020603050405020304" pitchFamily="18" charset="0"/>
              </a:rPr>
              <a:t>Bị </a:t>
            </a:r>
            <a:r>
              <a:rPr lang="en-GB" sz="3000" dirty="0" err="1">
                <a:latin typeface="Times New Roman" panose="02020603050405020304" pitchFamily="18" charset="0"/>
                <a:cs typeface="Times New Roman" panose="02020603050405020304" pitchFamily="18" charset="0"/>
              </a:rPr>
              <a:t>thực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dân</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xâm</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lược</a:t>
            </a:r>
            <a:r>
              <a:rPr lang="en-GB" sz="3000" dirty="0">
                <a:latin typeface="Times New Roman" panose="02020603050405020304" pitchFamily="18" charset="0"/>
                <a:cs typeface="Times New Roman" panose="02020603050405020304" pitchFamily="18" charset="0"/>
              </a:rPr>
              <a:t> </a:t>
            </a:r>
            <a:r>
              <a:rPr lang="vi-VN" sz="3000" dirty="0">
                <a:latin typeface="Times New Roman" panose="02020603050405020304" pitchFamily="18" charset="0"/>
                <a:cs typeface="Times New Roman" panose="02020603050405020304" pitchFamily="18" charset="0"/>
              </a:rPr>
              <a:t>và thống trị, mất hoàn toàn độc lập </a:t>
            </a:r>
            <a:endParaRPr lang="en-GB" sz="3000" dirty="0">
              <a:latin typeface="Times New Roman" panose="02020603050405020304" pitchFamily="18" charset="0"/>
              <a:cs typeface="Times New Roman" panose="02020603050405020304" pitchFamily="18" charset="0"/>
            </a:endParaRPr>
          </a:p>
          <a:p>
            <a:pPr marL="214313" indent="-214313">
              <a:buFont typeface="Wingdings" panose="05000000000000000000" pitchFamily="2" charset="2"/>
              <a:buChar char="Ø"/>
            </a:pPr>
            <a:r>
              <a:rPr lang="en-GB" sz="3000" dirty="0" err="1">
                <a:latin typeface="Times New Roman" panose="02020603050405020304" pitchFamily="18" charset="0"/>
                <a:cs typeface="Times New Roman" panose="02020603050405020304" pitchFamily="18" charset="0"/>
              </a:rPr>
              <a:t>Phụ</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thuộc</a:t>
            </a:r>
            <a:r>
              <a:rPr lang="en-GB" sz="3000" dirty="0">
                <a:latin typeface="Times New Roman" panose="02020603050405020304" pitchFamily="18" charset="0"/>
                <a:cs typeface="Times New Roman" panose="02020603050405020304" pitchFamily="18" charset="0"/>
              </a:rPr>
              <a:t>: Q</a:t>
            </a:r>
            <a:r>
              <a:rPr lang="vi-VN" sz="3000" dirty="0">
                <a:latin typeface="Times New Roman" panose="02020603050405020304" pitchFamily="18" charset="0"/>
                <a:cs typeface="Times New Roman" panose="02020603050405020304" pitchFamily="18" charset="0"/>
              </a:rPr>
              <a:t>uốc gia tuy không bị các nước đế quốc xâm chiếm trực tiếp thống trị , song vẫn lệ thuộc vào chúng .</a:t>
            </a:r>
          </a:p>
        </p:txBody>
      </p:sp>
    </p:spTree>
    <p:extLst>
      <p:ext uri="{BB962C8B-B14F-4D97-AF65-F5344CB8AC3E}">
        <p14:creationId xmlns:p14="http://schemas.microsoft.com/office/powerpoint/2010/main" val="140574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A10381A-C486-4937-FB92-7D9E00EE5D8F}"/>
              </a:ext>
            </a:extLst>
          </p:cNvPr>
          <p:cNvSpPr/>
          <p:nvPr/>
        </p:nvSpPr>
        <p:spPr>
          <a:xfrm>
            <a:off x="457200" y="342900"/>
            <a:ext cx="4773775" cy="12573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defRPr/>
            </a:pPr>
            <a:r>
              <a:rPr lang="nl-NL" sz="4050" b="1" dirty="0">
                <a:solidFill>
                  <a:schemeClr val="bg1"/>
                </a:solidFill>
                <a:latin typeface="Times New Roman" panose="02020603050405020304" pitchFamily="18" charset="0"/>
                <a:cs typeface="Times New Roman" panose="02020603050405020304" pitchFamily="18" charset="0"/>
              </a:rPr>
              <a:t>Tại sao Thái Lan không bị xâm lược?</a:t>
            </a:r>
            <a:endParaRPr lang="en-US" sz="4050" b="1" dirty="0">
              <a:solidFill>
                <a:schemeClr val="bg1"/>
              </a:solidFill>
              <a:latin typeface="Times New Roman" panose="02020603050405020304" pitchFamily="18" charset="0"/>
              <a:cs typeface="Times New Roman" panose="02020603050405020304" pitchFamily="18" charset="0"/>
            </a:endParaRPr>
          </a:p>
        </p:txBody>
      </p:sp>
      <p:sp>
        <p:nvSpPr>
          <p:cNvPr id="4" name="Rectangle 5">
            <a:extLst>
              <a:ext uri="{FF2B5EF4-FFF2-40B4-BE49-F238E27FC236}">
                <a16:creationId xmlns:a16="http://schemas.microsoft.com/office/drawing/2014/main" id="{0187C33B-BC34-32C5-6441-27ACAB846A86}"/>
              </a:ext>
            </a:extLst>
          </p:cNvPr>
          <p:cNvSpPr txBox="1">
            <a:spLocks noChangeArrowheads="1"/>
          </p:cNvSpPr>
          <p:nvPr/>
        </p:nvSpPr>
        <p:spPr>
          <a:xfrm>
            <a:off x="285750" y="2217037"/>
            <a:ext cx="8629650" cy="2568401"/>
          </a:xfrm>
          <a:prstGeom prst="rect">
            <a:avLst/>
          </a:prstGeom>
          <a:solidFill>
            <a:schemeClr val="accent6">
              <a:lumMod val="20000"/>
              <a:lumOff val="80000"/>
            </a:schemeClr>
          </a:solidFill>
        </p:spPr>
        <p:txBody>
          <a:bodyPr vert="horz" lIns="68580" tIns="34290" rIns="68580" bIns="34290" rtlCol="0" anchor="ctr">
            <a:noAutofit/>
          </a:bodyPr>
          <a:lstStyle/>
          <a:p>
            <a:pPr algn="just" defTabSz="685800">
              <a:spcBef>
                <a:spcPct val="0"/>
              </a:spcBef>
              <a:defRPr/>
            </a:pPr>
            <a:r>
              <a:rPr lang="en-US" sz="3000" dirty="0" err="1">
                <a:solidFill>
                  <a:srgbClr val="002060"/>
                </a:solidFill>
                <a:latin typeface="Times New Roman" panose="02020603050405020304" pitchFamily="18" charset="0"/>
                <a:ea typeface="+mj-ea"/>
                <a:cs typeface="Times New Roman" panose="02020603050405020304" pitchFamily="18" charset="0"/>
              </a:rPr>
              <a:t>Giai</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cấp</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thống</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trị</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Thái</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Lan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đa</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thực</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hiện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cải</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cách</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có</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chính</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sách</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ngoại</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giao</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khôn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khéo</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nên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được</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phần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chủ</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quyền</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của</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mình</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về</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danh</a:t>
            </a:r>
            <a:r>
              <a:rPr lang="en-US" sz="3000" dirty="0">
                <a:solidFill>
                  <a:srgbClr val="002060"/>
                </a:solidFill>
                <a:latin typeface="Times New Roman" panose="02020603050405020304" pitchFamily="18" charset="0"/>
                <a:ea typeface="+mj-ea"/>
                <a:cs typeface="Times New Roman" panose="02020603050405020304" pitchFamily="18" charset="0"/>
              </a:rPr>
              <a:t> </a:t>
            </a:r>
            <a:r>
              <a:rPr lang="en-US" sz="3000" dirty="0" err="1">
                <a:solidFill>
                  <a:srgbClr val="002060"/>
                </a:solidFill>
                <a:latin typeface="Times New Roman" panose="02020603050405020304" pitchFamily="18" charset="0"/>
                <a:ea typeface="+mj-ea"/>
                <a:cs typeface="Times New Roman" panose="02020603050405020304" pitchFamily="18" charset="0"/>
              </a:rPr>
              <a:t>nghĩa</a:t>
            </a:r>
            <a:r>
              <a:rPr lang="en-US" sz="3000" dirty="0">
                <a:solidFill>
                  <a:srgbClr val="002060"/>
                </a:solidFill>
                <a:latin typeface="Times New Roman" panose="02020603050405020304" pitchFamily="18" charset="0"/>
                <a:ea typeface="+mj-ea"/>
                <a:cs typeface="Times New Roman" panose="02020603050405020304" pitchFamily="18" charset="0"/>
              </a:rPr>
              <a:t>.</a:t>
            </a:r>
          </a:p>
          <a:p>
            <a:pPr algn="just" defTabSz="685800">
              <a:spcBef>
                <a:spcPct val="0"/>
              </a:spcBef>
              <a:defRPr/>
            </a:pPr>
            <a:r>
              <a:rPr lang="en-US" sz="2700" dirty="0">
                <a:solidFill>
                  <a:srgbClr val="002060"/>
                </a:solidFill>
                <a:latin typeface="Times New Roman" panose="02020603050405020304" pitchFamily="18" charset="0"/>
                <a:ea typeface="+mj-ea"/>
                <a:cs typeface="Times New Roman" panose="02020603050405020304" pitchFamily="18" charset="0"/>
                <a:sym typeface="Wingdings" panose="05000000000000000000" pitchFamily="2" charset="2"/>
              </a:rPr>
              <a:t></a:t>
            </a:r>
            <a:r>
              <a:rPr lang="en-US" sz="2700"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Tuy</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nhiên</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trên</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thực</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tế</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Thái</a:t>
            </a:r>
            <a:r>
              <a:rPr lang="en-US" sz="2700" b="1" dirty="0">
                <a:solidFill>
                  <a:srgbClr val="002060"/>
                </a:solidFill>
                <a:latin typeface="Times New Roman" panose="02020603050405020304" pitchFamily="18" charset="0"/>
                <a:ea typeface="+mj-ea"/>
                <a:cs typeface="Times New Roman" panose="02020603050405020304" pitchFamily="18" charset="0"/>
              </a:rPr>
              <a:t> Lan </a:t>
            </a:r>
            <a:r>
              <a:rPr lang="en-US" sz="2700" b="1" dirty="0" err="1">
                <a:solidFill>
                  <a:srgbClr val="002060"/>
                </a:solidFill>
                <a:latin typeface="Times New Roman" panose="02020603050405020304" pitchFamily="18" charset="0"/>
                <a:ea typeface="+mj-ea"/>
                <a:cs typeface="Times New Roman" panose="02020603050405020304" pitchFamily="18" charset="0"/>
              </a:rPr>
              <a:t>vẫn</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là</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bước</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đệm</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của</a:t>
            </a:r>
            <a:r>
              <a:rPr lang="en-US" sz="2700" b="1" dirty="0">
                <a:solidFill>
                  <a:srgbClr val="002060"/>
                </a:solidFill>
                <a:latin typeface="Times New Roman" panose="02020603050405020304" pitchFamily="18" charset="0"/>
                <a:ea typeface="+mj-ea"/>
                <a:cs typeface="Times New Roman" panose="02020603050405020304" pitchFamily="18" charset="0"/>
              </a:rPr>
              <a:t> Anh </a:t>
            </a:r>
            <a:r>
              <a:rPr lang="en-US" sz="2700" b="1" dirty="0" err="1">
                <a:solidFill>
                  <a:srgbClr val="002060"/>
                </a:solidFill>
                <a:latin typeface="Times New Roman" panose="02020603050405020304" pitchFamily="18" charset="0"/>
                <a:ea typeface="+mj-ea"/>
                <a:cs typeface="Times New Roman" panose="02020603050405020304" pitchFamily="18" charset="0"/>
              </a:rPr>
              <a:t>và</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Pháp</a:t>
            </a:r>
            <a:r>
              <a:rPr lang="en-US" sz="2700" b="1" dirty="0" err="1">
                <a:solidFill>
                  <a:srgbClr val="002060"/>
                </a:solidFill>
                <a:latin typeface="Times New Roman" panose="02020603050405020304" pitchFamily="18" charset="0"/>
                <a:ea typeface="+mj-ea"/>
                <a:cs typeface="Times New Roman" panose="02020603050405020304" pitchFamily="18" charset="0"/>
                <a:sym typeface="Wingdings" panose="05000000000000000000" pitchFamily="2" charset="2"/>
              </a:rPr>
              <a:t></a:t>
            </a:r>
            <a:r>
              <a:rPr lang="en-US" sz="2700" b="1" dirty="0" err="1">
                <a:solidFill>
                  <a:srgbClr val="002060"/>
                </a:solidFill>
                <a:latin typeface="Times New Roman" panose="02020603050405020304" pitchFamily="18" charset="0"/>
                <a:ea typeface="+mj-ea"/>
                <a:cs typeface="Times New Roman" panose="02020603050405020304" pitchFamily="18" charset="0"/>
              </a:rPr>
              <a:t>Lệ</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thuộc</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vào</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cả</a:t>
            </a:r>
            <a:r>
              <a:rPr lang="en-US" sz="2700" b="1" dirty="0">
                <a:solidFill>
                  <a:srgbClr val="002060"/>
                </a:solidFill>
                <a:latin typeface="Times New Roman" panose="02020603050405020304" pitchFamily="18" charset="0"/>
                <a:ea typeface="+mj-ea"/>
                <a:cs typeface="Times New Roman" panose="02020603050405020304" pitchFamily="18" charset="0"/>
              </a:rPr>
              <a:t> Anh </a:t>
            </a:r>
            <a:r>
              <a:rPr lang="en-US" sz="2700" b="1" dirty="0" err="1">
                <a:solidFill>
                  <a:srgbClr val="002060"/>
                </a:solidFill>
                <a:latin typeface="Times New Roman" panose="02020603050405020304" pitchFamily="18" charset="0"/>
                <a:ea typeface="+mj-ea"/>
                <a:cs typeface="Times New Roman" panose="02020603050405020304" pitchFamily="18" charset="0"/>
              </a:rPr>
              <a:t>và</a:t>
            </a:r>
            <a:r>
              <a:rPr lang="en-US" sz="2700" b="1" dirty="0">
                <a:solidFill>
                  <a:srgbClr val="002060"/>
                </a:solidFill>
                <a:latin typeface="Times New Roman" panose="02020603050405020304" pitchFamily="18" charset="0"/>
                <a:ea typeface="+mj-ea"/>
                <a:cs typeface="Times New Roman" panose="02020603050405020304" pitchFamily="18" charset="0"/>
              </a:rPr>
              <a:t> </a:t>
            </a:r>
            <a:r>
              <a:rPr lang="en-US" sz="2700" b="1" dirty="0" err="1">
                <a:solidFill>
                  <a:srgbClr val="002060"/>
                </a:solidFill>
                <a:latin typeface="Times New Roman" panose="02020603050405020304" pitchFamily="18" charset="0"/>
                <a:ea typeface="+mj-ea"/>
                <a:cs typeface="Times New Roman" panose="02020603050405020304" pitchFamily="18" charset="0"/>
              </a:rPr>
              <a:t>Pháp</a:t>
            </a:r>
            <a:r>
              <a:rPr lang="en-US" sz="2700" b="1" dirty="0">
                <a:solidFill>
                  <a:srgbClr val="002060"/>
                </a:solidFill>
                <a:latin typeface="Times New Roman" panose="02020603050405020304" pitchFamily="18" charset="0"/>
                <a:ea typeface="+mj-ea"/>
                <a:cs typeface="Times New Roman" panose="02020603050405020304" pitchFamily="18" charset="0"/>
              </a:rPr>
              <a:t>.</a:t>
            </a:r>
            <a:endParaRPr lang="en-US" sz="2700" b="1" dirty="0">
              <a:solidFill>
                <a:srgbClr val="002060"/>
              </a:solidFill>
              <a:latin typeface="Times New Roman" panose="02020603050405020304" pitchFamily="18" charset="0"/>
              <a:ea typeface="+mj-ea"/>
              <a:cs typeface="Times New Roman" panose="02020603050405020304" pitchFamily="18" charset="0"/>
              <a:hlinkClick r:id="rId2" action="ppaction://hlinksldjump">
                <a:extLst>
                  <a:ext uri="{A12FA001-AC4F-418D-AE19-62706E023703}">
                    <ahyp:hlinkClr xmlns="" xmlns:ahyp="http://schemas.microsoft.com/office/drawing/2018/hyperlinkcolor" val="tx"/>
                  </a:ext>
                </a:extLst>
              </a:hlinkClick>
            </a:endParaRPr>
          </a:p>
        </p:txBody>
      </p:sp>
      <p:pic>
        <p:nvPicPr>
          <p:cNvPr id="5" name="Picture 4" descr="ramav_400">
            <a:hlinkClick r:id="rId3" action="ppaction://hlinksldjump" tooltip="ghi bai"/>
            <a:extLst>
              <a:ext uri="{FF2B5EF4-FFF2-40B4-BE49-F238E27FC236}">
                <a16:creationId xmlns:a16="http://schemas.microsoft.com/office/drawing/2014/main" id="{A63673D4-718C-3866-508A-8BFC31BFE5E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0" y="227434"/>
            <a:ext cx="1388462" cy="165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98C4324-FEDB-0A5B-D8AB-C289722B7767}"/>
              </a:ext>
            </a:extLst>
          </p:cNvPr>
          <p:cNvSpPr>
            <a:spLocks noChangeArrowheads="1"/>
          </p:cNvSpPr>
          <p:nvPr/>
        </p:nvSpPr>
        <p:spPr bwMode="auto">
          <a:xfrm>
            <a:off x="6057900" y="1931559"/>
            <a:ext cx="2857500"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a:pPr algn="just" eaLnBrk="1" hangingPunct="1"/>
            <a:r>
              <a:rPr lang="en-US" altLang="en-US" i="1" dirty="0"/>
              <a:t>Chu-la-long-con–Ra-ma V</a:t>
            </a:r>
          </a:p>
        </p:txBody>
      </p:sp>
    </p:spTree>
    <p:extLst>
      <p:ext uri="{BB962C8B-B14F-4D97-AF65-F5344CB8AC3E}">
        <p14:creationId xmlns:p14="http://schemas.microsoft.com/office/powerpoint/2010/main" val="3030928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par>
                                <p:cTn id="13" presetID="21"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F7BB48-749D-09D8-224D-79554E0AA76A}"/>
              </a:ext>
            </a:extLst>
          </p:cNvPr>
          <p:cNvSpPr/>
          <p:nvPr/>
        </p:nvSpPr>
        <p:spPr>
          <a:xfrm>
            <a:off x="285750" y="1805895"/>
            <a:ext cx="8629649" cy="1962076"/>
          </a:xfrm>
          <a:prstGeom prst="rect">
            <a:avLst/>
          </a:prstGeom>
        </p:spPr>
        <p:txBody>
          <a:bodyPr wrap="square">
            <a:spAutoFit/>
          </a:bodyPr>
          <a:lstStyle/>
          <a:p>
            <a:r>
              <a:rPr lang="nl-NL" sz="4050" i="1" dirty="0">
                <a:solidFill>
                  <a:schemeClr val="accent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a:t>
            </a:r>
            <a:r>
              <a:rPr lang="nl-NL" sz="4050" dirty="0">
                <a:solidFill>
                  <a:schemeClr val="accent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Cuối TK XIX đầu thế kỉ XX thực dân phương Tây đã phân chia xong thuộc địa ở Đông Nam Á</a:t>
            </a:r>
            <a:r>
              <a:rPr lang="vi-VN" altLang="nl-NL" sz="4050" dirty="0">
                <a:solidFill>
                  <a:schemeClr val="accent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a:t>
            </a:r>
            <a:r>
              <a:rPr lang="nl-NL" sz="4050" dirty="0">
                <a:solidFill>
                  <a:schemeClr val="accent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5" name="Picture 4" descr="Picture1">
            <a:extLst>
              <a:ext uri="{FF2B5EF4-FFF2-40B4-BE49-F238E27FC236}">
                <a16:creationId xmlns:a16="http://schemas.microsoft.com/office/drawing/2014/main" id="{01B26C7A-276F-41A3-4B1B-DFA5EBCA6125}"/>
              </a:ext>
            </a:extLst>
          </p:cNvPr>
          <p:cNvPicPr>
            <a:picLocks noChangeAspect="1" noChangeArrowheads="1"/>
          </p:cNvPicPr>
          <p:nvPr/>
        </p:nvPicPr>
        <p:blipFill>
          <a:blip r:embed="rId2"/>
          <a:srcRect/>
          <a:stretch>
            <a:fillRect/>
          </a:stretch>
        </p:blipFill>
        <p:spPr bwMode="auto">
          <a:xfrm flipH="1">
            <a:off x="5657850" y="1325296"/>
            <a:ext cx="571500" cy="350044"/>
          </a:xfrm>
          <a:prstGeom prst="rect">
            <a:avLst/>
          </a:prstGeom>
          <a:noFill/>
          <a:ln w="9525">
            <a:noFill/>
            <a:miter lim="800000"/>
            <a:headEnd/>
            <a:tailEnd/>
          </a:ln>
        </p:spPr>
      </p:pic>
      <p:sp>
        <p:nvSpPr>
          <p:cNvPr id="6" name="TextBox 5">
            <a:extLst>
              <a:ext uri="{FF2B5EF4-FFF2-40B4-BE49-F238E27FC236}">
                <a16:creationId xmlns:a16="http://schemas.microsoft.com/office/drawing/2014/main" id="{616E1C4C-C47C-8671-0BDC-F8C693D74478}"/>
              </a:ext>
            </a:extLst>
          </p:cNvPr>
          <p:cNvSpPr txBox="1"/>
          <p:nvPr/>
        </p:nvSpPr>
        <p:spPr>
          <a:xfrm>
            <a:off x="120573" y="246910"/>
            <a:ext cx="8686799" cy="1754326"/>
          </a:xfrm>
          <a:prstGeom prst="rect">
            <a:avLst/>
          </a:prstGeom>
          <a:noFill/>
        </p:spPr>
        <p:txBody>
          <a:bodyPr wrap="square" rtlCol="0">
            <a:spAutoFit/>
          </a:bodyPr>
          <a:lstStyle/>
          <a:p>
            <a:pPr defTabSz="914378">
              <a:buClr>
                <a:srgbClr val="000000"/>
              </a:buClr>
              <a:defRPr/>
            </a:pPr>
            <a:r>
              <a:rPr lang="en-US" sz="3600" b="1" kern="0" dirty="0" smtClean="0">
                <a:solidFill>
                  <a:srgbClr val="663300"/>
                </a:solidFill>
                <a:latin typeface="Times New Roman" panose="02020603050405020304" pitchFamily="18" charset="0"/>
                <a:cs typeface="Times New Roman" panose="02020603050405020304" pitchFamily="18" charset="0"/>
                <a:sym typeface="Arial"/>
              </a:rPr>
              <a:t>2.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Phong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trào</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giải</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phóng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dân</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tộc</a:t>
            </a:r>
            <a:r>
              <a:rPr lang="en-US" sz="3600" b="1" kern="0" dirty="0">
                <a:solidFill>
                  <a:srgbClr val="663300"/>
                </a:solidFill>
                <a:latin typeface="Times New Roman" panose="02020603050405020304" pitchFamily="18" charset="0"/>
                <a:cs typeface="Times New Roman" panose="02020603050405020304" pitchFamily="18" charset="0"/>
                <a:sym typeface="Arial"/>
              </a:rPr>
              <a:t> ở </a:t>
            </a:r>
            <a:r>
              <a:rPr lang="en-US" sz="3600" b="1" kern="0" dirty="0" err="1">
                <a:solidFill>
                  <a:srgbClr val="663300"/>
                </a:solidFill>
                <a:latin typeface="Times New Roman" panose="02020603050405020304" pitchFamily="18" charset="0"/>
                <a:cs typeface="Times New Roman" panose="02020603050405020304" pitchFamily="18" charset="0"/>
                <a:sym typeface="Arial"/>
              </a:rPr>
              <a:t>Đông</a:t>
            </a:r>
            <a:r>
              <a:rPr lang="en-US" sz="3600" b="1" kern="0" dirty="0">
                <a:solidFill>
                  <a:srgbClr val="663300"/>
                </a:solidFill>
                <a:latin typeface="Times New Roman" panose="02020603050405020304" pitchFamily="18" charset="0"/>
                <a:cs typeface="Times New Roman" panose="02020603050405020304" pitchFamily="18" charset="0"/>
                <a:sym typeface="Arial"/>
              </a:rPr>
              <a:t> Nam Á </a:t>
            </a:r>
            <a:r>
              <a:rPr lang="en-US" sz="3600" b="1" kern="0" dirty="0" err="1">
                <a:solidFill>
                  <a:srgbClr val="663300"/>
                </a:solidFill>
                <a:latin typeface="Times New Roman" panose="02020603050405020304" pitchFamily="18" charset="0"/>
                <a:cs typeface="Times New Roman" panose="02020603050405020304" pitchFamily="18" charset="0"/>
                <a:sym typeface="Arial"/>
              </a:rPr>
              <a:t>nửa</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sau</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thế</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kỉ</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XIX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đến</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đầu</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thế</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kỉ</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XX</a:t>
            </a:r>
            <a:endParaRPr lang="en-US" sz="3600" b="1" kern="0" dirty="0">
              <a:solidFill>
                <a:srgbClr val="6633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866573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7704C0A-9F72-3D48-9FDD-D85C8729FFDB}"/>
              </a:ext>
            </a:extLst>
          </p:cNvPr>
          <p:cNvSpPr/>
          <p:nvPr/>
        </p:nvSpPr>
        <p:spPr>
          <a:xfrm>
            <a:off x="861915" y="400050"/>
            <a:ext cx="7710585"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solidFill>
                  <a:srgbClr val="000000"/>
                </a:solidFill>
                <a:latin typeface="Open Sans" panose="020B0606030504020204" pitchFamily="34" charset="0"/>
              </a:rPr>
              <a:t> </a:t>
            </a:r>
            <a:r>
              <a:rPr lang="en-GB" sz="3300" dirty="0" err="1">
                <a:solidFill>
                  <a:srgbClr val="000000"/>
                </a:solidFill>
                <a:latin typeface="Times New Roman" panose="02020603050405020304" pitchFamily="18" charset="0"/>
                <a:cs typeface="Times New Roman" panose="02020603050405020304" pitchFamily="18" charset="0"/>
              </a:rPr>
              <a:t>Vì</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sao</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nhân</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dân</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Đông</a:t>
            </a:r>
            <a:r>
              <a:rPr lang="en-GB" sz="3300" dirty="0">
                <a:solidFill>
                  <a:srgbClr val="000000"/>
                </a:solidFill>
                <a:latin typeface="Times New Roman" panose="02020603050405020304" pitchFamily="18" charset="0"/>
                <a:cs typeface="Times New Roman" panose="02020603050405020304" pitchFamily="18" charset="0"/>
              </a:rPr>
              <a:t> Nam Á </a:t>
            </a:r>
            <a:r>
              <a:rPr lang="en-GB" sz="3300" dirty="0" err="1">
                <a:solidFill>
                  <a:srgbClr val="000000"/>
                </a:solidFill>
                <a:latin typeface="Times New Roman" panose="02020603050405020304" pitchFamily="18" charset="0"/>
                <a:cs typeface="Times New Roman" panose="02020603050405020304" pitchFamily="18" charset="0"/>
              </a:rPr>
              <a:t>tiến</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hành</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cuộc</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đấu</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tranh</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chống</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chủ</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nghĩa</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thực</a:t>
            </a:r>
            <a:r>
              <a:rPr lang="en-GB" sz="3300" dirty="0">
                <a:solidFill>
                  <a:srgbClr val="000000"/>
                </a:solidFill>
                <a:latin typeface="Times New Roman" panose="02020603050405020304" pitchFamily="18" charset="0"/>
                <a:cs typeface="Times New Roman" panose="02020603050405020304" pitchFamily="18" charset="0"/>
              </a:rPr>
              <a:t> </a:t>
            </a:r>
            <a:r>
              <a:rPr lang="en-GB" sz="3300" dirty="0" err="1">
                <a:solidFill>
                  <a:srgbClr val="000000"/>
                </a:solidFill>
                <a:latin typeface="Times New Roman" panose="02020603050405020304" pitchFamily="18" charset="0"/>
                <a:cs typeface="Times New Roman" panose="02020603050405020304" pitchFamily="18" charset="0"/>
              </a:rPr>
              <a:t>dân</a:t>
            </a:r>
            <a:r>
              <a:rPr lang="en-GB" sz="3300" dirty="0">
                <a:solidFill>
                  <a:srgbClr val="000000"/>
                </a:solidFill>
                <a:latin typeface="Times New Roman" panose="02020603050405020304" pitchFamily="18" charset="0"/>
                <a:cs typeface="Times New Roman" panose="02020603050405020304" pitchFamily="18" charset="0"/>
              </a:rPr>
              <a:t>?</a:t>
            </a:r>
            <a:endParaRPr lang="en-GB" sz="33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2C81C1DE-2943-FEEF-31DF-60979F80AE64}"/>
              </a:ext>
            </a:extLst>
          </p:cNvPr>
          <p:cNvSpPr txBox="1"/>
          <p:nvPr/>
        </p:nvSpPr>
        <p:spPr>
          <a:xfrm>
            <a:off x="1085850" y="2286000"/>
            <a:ext cx="7143750" cy="1938992"/>
          </a:xfrm>
          <a:prstGeom prst="rect">
            <a:avLst/>
          </a:prstGeom>
          <a:solidFill>
            <a:srgbClr val="FFCCCC"/>
          </a:solidFill>
        </p:spPr>
        <p:txBody>
          <a:bodyPr wrap="square">
            <a:spAutoFit/>
          </a:bodyPr>
          <a:lstStyle/>
          <a:p>
            <a:r>
              <a:rPr lang="vi-VN" sz="3000" dirty="0">
                <a:solidFill>
                  <a:srgbClr val="000000"/>
                </a:solidFill>
                <a:latin typeface="+mj-lt"/>
              </a:rPr>
              <a:t>Chính sách cai trị của chính quyền thực dân càng làm cho mâu thuẫn dân tộc ở các nước Đông Nam Á thêm gây gắt, hàng loạt phong trào đấu tranh nổ ra</a:t>
            </a:r>
            <a:endParaRPr lang="en-GB" sz="3000" dirty="0">
              <a:latin typeface="+mj-lt"/>
            </a:endParaRPr>
          </a:p>
        </p:txBody>
      </p:sp>
    </p:spTree>
    <p:extLst>
      <p:ext uri="{BB962C8B-B14F-4D97-AF65-F5344CB8AC3E}">
        <p14:creationId xmlns:p14="http://schemas.microsoft.com/office/powerpoint/2010/main" val="279337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7EC78A8-8C09-92EE-C9DC-2AF75F4F1B76}"/>
              </a:ext>
            </a:extLst>
          </p:cNvPr>
          <p:cNvSpPr/>
          <p:nvPr/>
        </p:nvSpPr>
        <p:spPr>
          <a:xfrm>
            <a:off x="457201" y="228600"/>
            <a:ext cx="3158557" cy="900246"/>
          </a:xfrm>
          <a:prstGeom prst="rect">
            <a:avLst/>
          </a:prstGeom>
          <a:noFill/>
        </p:spPr>
        <p:txBody>
          <a:bodyPr wrap="none" lIns="68580" tIns="34290" rIns="68580" bIns="34290">
            <a:spAutoFit/>
          </a:bodyPr>
          <a:lstStyle/>
          <a:p>
            <a:pPr algn="ctr"/>
            <a:r>
              <a:rPr lang="en-US" sz="5400" b="1" dirty="0" err="1">
                <a:ln w="6600">
                  <a:solidFill>
                    <a:schemeClr val="accent2"/>
                  </a:solidFill>
                  <a:prstDash val="solid"/>
                </a:ln>
                <a:solidFill>
                  <a:srgbClr val="FFC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Thảo</a:t>
            </a:r>
            <a:r>
              <a:rPr lang="en-US" sz="5400" b="1" dirty="0">
                <a:ln w="6600">
                  <a:solidFill>
                    <a:schemeClr val="accent2"/>
                  </a:solidFill>
                  <a:prstDash val="solid"/>
                </a:ln>
                <a:solidFill>
                  <a:srgbClr val="FFC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 </a:t>
            </a:r>
            <a:r>
              <a:rPr lang="en-US" sz="5400" b="1" dirty="0" err="1">
                <a:ln w="6600">
                  <a:solidFill>
                    <a:schemeClr val="accent2"/>
                  </a:solidFill>
                  <a:prstDash val="solid"/>
                </a:ln>
                <a:solidFill>
                  <a:srgbClr val="FFC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luận</a:t>
            </a:r>
            <a:endParaRPr lang="en-US" sz="5400" b="1" dirty="0">
              <a:ln w="6600">
                <a:solidFill>
                  <a:schemeClr val="accent2"/>
                </a:solidFill>
                <a:prstDash val="solid"/>
              </a:ln>
              <a:solidFill>
                <a:srgbClr val="FFC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
        <p:nvSpPr>
          <p:cNvPr id="6" name="AutoShape 25">
            <a:extLst>
              <a:ext uri="{FF2B5EF4-FFF2-40B4-BE49-F238E27FC236}">
                <a16:creationId xmlns:a16="http://schemas.microsoft.com/office/drawing/2014/main" id="{F1DB4EEE-28B2-9063-9705-3E4AAF52C7F6}"/>
              </a:ext>
            </a:extLst>
          </p:cNvPr>
          <p:cNvSpPr>
            <a:spLocks noChangeArrowheads="1"/>
          </p:cNvSpPr>
          <p:nvPr/>
        </p:nvSpPr>
        <p:spPr bwMode="auto">
          <a:xfrm>
            <a:off x="3714750" y="314325"/>
            <a:ext cx="5086350" cy="2571750"/>
          </a:xfrm>
          <a:prstGeom prst="cloudCallout">
            <a:avLst>
              <a:gd name="adj1" fmla="val -69346"/>
              <a:gd name="adj2" fmla="val -3631"/>
            </a:avLst>
          </a:prstGeom>
          <a:solidFill>
            <a:srgbClr val="99FFCC"/>
          </a:solidFill>
          <a:ln w="9525">
            <a:solidFill>
              <a:srgbClr val="333333"/>
            </a:solidFill>
            <a:round/>
          </a:ln>
          <a:effectLst>
            <a:outerShdw dist="107763" dir="13500000" algn="ctr" rotWithShape="0">
              <a:srgbClr val="2AEBF0">
                <a:alpha val="50000"/>
              </a:srgbClr>
            </a:outerShdw>
          </a:effectLst>
        </p:spPr>
        <p:txBody>
          <a:bodyPr anchor="ctr"/>
          <a:lstStyle/>
          <a:p>
            <a:pPr algn="ctr" eaLnBrk="0" hangingPunct="0">
              <a:defRPr/>
            </a:pPr>
            <a:r>
              <a:rPr lang="nl-NL" sz="2100" b="1" dirty="0">
                <a:solidFill>
                  <a:srgbClr val="0000FF"/>
                </a:solidFill>
                <a:latin typeface="Times New Roman" panose="02020603050405020304" pitchFamily="18" charset="0"/>
                <a:cs typeface="Times New Roman" panose="02020603050405020304" pitchFamily="18" charset="0"/>
              </a:rPr>
              <a:t>Phong trào đấu tranh giải phóng dân tộc ở Đông Nam Á diễn ra như thế nào ? (</a:t>
            </a:r>
            <a:r>
              <a:rPr lang="nl-NL" sz="2100" b="1" i="1" dirty="0">
                <a:solidFill>
                  <a:srgbClr val="0000FF"/>
                </a:solidFill>
                <a:latin typeface="Times New Roman" panose="02020603050405020304" pitchFamily="18" charset="0"/>
                <a:cs typeface="Times New Roman" panose="02020603050405020304" pitchFamily="18" charset="0"/>
              </a:rPr>
              <a:t>Quy mô, hình thức đấu tranh</a:t>
            </a:r>
            <a:r>
              <a:rPr lang="nl-NL" sz="2100" b="1" dirty="0">
                <a:solidFill>
                  <a:srgbClr val="0000FF"/>
                </a:solidFill>
                <a:latin typeface="Times New Roman" panose="02020603050405020304" pitchFamily="18" charset="0"/>
                <a:cs typeface="Times New Roman" panose="02020603050405020304" pitchFamily="18" charset="0"/>
              </a:rPr>
              <a:t>)</a:t>
            </a:r>
            <a:endParaRPr lang="en-US" sz="2100" b="1" dirty="0">
              <a:solidFill>
                <a:srgbClr val="0000FF"/>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78EDF8F1-0C4B-ECAC-A65A-7EFBC429B4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44" y="1834761"/>
            <a:ext cx="3011425" cy="2978944"/>
          </a:xfrm>
          <a:prstGeom prst="rect">
            <a:avLst/>
          </a:prstGeom>
        </p:spPr>
      </p:pic>
      <p:grpSp>
        <p:nvGrpSpPr>
          <p:cNvPr id="8" name="组合 7">
            <a:extLst>
              <a:ext uri="{FF2B5EF4-FFF2-40B4-BE49-F238E27FC236}">
                <a16:creationId xmlns:a16="http://schemas.microsoft.com/office/drawing/2014/main" id="{ABC0652D-1EC7-FC74-C8BE-5B6AE509E6D1}"/>
              </a:ext>
            </a:extLst>
          </p:cNvPr>
          <p:cNvGrpSpPr/>
          <p:nvPr/>
        </p:nvGrpSpPr>
        <p:grpSpPr>
          <a:xfrm>
            <a:off x="7829550" y="3543300"/>
            <a:ext cx="1445229" cy="1600200"/>
            <a:chOff x="7309607" y="1651818"/>
            <a:chExt cx="5065356" cy="4709653"/>
          </a:xfrm>
        </p:grpSpPr>
        <p:pic>
          <p:nvPicPr>
            <p:cNvPr id="9" name="图片 4">
              <a:extLst>
                <a:ext uri="{FF2B5EF4-FFF2-40B4-BE49-F238E27FC236}">
                  <a16:creationId xmlns:a16="http://schemas.microsoft.com/office/drawing/2014/main" id="{3916A52B-A4D8-2351-4F7B-324150D6875D}"/>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1978" t="25663" r="27539" b="5663"/>
            <a:stretch/>
          </p:blipFill>
          <p:spPr>
            <a:xfrm>
              <a:off x="7767484" y="1651818"/>
              <a:ext cx="3931340" cy="4709653"/>
            </a:xfrm>
            <a:prstGeom prst="rect">
              <a:avLst/>
            </a:prstGeom>
          </p:spPr>
        </p:pic>
        <p:pic>
          <p:nvPicPr>
            <p:cNvPr id="10" name="图片 5">
              <a:extLst>
                <a:ext uri="{FF2B5EF4-FFF2-40B4-BE49-F238E27FC236}">
                  <a16:creationId xmlns:a16="http://schemas.microsoft.com/office/drawing/2014/main" id="{3DED1A77-5A21-7BCE-F393-A1CD871E0D02}"/>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1978" t="25663" r="27539" b="5663"/>
            <a:stretch/>
          </p:blipFill>
          <p:spPr>
            <a:xfrm>
              <a:off x="7309607" y="4996590"/>
              <a:ext cx="1139321" cy="1364880"/>
            </a:xfrm>
            <a:prstGeom prst="rect">
              <a:avLst/>
            </a:prstGeom>
          </p:spPr>
        </p:pic>
        <p:pic>
          <p:nvPicPr>
            <p:cNvPr id="11" name="图片 6">
              <a:extLst>
                <a:ext uri="{FF2B5EF4-FFF2-40B4-BE49-F238E27FC236}">
                  <a16:creationId xmlns:a16="http://schemas.microsoft.com/office/drawing/2014/main" id="{162C279F-435C-E3D5-86B1-B775C7B4A42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1978" t="25663" r="27539" b="5663"/>
            <a:stretch/>
          </p:blipFill>
          <p:spPr>
            <a:xfrm>
              <a:off x="10622686" y="4262283"/>
              <a:ext cx="1752277" cy="2099187"/>
            </a:xfrm>
            <a:prstGeom prst="rect">
              <a:avLst/>
            </a:prstGeom>
          </p:spPr>
        </p:pic>
      </p:grpSp>
    </p:spTree>
    <p:extLst>
      <p:ext uri="{BB962C8B-B14F-4D97-AF65-F5344CB8AC3E}">
        <p14:creationId xmlns:p14="http://schemas.microsoft.com/office/powerpoint/2010/main" val="4236351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067800" cy="3416320"/>
          </a:xfrm>
          <a:prstGeom prst="rect">
            <a:avLst/>
          </a:prstGeom>
        </p:spPr>
        <p:txBody>
          <a:bodyPr wrap="square">
            <a:spAutoFit/>
          </a:bodyPr>
          <a:lstStyle/>
          <a:p>
            <a:pPr algn="just">
              <a:spcAft>
                <a:spcPts val="0"/>
              </a:spcAft>
            </a:pPr>
            <a:r>
              <a:rPr lang="en-US" sz="2400" b="1" dirty="0" err="1">
                <a:solidFill>
                  <a:srgbClr val="333333"/>
                </a:solidFill>
                <a:latin typeface="Arial" panose="020B0604020202020204" pitchFamily="34" charset="0"/>
                <a:ea typeface="Times New Roman" panose="02020603050405020304" pitchFamily="18" charset="0"/>
              </a:rPr>
              <a:t>Câu</a:t>
            </a:r>
            <a:r>
              <a:rPr lang="en-US" sz="2400" b="1" dirty="0">
                <a:solidFill>
                  <a:srgbClr val="333333"/>
                </a:solidFill>
                <a:latin typeface="Arial" panose="020B0604020202020204" pitchFamily="34" charset="0"/>
                <a:ea typeface="Times New Roman" panose="02020603050405020304" pitchFamily="18" charset="0"/>
              </a:rPr>
              <a:t> 3. </a:t>
            </a:r>
            <a:r>
              <a:rPr lang="en-US" sz="2400" dirty="0" err="1">
                <a:solidFill>
                  <a:srgbClr val="333333"/>
                </a:solidFill>
                <a:latin typeface="Arial" panose="020B0604020202020204" pitchFamily="34" charset="0"/>
                <a:ea typeface="Times New Roman" panose="02020603050405020304" pitchFamily="18" charset="0"/>
              </a:rPr>
              <a:t>Một</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trong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những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kết</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quả</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của</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Cách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mạng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Hợi</a:t>
            </a:r>
            <a:r>
              <a:rPr lang="en-US" sz="2400" dirty="0">
                <a:solidFill>
                  <a:srgbClr val="333333"/>
                </a:solidFill>
                <a:latin typeface="Arial" panose="020B0604020202020204" pitchFamily="34" charset="0"/>
                <a:ea typeface="Times New Roman" panose="02020603050405020304" pitchFamily="18" charset="0"/>
              </a:rPr>
              <a:t> (1911) ở </a:t>
            </a:r>
            <a:r>
              <a:rPr lang="en-US" sz="2400" dirty="0" err="1">
                <a:solidFill>
                  <a:srgbClr val="333333"/>
                </a:solidFill>
                <a:latin typeface="Arial" panose="020B0604020202020204" pitchFamily="34" charset="0"/>
                <a:ea typeface="Times New Roman" panose="02020603050405020304" pitchFamily="18" charset="0"/>
              </a:rPr>
              <a:t>Trung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Quốc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là</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A. </a:t>
            </a:r>
            <a:r>
              <a:rPr lang="en-US" sz="2400" dirty="0" err="1">
                <a:solidFill>
                  <a:srgbClr val="333333"/>
                </a:solidFill>
                <a:latin typeface="Arial" panose="020B0604020202020204" pitchFamily="34" charset="0"/>
                <a:ea typeface="Times New Roman" panose="02020603050405020304" pitchFamily="18" charset="0"/>
              </a:rPr>
              <a:t>thành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lập</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nhà</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nước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Cộng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hòa</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Nhân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Trung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Quốc</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B. </a:t>
            </a:r>
            <a:r>
              <a:rPr lang="en-US" sz="2400" dirty="0" err="1">
                <a:solidFill>
                  <a:srgbClr val="333333"/>
                </a:solidFill>
                <a:latin typeface="Arial" panose="020B0604020202020204" pitchFamily="34" charset="0"/>
                <a:ea typeface="Times New Roman" panose="02020603050405020304" pitchFamily="18" charset="0"/>
              </a:rPr>
              <a:t>lật</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đổ</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triều</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đình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Mãn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Thanh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thành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lập</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Trung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Hoa</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quốc</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C. </a:t>
            </a:r>
            <a:r>
              <a:rPr lang="en-US" sz="2400" dirty="0" err="1">
                <a:solidFill>
                  <a:srgbClr val="333333"/>
                </a:solidFill>
                <a:latin typeface="Arial" panose="020B0604020202020204" pitchFamily="34" charset="0"/>
                <a:ea typeface="Times New Roman" panose="02020603050405020304" pitchFamily="18" charset="0"/>
              </a:rPr>
              <a:t>giải</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phóng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Trung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Quốc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khỏi</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ách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thống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trị</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của</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các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nước</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đế</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quốc</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D. </a:t>
            </a:r>
            <a:r>
              <a:rPr lang="en-US" sz="2400" dirty="0" err="1">
                <a:solidFill>
                  <a:srgbClr val="333333"/>
                </a:solidFill>
                <a:latin typeface="Arial" panose="020B0604020202020204" pitchFamily="34" charset="0"/>
                <a:ea typeface="Times New Roman" panose="02020603050405020304" pitchFamily="18" charset="0"/>
              </a:rPr>
              <a:t>thành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lập</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chính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quyền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cách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mạng</a:t>
            </a:r>
            <a:r>
              <a:rPr lang="en-US" sz="2400" dirty="0">
                <a:solidFill>
                  <a:srgbClr val="333333"/>
                </a:solidFill>
                <a:latin typeface="Arial" panose="020B0604020202020204" pitchFamily="34" charset="0"/>
                <a:ea typeface="Times New Roman" panose="02020603050405020304" pitchFamily="18" charset="0"/>
              </a:rPr>
              <a:t>, chia </a:t>
            </a:r>
            <a:r>
              <a:rPr lang="en-US" sz="2400" dirty="0" err="1">
                <a:solidFill>
                  <a:srgbClr val="333333"/>
                </a:solidFill>
                <a:latin typeface="Arial" panose="020B0604020202020204" pitchFamily="34" charset="0"/>
                <a:ea typeface="Times New Roman" panose="02020603050405020304" pitchFamily="18" charset="0"/>
              </a:rPr>
              <a:t>ruộng</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đất</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cho</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dân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cày</a:t>
            </a:r>
            <a:r>
              <a:rPr lang="en-US" sz="2400" dirty="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spcAft>
                <a:spcPts val="0"/>
              </a:spcAft>
            </a:pP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55496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DCCCDC-F9D7-C0B5-2047-92821B664459}"/>
              </a:ext>
            </a:extLst>
          </p:cNvPr>
          <p:cNvSpPr/>
          <p:nvPr/>
        </p:nvSpPr>
        <p:spPr>
          <a:xfrm>
            <a:off x="191022" y="505019"/>
            <a:ext cx="7767276" cy="2308324"/>
          </a:xfrm>
          <a:prstGeom prst="rect">
            <a:avLst/>
          </a:prstGeom>
          <a:solidFill>
            <a:schemeClr val="accent6">
              <a:lumMod val="40000"/>
              <a:lumOff val="60000"/>
            </a:schemeClr>
          </a:solidFill>
        </p:spPr>
        <p:txBody>
          <a:bodyPr wrap="square">
            <a:spAutoFit/>
          </a:bodyPr>
          <a:lstStyle/>
          <a:p>
            <a:pPr lvl="0" algn="just" fontAlgn="base">
              <a:spcBef>
                <a:spcPct val="0"/>
              </a:spcBef>
              <a:spcAft>
                <a:spcPct val="0"/>
              </a:spcAft>
            </a:pPr>
            <a:r>
              <a:rPr lang="nl-NL" sz="36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Sớm bùng nổ và phát triển liên tục, rộng khắp. </a:t>
            </a:r>
          </a:p>
          <a:p>
            <a:pPr lvl="0" algn="just" fontAlgn="base">
              <a:spcBef>
                <a:spcPct val="0"/>
              </a:spcBef>
              <a:spcAft>
                <a:spcPct val="0"/>
              </a:spcAft>
            </a:pPr>
            <a:r>
              <a:rPr lang="nl-NL" sz="36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Đấu tranh bằng nhiều hình thức nhưng chủ yếu là đấu tranh vũ trang.       </a:t>
            </a:r>
            <a:r>
              <a:rPr lang="nl-NL" sz="36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solidFill>
                <a:srgbClr val="00206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A6E86F55-8A74-2F2B-DD87-8CA9FC0C005D}"/>
              </a:ext>
            </a:extLst>
          </p:cNvPr>
          <p:cNvPicPr>
            <a:picLocks noChangeAspect="1"/>
          </p:cNvPicPr>
          <p:nvPr/>
        </p:nvPicPr>
        <p:blipFill rotWithShape="1">
          <a:blip r:embed="rId8"/>
          <a:srcRect l="18141" t="6720" b="6398"/>
          <a:stretch/>
        </p:blipFill>
        <p:spPr>
          <a:xfrm>
            <a:off x="6434251" y="2286000"/>
            <a:ext cx="2230835" cy="2729246"/>
          </a:xfrm>
          <a:prstGeom prst="rect">
            <a:avLst/>
          </a:prstGeom>
        </p:spPr>
      </p:pic>
      <p:grpSp>
        <p:nvGrpSpPr>
          <p:cNvPr id="7" name="组合 2">
            <a:extLst>
              <a:ext uri="{FF2B5EF4-FFF2-40B4-BE49-F238E27FC236}">
                <a16:creationId xmlns:a16="http://schemas.microsoft.com/office/drawing/2014/main" id="{EFD42F8E-A98E-0C64-E641-C067F0232591}"/>
              </a:ext>
            </a:extLst>
          </p:cNvPr>
          <p:cNvGrpSpPr/>
          <p:nvPr/>
        </p:nvGrpSpPr>
        <p:grpSpPr>
          <a:xfrm>
            <a:off x="-181376" y="2942319"/>
            <a:ext cx="1320582" cy="1992944"/>
            <a:chOff x="1673399" y="2243214"/>
            <a:chExt cx="1761330" cy="3579799"/>
          </a:xfrm>
        </p:grpSpPr>
        <p:sp>
          <p:nvSpPr>
            <p:cNvPr id="8" name="MH_Other_1">
              <a:extLst>
                <a:ext uri="{FF2B5EF4-FFF2-40B4-BE49-F238E27FC236}">
                  <a16:creationId xmlns:a16="http://schemas.microsoft.com/office/drawing/2014/main" id="{B5885832-07DE-9E73-8A1A-5AE954EA053F}"/>
                </a:ext>
              </a:extLst>
            </p:cNvPr>
            <p:cNvSpPr/>
            <p:nvPr>
              <p:custDataLst>
                <p:tags r:id="rId5"/>
              </p:custDataLst>
            </p:nvPr>
          </p:nvSpPr>
          <p:spPr>
            <a:xfrm>
              <a:off x="2511599" y="3397313"/>
              <a:ext cx="166687" cy="2425700"/>
            </a:xfrm>
            <a:custGeom>
              <a:avLst/>
              <a:gdLst>
                <a:gd name="connsiteX0" fmla="*/ 28093 w 103593"/>
                <a:gd name="connsiteY0" fmla="*/ 0 h 1447800"/>
                <a:gd name="connsiteX1" fmla="*/ 2693 w 103593"/>
                <a:gd name="connsiteY1" fmla="*/ 190500 h 1447800"/>
                <a:gd name="connsiteX2" fmla="*/ 85243 w 103593"/>
                <a:gd name="connsiteY2" fmla="*/ 466725 h 1447800"/>
                <a:gd name="connsiteX3" fmla="*/ 97943 w 103593"/>
                <a:gd name="connsiteY3" fmla="*/ 806450 h 1447800"/>
                <a:gd name="connsiteX4" fmla="*/ 12218 w 103593"/>
                <a:gd name="connsiteY4" fmla="*/ 1155700 h 1447800"/>
                <a:gd name="connsiteX5" fmla="*/ 15393 w 103593"/>
                <a:gd name="connsiteY5" fmla="*/ 14478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93" h="1447800">
                  <a:moveTo>
                    <a:pt x="28093" y="0"/>
                  </a:moveTo>
                  <a:cubicBezTo>
                    <a:pt x="10630" y="56356"/>
                    <a:pt x="-6832" y="112713"/>
                    <a:pt x="2693" y="190500"/>
                  </a:cubicBezTo>
                  <a:cubicBezTo>
                    <a:pt x="12218" y="268287"/>
                    <a:pt x="69368" y="364067"/>
                    <a:pt x="85243" y="466725"/>
                  </a:cubicBezTo>
                  <a:cubicBezTo>
                    <a:pt x="101118" y="569383"/>
                    <a:pt x="110114" y="691621"/>
                    <a:pt x="97943" y="806450"/>
                  </a:cubicBezTo>
                  <a:cubicBezTo>
                    <a:pt x="85772" y="921279"/>
                    <a:pt x="25976" y="1048808"/>
                    <a:pt x="12218" y="1155700"/>
                  </a:cubicBezTo>
                  <a:cubicBezTo>
                    <a:pt x="-1540" y="1262592"/>
                    <a:pt x="6926" y="1355196"/>
                    <a:pt x="15393" y="144780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solidFill>
                  <a:prstClr val="white"/>
                </a:solidFill>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9" name="MH_SubTitle_1">
              <a:extLst>
                <a:ext uri="{FF2B5EF4-FFF2-40B4-BE49-F238E27FC236}">
                  <a16:creationId xmlns:a16="http://schemas.microsoft.com/office/drawing/2014/main" id="{45F75B2C-169D-D6EE-C677-84CF364BC296}"/>
                </a:ext>
              </a:extLst>
            </p:cNvPr>
            <p:cNvSpPr>
              <a:spLocks/>
            </p:cNvSpPr>
            <p:nvPr>
              <p:custDataLst>
                <p:tags r:id="rId6"/>
              </p:custDataLst>
            </p:nvPr>
          </p:nvSpPr>
          <p:spPr bwMode="auto">
            <a:xfrm>
              <a:off x="1673399" y="2243214"/>
              <a:ext cx="1761330" cy="1195374"/>
            </a:xfrm>
            <a:custGeom>
              <a:avLst/>
              <a:gdLst>
                <a:gd name="T0" fmla="*/ 2147483646 w 310"/>
                <a:gd name="T1" fmla="*/ 0 h 250"/>
                <a:gd name="T2" fmla="*/ 2147483646 w 310"/>
                <a:gd name="T3" fmla="*/ 2147483646 h 250"/>
                <a:gd name="T4" fmla="*/ 2147483646 w 310"/>
                <a:gd name="T5" fmla="*/ 2147483646 h 250"/>
                <a:gd name="T6" fmla="*/ 2147483646 w 310"/>
                <a:gd name="T7" fmla="*/ 2147483646 h 250"/>
                <a:gd name="T8" fmla="*/ 2147483646 w 310"/>
                <a:gd name="T9" fmla="*/ 2147483646 h 250"/>
                <a:gd name="T10" fmla="*/ 2147483646 w 310"/>
                <a:gd name="T11" fmla="*/ 2147483646 h 250"/>
                <a:gd name="T12" fmla="*/ 2147483646 w 310"/>
                <a:gd name="T13" fmla="*/ 2147483646 h 250"/>
                <a:gd name="T14" fmla="*/ 2147483646 w 310"/>
                <a:gd name="T15" fmla="*/ 2147483646 h 250"/>
                <a:gd name="T16" fmla="*/ 2147483646 w 310"/>
                <a:gd name="T17" fmla="*/ 2147483646 h 250"/>
                <a:gd name="T18" fmla="*/ 2147483646 w 310"/>
                <a:gd name="T19" fmla="*/ 2147483646 h 250"/>
                <a:gd name="T20" fmla="*/ 2147483646 w 310"/>
                <a:gd name="T21" fmla="*/ 0 h 2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50"/>
                <a:gd name="T35" fmla="*/ 310 w 310"/>
                <a:gd name="T36" fmla="*/ 250 h 2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50">
                  <a:moveTo>
                    <a:pt x="97" y="0"/>
                  </a:moveTo>
                  <a:cubicBezTo>
                    <a:pt x="43" y="0"/>
                    <a:pt x="0" y="97"/>
                    <a:pt x="50" y="158"/>
                  </a:cubicBezTo>
                  <a:cubicBezTo>
                    <a:pt x="79" y="194"/>
                    <a:pt x="121" y="216"/>
                    <a:pt x="151" y="250"/>
                  </a:cubicBezTo>
                  <a:cubicBezTo>
                    <a:pt x="151" y="250"/>
                    <a:pt x="151" y="250"/>
                    <a:pt x="151" y="250"/>
                  </a:cubicBezTo>
                  <a:cubicBezTo>
                    <a:pt x="152" y="249"/>
                    <a:pt x="153" y="248"/>
                    <a:pt x="154" y="247"/>
                  </a:cubicBezTo>
                  <a:cubicBezTo>
                    <a:pt x="154" y="246"/>
                    <a:pt x="155" y="245"/>
                    <a:pt x="155" y="245"/>
                  </a:cubicBezTo>
                  <a:cubicBezTo>
                    <a:pt x="155" y="245"/>
                    <a:pt x="155" y="245"/>
                    <a:pt x="155" y="245"/>
                  </a:cubicBezTo>
                  <a:cubicBezTo>
                    <a:pt x="185" y="211"/>
                    <a:pt x="225" y="187"/>
                    <a:pt x="255" y="153"/>
                  </a:cubicBezTo>
                  <a:cubicBezTo>
                    <a:pt x="310" y="91"/>
                    <a:pt x="261" y="3"/>
                    <a:pt x="205" y="3"/>
                  </a:cubicBezTo>
                  <a:cubicBezTo>
                    <a:pt x="186" y="3"/>
                    <a:pt x="168" y="12"/>
                    <a:pt x="151" y="35"/>
                  </a:cubicBezTo>
                  <a:cubicBezTo>
                    <a:pt x="134" y="10"/>
                    <a:pt x="115" y="0"/>
                    <a:pt x="97" y="0"/>
                  </a:cubicBezTo>
                </a:path>
              </a:pathLst>
            </a:custGeom>
            <a:solidFill>
              <a:schemeClr val="accent1"/>
            </a:solidFill>
            <a:ln>
              <a:noFill/>
            </a:ln>
          </p:spPr>
          <p:txBody>
            <a:bodyPr lIns="0" tIns="0" rIns="0" bIns="16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685800">
                <a:defRPr/>
              </a:pPr>
              <a:endParaRPr lang="en-US" altLang="zh-CN" dirty="0">
                <a:solidFill>
                  <a:srgbClr val="FFFFFF"/>
                </a:solidFill>
                <a:latin typeface="#9Slide05 Pattaya" panose="00000500000000000000" pitchFamily="2" charset="-34"/>
                <a:ea typeface="等线" panose="02010600030101010101" pitchFamily="2" charset="-122"/>
                <a:cs typeface="#9Slide05 Pattaya" panose="00000500000000000000" pitchFamily="2" charset="-34"/>
              </a:endParaRPr>
            </a:p>
          </p:txBody>
        </p:sp>
      </p:grpSp>
      <p:grpSp>
        <p:nvGrpSpPr>
          <p:cNvPr id="10" name="组合 8">
            <a:extLst>
              <a:ext uri="{FF2B5EF4-FFF2-40B4-BE49-F238E27FC236}">
                <a16:creationId xmlns:a16="http://schemas.microsoft.com/office/drawing/2014/main" id="{9542F3FD-2DDB-4687-6087-A71E5DD9DB39}"/>
              </a:ext>
            </a:extLst>
          </p:cNvPr>
          <p:cNvGrpSpPr/>
          <p:nvPr/>
        </p:nvGrpSpPr>
        <p:grpSpPr>
          <a:xfrm rot="501868">
            <a:off x="-17282" y="3496384"/>
            <a:ext cx="1320582" cy="1430417"/>
            <a:chOff x="2697923" y="3213388"/>
            <a:chExt cx="1586150" cy="2763613"/>
          </a:xfrm>
        </p:grpSpPr>
        <p:sp>
          <p:nvSpPr>
            <p:cNvPr id="11" name="MH_Other_2">
              <a:extLst>
                <a:ext uri="{FF2B5EF4-FFF2-40B4-BE49-F238E27FC236}">
                  <a16:creationId xmlns:a16="http://schemas.microsoft.com/office/drawing/2014/main" id="{D3D1EB72-484E-D995-4B08-D4D5DE6EFFF8}"/>
                </a:ext>
              </a:extLst>
            </p:cNvPr>
            <p:cNvSpPr/>
            <p:nvPr>
              <p:custDataLst>
                <p:tags r:id="rId1"/>
              </p:custDataLst>
            </p:nvPr>
          </p:nvSpPr>
          <p:spPr>
            <a:xfrm>
              <a:off x="3418061" y="4368863"/>
              <a:ext cx="177800" cy="1608138"/>
            </a:xfrm>
            <a:custGeom>
              <a:avLst/>
              <a:gdLst>
                <a:gd name="connsiteX0" fmla="*/ 44450 w 114419"/>
                <a:gd name="connsiteY0" fmla="*/ 0 h 1038225"/>
                <a:gd name="connsiteX1" fmla="*/ 6350 w 114419"/>
                <a:gd name="connsiteY1" fmla="*/ 168275 h 1038225"/>
                <a:gd name="connsiteX2" fmla="*/ 57150 w 114419"/>
                <a:gd name="connsiteY2" fmla="*/ 327025 h 1038225"/>
                <a:gd name="connsiteX3" fmla="*/ 114300 w 114419"/>
                <a:gd name="connsiteY3" fmla="*/ 549275 h 1038225"/>
                <a:gd name="connsiteX4" fmla="*/ 41275 w 114419"/>
                <a:gd name="connsiteY4" fmla="*/ 847725 h 1038225"/>
                <a:gd name="connsiteX5" fmla="*/ 0 w 114419"/>
                <a:gd name="connsiteY5" fmla="*/ 1038225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419" h="1038225">
                  <a:moveTo>
                    <a:pt x="44450" y="0"/>
                  </a:moveTo>
                  <a:cubicBezTo>
                    <a:pt x="24341" y="56885"/>
                    <a:pt x="4233" y="113771"/>
                    <a:pt x="6350" y="168275"/>
                  </a:cubicBezTo>
                  <a:cubicBezTo>
                    <a:pt x="8467" y="222779"/>
                    <a:pt x="39158" y="263525"/>
                    <a:pt x="57150" y="327025"/>
                  </a:cubicBezTo>
                  <a:cubicBezTo>
                    <a:pt x="75142" y="390525"/>
                    <a:pt x="116946" y="462492"/>
                    <a:pt x="114300" y="549275"/>
                  </a:cubicBezTo>
                  <a:cubicBezTo>
                    <a:pt x="111654" y="636058"/>
                    <a:pt x="60325" y="766233"/>
                    <a:pt x="41275" y="847725"/>
                  </a:cubicBezTo>
                  <a:cubicBezTo>
                    <a:pt x="22225" y="929217"/>
                    <a:pt x="1587" y="982663"/>
                    <a:pt x="0" y="1038225"/>
                  </a:cubicBezTo>
                </a:path>
              </a:pathLst>
            </a:custGeom>
            <a:noFill/>
            <a:ln w="12700" cap="flat" cmpd="sng" algn="ctr">
              <a:solidFill>
                <a:srgbClr val="ED7D31"/>
              </a:solidFill>
              <a:prstDash val="solid"/>
              <a:miter lim="800000"/>
            </a:ln>
            <a:effectLst/>
          </p:spPr>
          <p:txBody>
            <a:bodyPr anchor="ctr"/>
            <a:lstStyle/>
            <a:p>
              <a:pPr algn="ctr" defTabSz="685800">
                <a:defRPr/>
              </a:pPr>
              <a:endParaRPr lang="zh-CN" altLang="en-US" kern="0">
                <a:solidFill>
                  <a:prstClr val="white"/>
                </a:solidFill>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2" name="MH_Other_4">
              <a:extLst>
                <a:ext uri="{FF2B5EF4-FFF2-40B4-BE49-F238E27FC236}">
                  <a16:creationId xmlns:a16="http://schemas.microsoft.com/office/drawing/2014/main" id="{A32C7D3D-C705-36DB-8EF6-0436F1A73A8A}"/>
                </a:ext>
              </a:extLst>
            </p:cNvPr>
            <p:cNvSpPr>
              <a:spLocks/>
            </p:cNvSpPr>
            <p:nvPr>
              <p:custDataLst>
                <p:tags r:id="rId2"/>
              </p:custDataLst>
            </p:nvPr>
          </p:nvSpPr>
          <p:spPr bwMode="auto">
            <a:xfrm>
              <a:off x="2770361" y="4078351"/>
              <a:ext cx="4763" cy="12700"/>
            </a:xfrm>
            <a:custGeom>
              <a:avLst/>
              <a:gdLst>
                <a:gd name="T0" fmla="*/ 2147483646 w 1"/>
                <a:gd name="T1" fmla="*/ 0 h 2"/>
                <a:gd name="T2" fmla="*/ 0 w 1"/>
                <a:gd name="T3" fmla="*/ 2147483646 h 2"/>
                <a:gd name="T4" fmla="*/ 2147483646 w 1"/>
                <a:gd name="T5" fmla="*/ 0 h 2"/>
                <a:gd name="T6" fmla="*/ 2147483646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1" y="0"/>
                  </a:moveTo>
                  <a:cubicBezTo>
                    <a:pt x="1" y="0"/>
                    <a:pt x="0" y="1"/>
                    <a:pt x="0" y="2"/>
                  </a:cubicBezTo>
                  <a:cubicBezTo>
                    <a:pt x="0" y="1"/>
                    <a:pt x="1" y="1"/>
                    <a:pt x="1" y="0"/>
                  </a:cubicBezTo>
                  <a:cubicBezTo>
                    <a:pt x="1" y="0"/>
                    <a:pt x="1" y="0"/>
                    <a:pt x="1" y="0"/>
                  </a:cubicBezTo>
                </a:path>
              </a:pathLst>
            </a:custGeom>
            <a:solidFill>
              <a:srgbClr val="EE1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zh-CN" altLang="en-US" kern="0">
                <a:solidFill>
                  <a:prstClr val="black"/>
                </a:solidFill>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3" name="MH_SubTitle_2">
              <a:extLst>
                <a:ext uri="{FF2B5EF4-FFF2-40B4-BE49-F238E27FC236}">
                  <a16:creationId xmlns:a16="http://schemas.microsoft.com/office/drawing/2014/main" id="{F9578DB6-7692-22AD-41FC-69E5D4157A3D}"/>
                </a:ext>
              </a:extLst>
            </p:cNvPr>
            <p:cNvSpPr>
              <a:spLocks/>
            </p:cNvSpPr>
            <p:nvPr>
              <p:custDataLst>
                <p:tags r:id="rId3"/>
              </p:custDataLst>
            </p:nvPr>
          </p:nvSpPr>
          <p:spPr bwMode="auto">
            <a:xfrm>
              <a:off x="2697923" y="3213388"/>
              <a:ext cx="1586150" cy="1217709"/>
            </a:xfrm>
            <a:custGeom>
              <a:avLst/>
              <a:gdLst>
                <a:gd name="T0" fmla="*/ 2147483646 w 230"/>
                <a:gd name="T1" fmla="*/ 0 h 186"/>
                <a:gd name="T2" fmla="*/ 2147483646 w 230"/>
                <a:gd name="T3" fmla="*/ 2147483646 h 186"/>
                <a:gd name="T4" fmla="*/ 2147483646 w 230"/>
                <a:gd name="T5" fmla="*/ 2147483646 h 186"/>
                <a:gd name="T6" fmla="*/ 2147483646 w 230"/>
                <a:gd name="T7" fmla="*/ 2147483646 h 186"/>
                <a:gd name="T8" fmla="*/ 2147483646 w 230"/>
                <a:gd name="T9" fmla="*/ 2147483646 h 186"/>
                <a:gd name="T10" fmla="*/ 2147483646 w 230"/>
                <a:gd name="T11" fmla="*/ 2147483646 h 186"/>
                <a:gd name="T12" fmla="*/ 2147483646 w 230"/>
                <a:gd name="T13" fmla="*/ 2147483646 h 186"/>
                <a:gd name="T14" fmla="*/ 2147483646 w 230"/>
                <a:gd name="T15" fmla="*/ 2147483646 h 186"/>
                <a:gd name="T16" fmla="*/ 2147483646 w 230"/>
                <a:gd name="T17" fmla="*/ 0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86"/>
                <a:gd name="T29" fmla="*/ 230 w 230"/>
                <a:gd name="T30" fmla="*/ 186 h 1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86">
                  <a:moveTo>
                    <a:pt x="72" y="0"/>
                  </a:moveTo>
                  <a:cubicBezTo>
                    <a:pt x="31" y="0"/>
                    <a:pt x="0" y="72"/>
                    <a:pt x="37" y="118"/>
                  </a:cubicBezTo>
                  <a:cubicBezTo>
                    <a:pt x="59" y="144"/>
                    <a:pt x="89" y="161"/>
                    <a:pt x="112" y="186"/>
                  </a:cubicBezTo>
                  <a:cubicBezTo>
                    <a:pt x="112" y="186"/>
                    <a:pt x="112" y="186"/>
                    <a:pt x="112" y="186"/>
                  </a:cubicBezTo>
                  <a:cubicBezTo>
                    <a:pt x="112" y="186"/>
                    <a:pt x="112" y="186"/>
                    <a:pt x="112" y="186"/>
                  </a:cubicBezTo>
                  <a:cubicBezTo>
                    <a:pt x="135" y="158"/>
                    <a:pt x="166" y="140"/>
                    <a:pt x="190" y="114"/>
                  </a:cubicBezTo>
                  <a:cubicBezTo>
                    <a:pt x="230" y="67"/>
                    <a:pt x="194" y="2"/>
                    <a:pt x="152" y="2"/>
                  </a:cubicBezTo>
                  <a:cubicBezTo>
                    <a:pt x="138" y="2"/>
                    <a:pt x="124" y="9"/>
                    <a:pt x="112" y="26"/>
                  </a:cubicBezTo>
                  <a:cubicBezTo>
                    <a:pt x="99" y="8"/>
                    <a:pt x="85" y="0"/>
                    <a:pt x="72" y="0"/>
                  </a:cubicBezTo>
                </a:path>
              </a:pathLst>
            </a:custGeom>
            <a:solidFill>
              <a:srgbClr val="ED7D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16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685800">
                <a:defRPr/>
              </a:pPr>
              <a:endParaRPr lang="en-US" altLang="zh-CN" kern="0" dirty="0">
                <a:solidFill>
                  <a:srgbClr val="FFFFFF"/>
                </a:solidFill>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4" name="MH_Other_5">
              <a:extLst>
                <a:ext uri="{FF2B5EF4-FFF2-40B4-BE49-F238E27FC236}">
                  <a16:creationId xmlns:a16="http://schemas.microsoft.com/office/drawing/2014/main" id="{1C2355A2-9849-9E4C-9BF6-AFD40B962A9F}"/>
                </a:ext>
              </a:extLst>
            </p:cNvPr>
            <p:cNvSpPr>
              <a:spLocks/>
            </p:cNvSpPr>
            <p:nvPr>
              <p:custDataLst>
                <p:tags r:id="rId4"/>
              </p:custDataLst>
            </p:nvPr>
          </p:nvSpPr>
          <p:spPr bwMode="auto">
            <a:xfrm>
              <a:off x="3481561" y="49419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48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a:defRPr/>
              </a:pPr>
              <a:endParaRPr lang="zh-CN" altLang="en-US" kern="0">
                <a:solidFill>
                  <a:prstClr val="black"/>
                </a:solidFill>
                <a:latin typeface="#9Slide05 Pattaya" panose="00000500000000000000" pitchFamily="2" charset="-34"/>
                <a:ea typeface="等线" panose="02010600030101010101" pitchFamily="2" charset="-122"/>
                <a:cs typeface="#9Slide05 Pattaya" panose="00000500000000000000" pitchFamily="2" charset="-34"/>
              </a:endParaRPr>
            </a:p>
          </p:txBody>
        </p:sp>
      </p:grpSp>
      <p:pic>
        <p:nvPicPr>
          <p:cNvPr id="15" name="Picture 14">
            <a:extLst>
              <a:ext uri="{FF2B5EF4-FFF2-40B4-BE49-F238E27FC236}">
                <a16:creationId xmlns:a16="http://schemas.microsoft.com/office/drawing/2014/main" id="{8FA12EBD-CEE7-881D-A622-74DC934E52BA}"/>
              </a:ext>
            </a:extLst>
          </p:cNvPr>
          <p:cNvPicPr>
            <a:picLocks noChangeAspect="1"/>
          </p:cNvPicPr>
          <p:nvPr/>
        </p:nvPicPr>
        <p:blipFill>
          <a:blip r:embed="rId9"/>
          <a:stretch>
            <a:fillRect/>
          </a:stretch>
        </p:blipFill>
        <p:spPr>
          <a:xfrm rot="2000104">
            <a:off x="424854" y="3912696"/>
            <a:ext cx="667457" cy="1076319"/>
          </a:xfrm>
          <a:prstGeom prst="rect">
            <a:avLst/>
          </a:prstGeom>
        </p:spPr>
      </p:pic>
    </p:spTree>
    <p:extLst>
      <p:ext uri="{BB962C8B-B14F-4D97-AF65-F5344CB8AC3E}">
        <p14:creationId xmlns:p14="http://schemas.microsoft.com/office/powerpoint/2010/main" val="2895133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id="{8806422E-BC58-E16C-855D-A73362974526}"/>
              </a:ext>
            </a:extLst>
          </p:cNvPr>
          <p:cNvPicPr>
            <a:picLocks noChangeAspect="1"/>
          </p:cNvPicPr>
          <p:nvPr/>
        </p:nvPicPr>
        <p:blipFill rotWithShape="1">
          <a:blip r:embed="rId2">
            <a:extLst>
              <a:ext uri="{28A0092B-C50C-407E-A947-70E740481C1C}">
                <a14:useLocalDpi xmlns:a14="http://schemas.microsoft.com/office/drawing/2010/main" val="0"/>
              </a:ext>
            </a:extLst>
          </a:blip>
          <a:srcRect l="2817" t="5053" r="1409" b="43996"/>
          <a:stretch/>
        </p:blipFill>
        <p:spPr>
          <a:xfrm>
            <a:off x="457200" y="376439"/>
            <a:ext cx="8172450" cy="4176511"/>
          </a:xfrm>
          <a:prstGeom prst="rect">
            <a:avLst/>
          </a:prstGeom>
        </p:spPr>
      </p:pic>
    </p:spTree>
    <p:extLst>
      <p:ext uri="{BB962C8B-B14F-4D97-AF65-F5344CB8AC3E}">
        <p14:creationId xmlns:p14="http://schemas.microsoft.com/office/powerpoint/2010/main" val="793738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585EF9-FA3B-BE89-22C1-3453290B3B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graphicFrame>
        <p:nvGraphicFramePr>
          <p:cNvPr id="3" name="Table 3">
            <a:extLst>
              <a:ext uri="{FF2B5EF4-FFF2-40B4-BE49-F238E27FC236}">
                <a16:creationId xmlns:a16="http://schemas.microsoft.com/office/drawing/2014/main" id="{86D0618B-49C9-C960-DACC-9F7071CCFDDF}"/>
              </a:ext>
            </a:extLst>
          </p:cNvPr>
          <p:cNvGraphicFramePr>
            <a:graphicFrameLocks noGrp="1"/>
          </p:cNvGraphicFramePr>
          <p:nvPr>
            <p:extLst/>
          </p:nvPr>
        </p:nvGraphicFramePr>
        <p:xfrm>
          <a:off x="381001" y="590550"/>
          <a:ext cx="9130801" cy="4309640"/>
        </p:xfrm>
        <a:graphic>
          <a:graphicData uri="http://schemas.openxmlformats.org/drawingml/2006/table">
            <a:tbl>
              <a:tblPr firstRow="1" bandRow="1"/>
              <a:tblGrid>
                <a:gridCol w="1142999">
                  <a:extLst>
                    <a:ext uri="{9D8B030D-6E8A-4147-A177-3AD203B41FA5}">
                      <a16:colId xmlns:a16="http://schemas.microsoft.com/office/drawing/2014/main" val="3523078240"/>
                    </a:ext>
                  </a:extLst>
                </a:gridCol>
                <a:gridCol w="1447800">
                  <a:extLst>
                    <a:ext uri="{9D8B030D-6E8A-4147-A177-3AD203B41FA5}">
                      <a16:colId xmlns:a16="http://schemas.microsoft.com/office/drawing/2014/main" val="1005103676"/>
                    </a:ext>
                  </a:extLst>
                </a:gridCol>
                <a:gridCol w="6540002">
                  <a:extLst>
                    <a:ext uri="{9D8B030D-6E8A-4147-A177-3AD203B41FA5}">
                      <a16:colId xmlns:a16="http://schemas.microsoft.com/office/drawing/2014/main" val="36525417"/>
                    </a:ext>
                  </a:extLst>
                </a:gridCol>
              </a:tblGrid>
              <a:tr h="409165">
                <a:tc>
                  <a:txBody>
                    <a:bodyPr/>
                    <a:lstStyle/>
                    <a:p>
                      <a:r>
                        <a:rPr lang="vi-VN" sz="1800" b="1" dirty="0">
                          <a:latin typeface="+mj-lt"/>
                        </a:rPr>
                        <a:t>Tên thuộc địa</a:t>
                      </a:r>
                    </a:p>
                  </a:txBody>
                  <a:tcPr/>
                </a:tc>
                <a:tc>
                  <a:txBody>
                    <a:bodyPr/>
                    <a:lstStyle/>
                    <a:p>
                      <a:r>
                        <a:rPr lang="vi-VN" sz="1800" b="1" dirty="0">
                          <a:latin typeface="+mj-lt"/>
                        </a:rPr>
                        <a:t>Thời gian</a:t>
                      </a:r>
                    </a:p>
                  </a:txBody>
                  <a:tcPr/>
                </a:tc>
                <a:tc>
                  <a:txBody>
                    <a:bodyPr/>
                    <a:lstStyle/>
                    <a:p>
                      <a:r>
                        <a:rPr lang="vi-VN" sz="1800" b="1" dirty="0">
                          <a:latin typeface="+mj-lt"/>
                        </a:rPr>
                        <a:t>Hoạt động giải phóng dân tộc tiêu biểu</a:t>
                      </a:r>
                    </a:p>
                  </a:txBody>
                  <a:tcPr/>
                </a:tc>
                <a:extLst>
                  <a:ext uri="{0D108BD9-81ED-4DB2-BD59-A6C34878D82A}">
                    <a16:rowId xmlns:a16="http://schemas.microsoft.com/office/drawing/2014/main" val="4249429808"/>
                  </a:ext>
                </a:extLst>
              </a:tr>
              <a:tr h="409165">
                <a:tc rowSpan="3">
                  <a:txBody>
                    <a:bodyPr/>
                    <a:lstStyle/>
                    <a:p>
                      <a:r>
                        <a:rPr lang="vi-VN" sz="2000" b="1" dirty="0">
                          <a:latin typeface="+mj-lt"/>
                        </a:rPr>
                        <a:t>Việt Nam</a:t>
                      </a:r>
                    </a:p>
                  </a:txBody>
                  <a:tcPr/>
                </a:tc>
                <a:tc>
                  <a:txBody>
                    <a:bodyPr/>
                    <a:lstStyle/>
                    <a:p>
                      <a:r>
                        <a:rPr lang="vi-VN" sz="2000" dirty="0">
                          <a:latin typeface="+mj-lt"/>
                        </a:rPr>
                        <a:t>1885-1896</a:t>
                      </a:r>
                    </a:p>
                  </a:txBody>
                  <a:tcPr/>
                </a:tc>
                <a:tc>
                  <a:txBody>
                    <a:bodyPr/>
                    <a:lstStyle/>
                    <a:p>
                      <a:r>
                        <a:rPr lang="vi-VN" sz="2000" b="0" i="0" u="none" strike="noStrike" cap="none" dirty="0">
                          <a:solidFill>
                            <a:srgbClr val="000000"/>
                          </a:solidFill>
                          <a:effectLst/>
                          <a:latin typeface="+mj-lt"/>
                          <a:ea typeface="Arial"/>
                          <a:cs typeface="Arial"/>
                          <a:sym typeface="Arial"/>
                        </a:rPr>
                        <a:t>P</a:t>
                      </a:r>
                      <a:r>
                        <a:rPr lang="vi-VN" sz="2000" b="0" i="0" u="none" strike="noStrike" cap="none" dirty="0" smtClean="0">
                          <a:solidFill>
                            <a:srgbClr val="000000"/>
                          </a:solidFill>
                          <a:effectLst/>
                          <a:latin typeface="+mj-lt"/>
                          <a:ea typeface="Arial"/>
                          <a:cs typeface="Arial"/>
                          <a:sym typeface="Arial"/>
                        </a:rPr>
                        <a:t>hong </a:t>
                      </a:r>
                      <a:r>
                        <a:rPr lang="vi-VN" sz="2000" b="0" i="0" u="none" strike="noStrike" cap="none" dirty="0">
                          <a:solidFill>
                            <a:srgbClr val="000000"/>
                          </a:solidFill>
                          <a:effectLst/>
                          <a:latin typeface="+mj-lt"/>
                          <a:ea typeface="Arial"/>
                          <a:cs typeface="Arial"/>
                          <a:sym typeface="Arial"/>
                        </a:rPr>
                        <a:t>trào Cần vương</a:t>
                      </a:r>
                      <a:endParaRPr lang="vi-VN" sz="2000" dirty="0">
                        <a:latin typeface="+mj-lt"/>
                      </a:endParaRPr>
                    </a:p>
                  </a:txBody>
                  <a:tcPr/>
                </a:tc>
                <a:extLst>
                  <a:ext uri="{0D108BD9-81ED-4DB2-BD59-A6C34878D82A}">
                    <a16:rowId xmlns:a16="http://schemas.microsoft.com/office/drawing/2014/main" val="2160416891"/>
                  </a:ext>
                </a:extLst>
              </a:tr>
              <a:tr h="409165">
                <a:tc vMerge="1">
                  <a:txBody>
                    <a:bodyPr/>
                    <a:lstStyle/>
                    <a:p>
                      <a:endParaRPr lang="vi-VN"/>
                    </a:p>
                  </a:txBody>
                  <a:tcPr/>
                </a:tc>
                <a:tc>
                  <a:txBody>
                    <a:bodyPr/>
                    <a:lstStyle/>
                    <a:p>
                      <a:r>
                        <a:rPr lang="vi-VN" sz="2000" b="0" i="0" u="none" strike="noStrike" cap="none" dirty="0">
                          <a:solidFill>
                            <a:srgbClr val="000000"/>
                          </a:solidFill>
                          <a:effectLst/>
                          <a:latin typeface="+mj-lt"/>
                          <a:ea typeface="Arial"/>
                          <a:cs typeface="Arial"/>
                          <a:sym typeface="Arial"/>
                        </a:rPr>
                        <a:t>1884 - 1913</a:t>
                      </a:r>
                      <a:endParaRPr lang="vi-VN" sz="2000" dirty="0">
                        <a:latin typeface="+mj-lt"/>
                      </a:endParaRPr>
                    </a:p>
                  </a:txBody>
                  <a:tcPr/>
                </a:tc>
                <a:tc>
                  <a:txBody>
                    <a:bodyPr/>
                    <a:lstStyle/>
                    <a:p>
                      <a:r>
                        <a:rPr lang="vi-VN" sz="2000" b="0" i="0" u="none" strike="noStrike" cap="none" dirty="0" smtClean="0">
                          <a:solidFill>
                            <a:srgbClr val="000000"/>
                          </a:solidFill>
                          <a:effectLst/>
                          <a:latin typeface="+mj-lt"/>
                          <a:ea typeface="Arial"/>
                          <a:cs typeface="Arial"/>
                          <a:sym typeface="Arial"/>
                        </a:rPr>
                        <a:t>Khởi </a:t>
                      </a:r>
                      <a:r>
                        <a:rPr lang="vi-VN" sz="2000" b="0" i="0" u="none" strike="noStrike" cap="none" dirty="0">
                          <a:solidFill>
                            <a:srgbClr val="000000"/>
                          </a:solidFill>
                          <a:effectLst/>
                          <a:latin typeface="+mj-lt"/>
                          <a:ea typeface="Arial"/>
                          <a:cs typeface="Arial"/>
                          <a:sym typeface="Arial"/>
                        </a:rPr>
                        <a:t>nghĩa nông dân Yên Thế</a:t>
                      </a:r>
                      <a:endParaRPr lang="vi-VN" sz="2000" dirty="0">
                        <a:latin typeface="+mj-lt"/>
                      </a:endParaRPr>
                    </a:p>
                  </a:txBody>
                  <a:tcPr/>
                </a:tc>
                <a:extLst>
                  <a:ext uri="{0D108BD9-81ED-4DB2-BD59-A6C34878D82A}">
                    <a16:rowId xmlns:a16="http://schemas.microsoft.com/office/drawing/2014/main" val="3749977042"/>
                  </a:ext>
                </a:extLst>
              </a:tr>
              <a:tr h="296505">
                <a:tc vMerge="1">
                  <a:txBody>
                    <a:bodyPr/>
                    <a:lstStyle/>
                    <a:p>
                      <a:endParaRPr lang="vi-VN"/>
                    </a:p>
                  </a:txBody>
                  <a:tcPr/>
                </a:tc>
                <a:tc>
                  <a:txBody>
                    <a:bodyPr/>
                    <a:lstStyle/>
                    <a:p>
                      <a:r>
                        <a:rPr lang="vi-VN" sz="2000" b="0" i="0" u="none" strike="noStrike" cap="none" dirty="0">
                          <a:solidFill>
                            <a:srgbClr val="000000"/>
                          </a:solidFill>
                          <a:effectLst/>
                          <a:latin typeface="+mj-lt"/>
                          <a:ea typeface="Arial"/>
                          <a:cs typeface="Arial"/>
                          <a:sym typeface="Arial"/>
                        </a:rPr>
                        <a:t>Đầu </a:t>
                      </a:r>
                      <a:r>
                        <a:rPr lang="vi-VN" sz="2000" b="0" i="0" u="none" strike="noStrike" cap="none" dirty="0" smtClean="0">
                          <a:solidFill>
                            <a:srgbClr val="000000"/>
                          </a:solidFill>
                          <a:effectLst/>
                          <a:latin typeface="+mj-lt"/>
                          <a:ea typeface="Arial"/>
                          <a:cs typeface="Arial"/>
                          <a:sym typeface="Arial"/>
                        </a:rPr>
                        <a:t>TKXX</a:t>
                      </a:r>
                      <a:endParaRPr lang="vi-VN" sz="2000" dirty="0">
                        <a:latin typeface="+mj-lt"/>
                      </a:endParaRPr>
                    </a:p>
                  </a:txBody>
                  <a:tcPr/>
                </a:tc>
                <a:tc>
                  <a:txBody>
                    <a:bodyPr/>
                    <a:lstStyle/>
                    <a:p>
                      <a:r>
                        <a:rPr lang="vi-VN" sz="2000" b="0" i="0" u="none" strike="noStrike" cap="none" dirty="0" smtClean="0">
                          <a:solidFill>
                            <a:srgbClr val="000000"/>
                          </a:solidFill>
                          <a:effectLst/>
                          <a:latin typeface="+mj-lt"/>
                          <a:ea typeface="Arial"/>
                          <a:cs typeface="Arial"/>
                          <a:sym typeface="Arial"/>
                        </a:rPr>
                        <a:t>Phong </a:t>
                      </a:r>
                      <a:r>
                        <a:rPr lang="vi-VN" sz="2000" b="0" i="0" u="none" strike="noStrike" cap="none" dirty="0">
                          <a:solidFill>
                            <a:srgbClr val="000000"/>
                          </a:solidFill>
                          <a:effectLst/>
                          <a:latin typeface="+mj-lt"/>
                          <a:ea typeface="Arial"/>
                          <a:cs typeface="Arial"/>
                          <a:sym typeface="Arial"/>
                        </a:rPr>
                        <a:t>trào </a:t>
                      </a:r>
                      <a:r>
                        <a:rPr lang="vi-VN" sz="2000" b="0" i="0" u="none" strike="noStrike" cap="none" dirty="0" smtClean="0">
                          <a:solidFill>
                            <a:srgbClr val="000000"/>
                          </a:solidFill>
                          <a:effectLst/>
                          <a:latin typeface="+mj-lt"/>
                          <a:ea typeface="Arial"/>
                          <a:cs typeface="Arial"/>
                          <a:sym typeface="Arial"/>
                        </a:rPr>
                        <a:t>gpdt theo </a:t>
                      </a:r>
                      <a:r>
                        <a:rPr lang="vi-VN" sz="2000" b="0" i="0" u="none" strike="noStrike" cap="none" dirty="0">
                          <a:solidFill>
                            <a:srgbClr val="000000"/>
                          </a:solidFill>
                          <a:effectLst/>
                          <a:latin typeface="+mj-lt"/>
                          <a:ea typeface="Arial"/>
                          <a:cs typeface="Arial"/>
                          <a:sym typeface="Arial"/>
                        </a:rPr>
                        <a:t>khuynh hướng dân chủ tư sản.</a:t>
                      </a:r>
                      <a:endParaRPr lang="vi-VN" sz="2000" dirty="0">
                        <a:latin typeface="+mj-lt"/>
                      </a:endParaRPr>
                    </a:p>
                  </a:txBody>
                  <a:tcPr/>
                </a:tc>
                <a:extLst>
                  <a:ext uri="{0D108BD9-81ED-4DB2-BD59-A6C34878D82A}">
                    <a16:rowId xmlns:a16="http://schemas.microsoft.com/office/drawing/2014/main" val="1444389482"/>
                  </a:ext>
                </a:extLst>
              </a:tr>
              <a:tr h="409165">
                <a:tc rowSpan="3">
                  <a:txBody>
                    <a:bodyPr/>
                    <a:lstStyle/>
                    <a:p>
                      <a:r>
                        <a:rPr lang="vi-VN" sz="2000" b="1" i="0" u="none" strike="noStrike" cap="none">
                          <a:solidFill>
                            <a:srgbClr val="000000"/>
                          </a:solidFill>
                          <a:effectLst/>
                          <a:latin typeface="+mj-lt"/>
                          <a:ea typeface="Arial"/>
                          <a:cs typeface="Arial"/>
                          <a:sym typeface="Arial"/>
                        </a:rPr>
                        <a:t>Cam-pu-chia</a:t>
                      </a:r>
                      <a:endParaRPr lang="vi-VN" sz="2000">
                        <a:latin typeface="+mj-lt"/>
                      </a:endParaRPr>
                    </a:p>
                  </a:txBody>
                  <a:tcPr/>
                </a:tc>
                <a:tc>
                  <a:txBody>
                    <a:bodyPr/>
                    <a:lstStyle/>
                    <a:p>
                      <a:r>
                        <a:rPr lang="vi-VN" sz="2000" b="0" i="0" u="none" strike="noStrike" cap="none" dirty="0">
                          <a:solidFill>
                            <a:srgbClr val="000000"/>
                          </a:solidFill>
                          <a:effectLst/>
                          <a:latin typeface="+mj-lt"/>
                          <a:ea typeface="Arial"/>
                          <a:cs typeface="Arial"/>
                          <a:sym typeface="Arial"/>
                        </a:rPr>
                        <a:t>1864 - 1865</a:t>
                      </a:r>
                      <a:endParaRPr lang="vi-VN" sz="2000" dirty="0">
                        <a:latin typeface="+mj-lt"/>
                      </a:endParaRPr>
                    </a:p>
                  </a:txBody>
                  <a:tcPr/>
                </a:tc>
                <a:tc>
                  <a:txBody>
                    <a:bodyPr/>
                    <a:lstStyle/>
                    <a:p>
                      <a:r>
                        <a:rPr lang="vi-VN" sz="2000" b="0" i="0" u="none" strike="noStrike" cap="none" dirty="0">
                          <a:solidFill>
                            <a:srgbClr val="000000"/>
                          </a:solidFill>
                          <a:effectLst/>
                          <a:latin typeface="+mj-lt"/>
                          <a:ea typeface="Arial"/>
                          <a:cs typeface="Arial"/>
                          <a:sym typeface="Arial"/>
                        </a:rPr>
                        <a:t>Khởi nghĩa do A-cha Xoa lãnh đạo </a:t>
                      </a:r>
                      <a:endParaRPr lang="vi-VN" sz="2000" dirty="0">
                        <a:latin typeface="+mj-lt"/>
                      </a:endParaRPr>
                    </a:p>
                  </a:txBody>
                  <a:tcPr/>
                </a:tc>
                <a:extLst>
                  <a:ext uri="{0D108BD9-81ED-4DB2-BD59-A6C34878D82A}">
                    <a16:rowId xmlns:a16="http://schemas.microsoft.com/office/drawing/2014/main" val="2537373186"/>
                  </a:ext>
                </a:extLst>
              </a:tr>
              <a:tr h="409165">
                <a:tc vMerge="1">
                  <a:txBody>
                    <a:bodyPr/>
                    <a:lstStyle/>
                    <a:p>
                      <a:endParaRPr lang="vi-VN"/>
                    </a:p>
                  </a:txBody>
                  <a:tcPr/>
                </a:tc>
                <a:tc>
                  <a:txBody>
                    <a:bodyPr/>
                    <a:lstStyle/>
                    <a:p>
                      <a:r>
                        <a:rPr lang="vi-VN" sz="2000" b="0" i="0" u="none" strike="noStrike" cap="none">
                          <a:solidFill>
                            <a:srgbClr val="000000"/>
                          </a:solidFill>
                          <a:effectLst/>
                          <a:latin typeface="+mj-lt"/>
                          <a:ea typeface="Arial"/>
                          <a:cs typeface="Arial"/>
                          <a:sym typeface="Arial"/>
                        </a:rPr>
                        <a:t>1866 - 1867</a:t>
                      </a:r>
                      <a:endParaRPr lang="vi-VN" sz="2000">
                        <a:latin typeface="+mj-lt"/>
                      </a:endParaRPr>
                    </a:p>
                  </a:txBody>
                  <a:tcPr/>
                </a:tc>
                <a:tc>
                  <a:txBody>
                    <a:bodyPr/>
                    <a:lstStyle/>
                    <a:p>
                      <a:r>
                        <a:rPr lang="vi-VN" sz="2000" b="0" i="0" u="none" strike="noStrike" cap="none" dirty="0">
                          <a:solidFill>
                            <a:srgbClr val="000000"/>
                          </a:solidFill>
                          <a:effectLst/>
                          <a:latin typeface="+mj-lt"/>
                          <a:ea typeface="Arial"/>
                          <a:cs typeface="Arial"/>
                          <a:sym typeface="Arial"/>
                        </a:rPr>
                        <a:t>Khởi nghĩa của nhà sư Pu-côm-bô </a:t>
                      </a:r>
                      <a:endParaRPr lang="vi-VN" sz="2000" dirty="0">
                        <a:latin typeface="+mj-lt"/>
                      </a:endParaRPr>
                    </a:p>
                  </a:txBody>
                  <a:tcPr/>
                </a:tc>
                <a:extLst>
                  <a:ext uri="{0D108BD9-81ED-4DB2-BD59-A6C34878D82A}">
                    <a16:rowId xmlns:a16="http://schemas.microsoft.com/office/drawing/2014/main" val="2144345003"/>
                  </a:ext>
                </a:extLst>
              </a:tr>
              <a:tr h="409165">
                <a:tc vMerge="1">
                  <a:txBody>
                    <a:bodyPr/>
                    <a:lstStyle/>
                    <a:p>
                      <a:endParaRPr lang="vi-VN"/>
                    </a:p>
                  </a:txBody>
                  <a:tcPr/>
                </a:tc>
                <a:tc>
                  <a:txBody>
                    <a:bodyPr/>
                    <a:lstStyle/>
                    <a:p>
                      <a:r>
                        <a:rPr lang="vi-VN" sz="2000" b="0" i="0" u="none" strike="noStrike" cap="none">
                          <a:solidFill>
                            <a:srgbClr val="000000"/>
                          </a:solidFill>
                          <a:effectLst/>
                          <a:latin typeface="+mj-lt"/>
                          <a:ea typeface="Arial"/>
                          <a:cs typeface="Arial"/>
                          <a:sym typeface="Arial"/>
                        </a:rPr>
                        <a:t>1885 - 1895</a:t>
                      </a:r>
                      <a:endParaRPr lang="vi-VN" sz="2000">
                        <a:latin typeface="+mj-lt"/>
                      </a:endParaRPr>
                    </a:p>
                  </a:txBody>
                  <a:tcPr/>
                </a:tc>
                <a:tc>
                  <a:txBody>
                    <a:bodyPr/>
                    <a:lstStyle/>
                    <a:p>
                      <a:r>
                        <a:rPr lang="vi-VN" sz="2000" b="0" i="0" u="none" strike="noStrike" cap="none" dirty="0">
                          <a:solidFill>
                            <a:srgbClr val="000000"/>
                          </a:solidFill>
                          <a:effectLst/>
                          <a:latin typeface="+mj-lt"/>
                          <a:ea typeface="Arial"/>
                          <a:cs typeface="Arial"/>
                          <a:sym typeface="Arial"/>
                        </a:rPr>
                        <a:t>Khởi nghĩa do Hoàng thân Xi-vô-tha đứng đầu </a:t>
                      </a:r>
                      <a:endParaRPr lang="vi-VN" sz="2000" dirty="0">
                        <a:latin typeface="+mj-lt"/>
                      </a:endParaRPr>
                    </a:p>
                  </a:txBody>
                  <a:tcPr/>
                </a:tc>
                <a:extLst>
                  <a:ext uri="{0D108BD9-81ED-4DB2-BD59-A6C34878D82A}">
                    <a16:rowId xmlns:a16="http://schemas.microsoft.com/office/drawing/2014/main" val="1701630233"/>
                  </a:ext>
                </a:extLst>
              </a:tr>
              <a:tr h="409165">
                <a:tc rowSpan="2">
                  <a:txBody>
                    <a:bodyPr/>
                    <a:lstStyle/>
                    <a:p>
                      <a:r>
                        <a:rPr lang="vi-VN" sz="2000" b="1">
                          <a:latin typeface="+mj-lt"/>
                        </a:rPr>
                        <a:t>Lào</a:t>
                      </a:r>
                    </a:p>
                  </a:txBody>
                  <a:tcPr/>
                </a:tc>
                <a:tc>
                  <a:txBody>
                    <a:bodyPr/>
                    <a:lstStyle/>
                    <a:p>
                      <a:r>
                        <a:rPr lang="vi-VN" sz="2000">
                          <a:latin typeface="+mj-lt"/>
                        </a:rPr>
                        <a:t>1901</a:t>
                      </a:r>
                    </a:p>
                  </a:txBody>
                  <a:tcPr/>
                </a:tc>
                <a:tc>
                  <a:txBody>
                    <a:bodyPr/>
                    <a:lstStyle/>
                    <a:p>
                      <a:r>
                        <a:rPr lang="vi-VN" sz="2000" b="0" i="0" u="none" strike="noStrike" cap="none" dirty="0" smtClean="0">
                          <a:solidFill>
                            <a:srgbClr val="000000"/>
                          </a:solidFill>
                          <a:effectLst/>
                          <a:latin typeface="+mj-lt"/>
                          <a:ea typeface="Arial"/>
                          <a:cs typeface="Arial"/>
                          <a:sym typeface="Arial"/>
                        </a:rPr>
                        <a:t>K/n của nd Xa-van-na-khét </a:t>
                      </a:r>
                      <a:r>
                        <a:rPr lang="vi-VN" sz="2000" b="0" i="0" u="none" strike="noStrike" cap="none" dirty="0">
                          <a:solidFill>
                            <a:srgbClr val="000000"/>
                          </a:solidFill>
                          <a:effectLst/>
                          <a:latin typeface="+mj-lt"/>
                          <a:ea typeface="Arial"/>
                          <a:cs typeface="Arial"/>
                          <a:sym typeface="Arial"/>
                        </a:rPr>
                        <a:t>do Pha-ca-đuốc lãnh đạo </a:t>
                      </a:r>
                      <a:endParaRPr lang="vi-VN" sz="2000" dirty="0">
                        <a:latin typeface="+mj-lt"/>
                      </a:endParaRPr>
                    </a:p>
                  </a:txBody>
                  <a:tcPr/>
                </a:tc>
                <a:extLst>
                  <a:ext uri="{0D108BD9-81ED-4DB2-BD59-A6C34878D82A}">
                    <a16:rowId xmlns:a16="http://schemas.microsoft.com/office/drawing/2014/main" val="1483070148"/>
                  </a:ext>
                </a:extLst>
              </a:tr>
              <a:tr h="409165">
                <a:tc vMerge="1">
                  <a:txBody>
                    <a:bodyPr/>
                    <a:lstStyle/>
                    <a:p>
                      <a:endParaRPr lang="vi-VN"/>
                    </a:p>
                  </a:txBody>
                  <a:tcPr/>
                </a:tc>
                <a:tc>
                  <a:txBody>
                    <a:bodyPr/>
                    <a:lstStyle/>
                    <a:p>
                      <a:r>
                        <a:rPr lang="vi-VN" sz="2000" b="0" i="0" u="none" strike="noStrike" cap="none">
                          <a:solidFill>
                            <a:srgbClr val="000000"/>
                          </a:solidFill>
                          <a:effectLst/>
                          <a:latin typeface="+mj-lt"/>
                          <a:ea typeface="Arial"/>
                          <a:cs typeface="Arial"/>
                          <a:sym typeface="Arial"/>
                        </a:rPr>
                        <a:t>1901 - 1907</a:t>
                      </a:r>
                      <a:endParaRPr lang="vi-VN" sz="2000">
                        <a:latin typeface="+mj-lt"/>
                      </a:endParaRPr>
                    </a:p>
                  </a:txBody>
                  <a:tcPr/>
                </a:tc>
                <a:tc>
                  <a:txBody>
                    <a:bodyPr/>
                    <a:lstStyle/>
                    <a:p>
                      <a:r>
                        <a:rPr lang="vi-VN" sz="2000" b="0" i="0" u="none" strike="noStrike" cap="none" dirty="0">
                          <a:solidFill>
                            <a:srgbClr val="000000"/>
                          </a:solidFill>
                          <a:effectLst/>
                          <a:latin typeface="+mj-lt"/>
                          <a:ea typeface="Arial"/>
                          <a:cs typeface="Arial"/>
                          <a:sym typeface="Arial"/>
                        </a:rPr>
                        <a:t>Khởi nghĩa ở cao nguyên Bô-lô-ven </a:t>
                      </a:r>
                      <a:endParaRPr lang="vi-VN" sz="2000" dirty="0">
                        <a:latin typeface="+mj-lt"/>
                      </a:endParaRPr>
                    </a:p>
                  </a:txBody>
                  <a:tcPr/>
                </a:tc>
                <a:extLst>
                  <a:ext uri="{0D108BD9-81ED-4DB2-BD59-A6C34878D82A}">
                    <a16:rowId xmlns:a16="http://schemas.microsoft.com/office/drawing/2014/main" val="2853580318"/>
                  </a:ext>
                </a:extLst>
              </a:tr>
              <a:tr h="409165">
                <a:tc gridSpan="3">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vi-VN" sz="2000" b="0" i="0" u="none" strike="noStrike" cap="none" dirty="0">
                          <a:solidFill>
                            <a:srgbClr val="000000"/>
                          </a:solidFill>
                          <a:latin typeface="+mj-lt"/>
                          <a:ea typeface="Arial"/>
                          <a:cs typeface="Arial"/>
                          <a:sym typeface="Arial"/>
                        </a:rPr>
                        <a:t>=&gt; </a:t>
                      </a:r>
                      <a:r>
                        <a:rPr lang="vi-VN" sz="2000" b="0" i="0" u="none" strike="noStrike" cap="none" dirty="0">
                          <a:solidFill>
                            <a:srgbClr val="000000"/>
                          </a:solidFill>
                          <a:effectLst/>
                          <a:latin typeface="+mj-lt"/>
                          <a:ea typeface="Arial"/>
                          <a:cs typeface="Arial"/>
                          <a:sym typeface="Arial"/>
                        </a:rPr>
                        <a:t>Nhân dân Việt Nam,Cam-pu-chia, Lào đã đoàn kết chống Pháp. </a:t>
                      </a:r>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989798247"/>
                  </a:ext>
                </a:extLst>
              </a:tr>
            </a:tbl>
          </a:graphicData>
        </a:graphic>
      </p:graphicFrame>
      <p:sp>
        <p:nvSpPr>
          <p:cNvPr id="4" name="TextBox 3">
            <a:extLst>
              <a:ext uri="{FF2B5EF4-FFF2-40B4-BE49-F238E27FC236}">
                <a16:creationId xmlns:a16="http://schemas.microsoft.com/office/drawing/2014/main" id="{A0172643-32F1-821F-BFED-2031D4CF1005}"/>
              </a:ext>
            </a:extLst>
          </p:cNvPr>
          <p:cNvSpPr txBox="1"/>
          <p:nvPr/>
        </p:nvSpPr>
        <p:spPr>
          <a:xfrm>
            <a:off x="2583632" y="133350"/>
            <a:ext cx="4419600" cy="523220"/>
          </a:xfrm>
          <a:prstGeom prst="rect">
            <a:avLst/>
          </a:prstGeom>
          <a:noFill/>
        </p:spPr>
        <p:txBody>
          <a:bodyPr wrap="square">
            <a:spAutoFit/>
          </a:bodyPr>
          <a:lstStyle/>
          <a:p>
            <a:r>
              <a:rPr lang="vi-VN" sz="2800" b="1" dirty="0">
                <a:latin typeface="+mj-lt"/>
              </a:rPr>
              <a:t>B</a:t>
            </a:r>
            <a:r>
              <a:rPr lang="vi-VN" sz="2800" b="1" i="0" dirty="0">
                <a:solidFill>
                  <a:srgbClr val="000000"/>
                </a:solidFill>
                <a:effectLst/>
                <a:latin typeface="+mj-lt"/>
              </a:rPr>
              <a:t>a nước Đông Dương</a:t>
            </a:r>
            <a:endParaRPr lang="vi-VN" sz="2800" b="1" dirty="0">
              <a:latin typeface="+mj-lt"/>
            </a:endParaRPr>
          </a:p>
        </p:txBody>
      </p:sp>
    </p:spTree>
    <p:extLst>
      <p:ext uri="{BB962C8B-B14F-4D97-AF65-F5344CB8AC3E}">
        <p14:creationId xmlns:p14="http://schemas.microsoft.com/office/powerpoint/2010/main" val="20545388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ED7788-46A9-2BD5-4F34-40496EDFDA22}"/>
              </a:ext>
            </a:extLst>
          </p:cNvPr>
          <p:cNvPicPr>
            <a:picLocks noChangeAspect="1"/>
          </p:cNvPicPr>
          <p:nvPr/>
        </p:nvPicPr>
        <p:blipFill>
          <a:blip r:embed="rId2"/>
          <a:stretch>
            <a:fillRect/>
          </a:stretch>
        </p:blipFill>
        <p:spPr>
          <a:xfrm>
            <a:off x="457200" y="338369"/>
            <a:ext cx="4678658" cy="3909781"/>
          </a:xfrm>
          <a:prstGeom prst="rect">
            <a:avLst/>
          </a:prstGeom>
        </p:spPr>
      </p:pic>
      <p:pic>
        <p:nvPicPr>
          <p:cNvPr id="3" name="Picture 2" descr="Khởi nghĩa Yên Thế (1884 - 1913) | SGK Lịch sử lớp 8">
            <a:extLst>
              <a:ext uri="{FF2B5EF4-FFF2-40B4-BE49-F238E27FC236}">
                <a16:creationId xmlns:a16="http://schemas.microsoft.com/office/drawing/2014/main" id="{45F8DE31-7F73-D63B-56F1-9C23965618A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9250" y="405882"/>
            <a:ext cx="3333750" cy="3842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398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F7BB48-749D-09D8-224D-79554E0AA76A}"/>
              </a:ext>
            </a:extLst>
          </p:cNvPr>
          <p:cNvSpPr/>
          <p:nvPr/>
        </p:nvSpPr>
        <p:spPr>
          <a:xfrm>
            <a:off x="285750" y="1851325"/>
            <a:ext cx="8572500" cy="1015663"/>
          </a:xfrm>
          <a:prstGeom prst="rect">
            <a:avLst/>
          </a:prstGeom>
        </p:spPr>
        <p:txBody>
          <a:bodyPr wrap="square">
            <a:spAutoFit/>
          </a:bodyPr>
          <a:lstStyle/>
          <a:p>
            <a:r>
              <a:rPr lang="nl-NL" sz="3000" i="1" dirty="0">
                <a:latin typeface="Times New Roman" panose="02020603050405020304" pitchFamily="18" charset="0"/>
                <a:ea typeface="Times New Roman" panose="02020603050405020304" pitchFamily="18" charset="0"/>
                <a:cs typeface="Times New Roman" panose="02020603050405020304" pitchFamily="18" charset="0"/>
              </a:rPr>
              <a:t>-</a:t>
            </a:r>
            <a:r>
              <a:rPr lang="nl-NL" sz="3000" dirty="0">
                <a:latin typeface="Times New Roman" panose="02020603050405020304" pitchFamily="18" charset="0"/>
                <a:ea typeface="Times New Roman" panose="02020603050405020304" pitchFamily="18" charset="0"/>
                <a:cs typeface="Times New Roman" panose="02020603050405020304" pitchFamily="18" charset="0"/>
              </a:rPr>
              <a:t> Cuối TK XIX đầu thế kỉ XX thực dân phương Tây đã phân chia xong thuộc địa ở Đông Nam Á</a:t>
            </a:r>
            <a:r>
              <a:rPr lang="vi-VN" altLang="nl-NL" sz="3000" dirty="0">
                <a:latin typeface="Times New Roman" panose="02020603050405020304" pitchFamily="18" charset="0"/>
                <a:ea typeface="Times New Roman" panose="02020603050405020304" pitchFamily="18" charset="0"/>
                <a:cs typeface="Times New Roman" panose="02020603050405020304" pitchFamily="18" charset="0"/>
              </a:rPr>
              <a:t>.</a:t>
            </a:r>
            <a:r>
              <a:rPr lang="nl-NL" sz="3000" dirty="0">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5" name="Picture 4" descr="Picture1">
            <a:extLst>
              <a:ext uri="{FF2B5EF4-FFF2-40B4-BE49-F238E27FC236}">
                <a16:creationId xmlns:a16="http://schemas.microsoft.com/office/drawing/2014/main" id="{6A5770A5-6079-EAA0-77BA-A707B001AF05}"/>
              </a:ext>
            </a:extLst>
          </p:cNvPr>
          <p:cNvPicPr>
            <a:picLocks noChangeAspect="1" noChangeArrowheads="1"/>
          </p:cNvPicPr>
          <p:nvPr/>
        </p:nvPicPr>
        <p:blipFill>
          <a:blip r:embed="rId2"/>
          <a:srcRect/>
          <a:stretch>
            <a:fillRect/>
          </a:stretch>
        </p:blipFill>
        <p:spPr bwMode="auto">
          <a:xfrm flipH="1">
            <a:off x="5657850" y="1325296"/>
            <a:ext cx="571500" cy="350044"/>
          </a:xfrm>
          <a:prstGeom prst="rect">
            <a:avLst/>
          </a:prstGeom>
          <a:noFill/>
          <a:ln w="9525">
            <a:noFill/>
            <a:miter lim="800000"/>
            <a:headEnd/>
            <a:tailEnd/>
          </a:ln>
        </p:spPr>
      </p:pic>
      <p:sp>
        <p:nvSpPr>
          <p:cNvPr id="6" name="Rectangle 5">
            <a:extLst>
              <a:ext uri="{FF2B5EF4-FFF2-40B4-BE49-F238E27FC236}">
                <a16:creationId xmlns:a16="http://schemas.microsoft.com/office/drawing/2014/main" id="{D50C2823-A4AB-B68C-F4D6-025237E7AFED}"/>
              </a:ext>
            </a:extLst>
          </p:cNvPr>
          <p:cNvSpPr/>
          <p:nvPr/>
        </p:nvSpPr>
        <p:spPr>
          <a:xfrm>
            <a:off x="285751" y="2795885"/>
            <a:ext cx="8629649" cy="1615827"/>
          </a:xfrm>
          <a:prstGeom prst="rect">
            <a:avLst/>
          </a:prstGeom>
        </p:spPr>
        <p:txBody>
          <a:bodyPr wrap="square">
            <a:spAutoFit/>
          </a:bodyPr>
          <a:lstStyle/>
          <a:p>
            <a:r>
              <a:rPr lang="nl-NL" sz="3300" b="1" i="1" dirty="0">
                <a:latin typeface="Times New Roman" panose="02020603050405020304" pitchFamily="18" charset="0"/>
                <a:ea typeface="Times New Roman" panose="02020603050405020304" pitchFamily="18" charset="0"/>
                <a:cs typeface="Times New Roman" panose="02020603050405020304" pitchFamily="18" charset="0"/>
              </a:rPr>
              <a:t>- </a:t>
            </a:r>
            <a:r>
              <a:rPr lang="nl-NL" sz="3300" dirty="0">
                <a:latin typeface="Times New Roman" panose="02020603050405020304" pitchFamily="18" charset="0"/>
                <a:ea typeface="Times New Roman" panose="02020603050405020304" pitchFamily="18" charset="0"/>
                <a:cs typeface="Times New Roman" panose="02020603050405020304" pitchFamily="18" charset="0"/>
              </a:rPr>
              <a:t>Phong trào đấu tranh giải phóng dân tộc diễn ra ở khắp nơi, tiêu biểu ở In-đô-nê-xia, Phi-líp-pin, Việt Nam, Cam-pu-chia,...</a:t>
            </a:r>
          </a:p>
        </p:txBody>
      </p:sp>
      <p:sp>
        <p:nvSpPr>
          <p:cNvPr id="7" name="TextBox 6">
            <a:extLst>
              <a:ext uri="{FF2B5EF4-FFF2-40B4-BE49-F238E27FC236}">
                <a16:creationId xmlns:a16="http://schemas.microsoft.com/office/drawing/2014/main" id="{616E1C4C-C47C-8671-0BDC-F8C693D74478}"/>
              </a:ext>
            </a:extLst>
          </p:cNvPr>
          <p:cNvSpPr txBox="1"/>
          <p:nvPr/>
        </p:nvSpPr>
        <p:spPr>
          <a:xfrm>
            <a:off x="120573" y="246910"/>
            <a:ext cx="8686799" cy="1754326"/>
          </a:xfrm>
          <a:prstGeom prst="rect">
            <a:avLst/>
          </a:prstGeom>
          <a:noFill/>
        </p:spPr>
        <p:txBody>
          <a:bodyPr wrap="square" rtlCol="0">
            <a:spAutoFit/>
          </a:bodyPr>
          <a:lstStyle/>
          <a:p>
            <a:pPr defTabSz="914378">
              <a:buClr>
                <a:srgbClr val="000000"/>
              </a:buClr>
              <a:defRPr/>
            </a:pPr>
            <a:r>
              <a:rPr lang="en-US" sz="3600" b="1" kern="0" dirty="0" smtClean="0">
                <a:solidFill>
                  <a:srgbClr val="663300"/>
                </a:solidFill>
                <a:latin typeface="Times New Roman" panose="02020603050405020304" pitchFamily="18" charset="0"/>
                <a:cs typeface="Times New Roman" panose="02020603050405020304" pitchFamily="18" charset="0"/>
                <a:sym typeface="Arial"/>
              </a:rPr>
              <a:t>2.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Phong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trào</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giải</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phóng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dân</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tộc</a:t>
            </a:r>
            <a:r>
              <a:rPr lang="en-US" sz="3600" b="1" kern="0" dirty="0">
                <a:solidFill>
                  <a:srgbClr val="663300"/>
                </a:solidFill>
                <a:latin typeface="Times New Roman" panose="02020603050405020304" pitchFamily="18" charset="0"/>
                <a:cs typeface="Times New Roman" panose="02020603050405020304" pitchFamily="18" charset="0"/>
                <a:sym typeface="Arial"/>
              </a:rPr>
              <a:t> ở </a:t>
            </a:r>
            <a:r>
              <a:rPr lang="en-US" sz="3600" b="1" kern="0" dirty="0" err="1">
                <a:solidFill>
                  <a:srgbClr val="663300"/>
                </a:solidFill>
                <a:latin typeface="Times New Roman" panose="02020603050405020304" pitchFamily="18" charset="0"/>
                <a:cs typeface="Times New Roman" panose="02020603050405020304" pitchFamily="18" charset="0"/>
                <a:sym typeface="Arial"/>
              </a:rPr>
              <a:t>Đông</a:t>
            </a:r>
            <a:r>
              <a:rPr lang="en-US" sz="3600" b="1" kern="0" dirty="0">
                <a:solidFill>
                  <a:srgbClr val="663300"/>
                </a:solidFill>
                <a:latin typeface="Times New Roman" panose="02020603050405020304" pitchFamily="18" charset="0"/>
                <a:cs typeface="Times New Roman" panose="02020603050405020304" pitchFamily="18" charset="0"/>
                <a:sym typeface="Arial"/>
              </a:rPr>
              <a:t> Nam Á </a:t>
            </a:r>
            <a:r>
              <a:rPr lang="en-US" sz="3600" b="1" kern="0" dirty="0" err="1">
                <a:solidFill>
                  <a:srgbClr val="663300"/>
                </a:solidFill>
                <a:latin typeface="Times New Roman" panose="02020603050405020304" pitchFamily="18" charset="0"/>
                <a:cs typeface="Times New Roman" panose="02020603050405020304" pitchFamily="18" charset="0"/>
                <a:sym typeface="Arial"/>
              </a:rPr>
              <a:t>nửa</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sau</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thế</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kỉ</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XIX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đến</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đầu</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thế</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kỉ</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XX</a:t>
            </a:r>
            <a:endParaRPr lang="en-US" sz="3600" b="1" kern="0" dirty="0">
              <a:solidFill>
                <a:srgbClr val="6633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356921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6"/>
                                        </p:tgtEl>
                                        <p:attrNameLst>
                                          <p:attrName>style.visibility</p:attrName>
                                        </p:attrNameLst>
                                      </p:cBhvr>
                                      <p:to>
                                        <p:strVal val="visible"/>
                                      </p:to>
                                    </p:set>
                                    <p:animEffect transition="in" filter="plus(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E27C26B-5522-D889-D7FB-8AF4FFA132E9}"/>
              </a:ext>
            </a:extLst>
          </p:cNvPr>
          <p:cNvSpPr txBox="1"/>
          <p:nvPr/>
        </p:nvSpPr>
        <p:spPr>
          <a:xfrm>
            <a:off x="306744" y="1917986"/>
            <a:ext cx="8743950" cy="2862322"/>
          </a:xfrm>
          <a:prstGeom prst="rect">
            <a:avLst/>
          </a:prstGeom>
          <a:noFill/>
        </p:spPr>
        <p:txBody>
          <a:bodyPr wrap="square" rtlCol="0">
            <a:spAutoFit/>
          </a:bodyPr>
          <a:lstStyle/>
          <a:p>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Đầu</a:t>
            </a:r>
            <a:r>
              <a:rPr lang="en-GB" sz="3600" dirty="0">
                <a:latin typeface="Times New Roman" panose="02020603050405020304" pitchFamily="18" charset="0"/>
                <a:cs typeface="Times New Roman" panose="02020603050405020304" pitchFamily="18" charset="0"/>
              </a:rPr>
              <a:t> TK XX, </a:t>
            </a:r>
            <a:r>
              <a:rPr lang="en-GB" sz="3600" dirty="0" err="1">
                <a:latin typeface="Times New Roman" panose="02020603050405020304" pitchFamily="18" charset="0"/>
                <a:cs typeface="Times New Roman" panose="02020603050405020304" pitchFamily="18" charset="0"/>
              </a:rPr>
              <a:t>phong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trào</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giải</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phóng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dân</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tộc</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tiếp</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tục</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lan</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rộng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dưới</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nhiều</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hình</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thức</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có</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sự</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tham</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gia</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của</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nhiều</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tầng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lớp</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xã</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hội</a:t>
            </a:r>
            <a:r>
              <a:rPr lang="en-GB" sz="3600" dirty="0">
                <a:latin typeface="Times New Roman" panose="02020603050405020304" pitchFamily="18" charset="0"/>
                <a:cs typeface="Times New Roman" panose="02020603050405020304" pitchFamily="18" charset="0"/>
              </a:rPr>
              <a:t>.</a:t>
            </a:r>
          </a:p>
          <a:p>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Chủ</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nghĩa</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Mác</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được</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truyền</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bá</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trong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phong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trào</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công</a:t>
            </a:r>
            <a:r>
              <a:rPr lang="en-GB" sz="3600" dirty="0">
                <a:latin typeface="Times New Roman" panose="02020603050405020304" pitchFamily="18" charset="0"/>
                <a:cs typeface="Times New Roman" panose="02020603050405020304" pitchFamily="18" charset="0"/>
              </a:rPr>
              <a:t> </a:t>
            </a:r>
            <a:r>
              <a:rPr lang="en-GB" sz="3600" dirty="0" err="1">
                <a:latin typeface="Times New Roman" panose="02020603050405020304" pitchFamily="18" charset="0"/>
                <a:cs typeface="Times New Roman" panose="02020603050405020304" pitchFamily="18" charset="0"/>
              </a:rPr>
              <a:t>nhân</a:t>
            </a:r>
            <a:r>
              <a:rPr lang="en-GB" sz="3600" dirty="0">
                <a:latin typeface="Times New Roman" panose="02020603050405020304" pitchFamily="18" charset="0"/>
                <a:cs typeface="Times New Roman" panose="02020603050405020304" pitchFamily="18" charset="0"/>
              </a:rPr>
              <a:t>.</a:t>
            </a:r>
          </a:p>
        </p:txBody>
      </p:sp>
      <p:pic>
        <p:nvPicPr>
          <p:cNvPr id="3" name="Picture 2" descr="Picture1">
            <a:extLst>
              <a:ext uri="{FF2B5EF4-FFF2-40B4-BE49-F238E27FC236}">
                <a16:creationId xmlns:a16="http://schemas.microsoft.com/office/drawing/2014/main" id="{489596D5-C8BC-9F8D-36C4-B1038884D742}"/>
              </a:ext>
            </a:extLst>
          </p:cNvPr>
          <p:cNvPicPr>
            <a:picLocks noChangeAspect="1" noChangeArrowheads="1"/>
          </p:cNvPicPr>
          <p:nvPr/>
        </p:nvPicPr>
        <p:blipFill>
          <a:blip r:embed="rId2"/>
          <a:srcRect/>
          <a:stretch>
            <a:fillRect/>
          </a:stretch>
        </p:blipFill>
        <p:spPr bwMode="auto">
          <a:xfrm flipH="1">
            <a:off x="4678719" y="1332210"/>
            <a:ext cx="571500" cy="350044"/>
          </a:xfrm>
          <a:prstGeom prst="rect">
            <a:avLst/>
          </a:prstGeom>
          <a:noFill/>
          <a:ln w="9525">
            <a:noFill/>
            <a:miter lim="800000"/>
            <a:headEnd/>
            <a:tailEnd/>
          </a:ln>
        </p:spPr>
      </p:pic>
      <p:sp>
        <p:nvSpPr>
          <p:cNvPr id="6" name="TextBox 5">
            <a:extLst>
              <a:ext uri="{FF2B5EF4-FFF2-40B4-BE49-F238E27FC236}">
                <a16:creationId xmlns:a16="http://schemas.microsoft.com/office/drawing/2014/main" id="{616E1C4C-C47C-8671-0BDC-F8C693D74478}"/>
              </a:ext>
            </a:extLst>
          </p:cNvPr>
          <p:cNvSpPr txBox="1"/>
          <p:nvPr/>
        </p:nvSpPr>
        <p:spPr>
          <a:xfrm>
            <a:off x="120573" y="246910"/>
            <a:ext cx="8686799" cy="1754326"/>
          </a:xfrm>
          <a:prstGeom prst="rect">
            <a:avLst/>
          </a:prstGeom>
          <a:noFill/>
        </p:spPr>
        <p:txBody>
          <a:bodyPr wrap="square" rtlCol="0">
            <a:spAutoFit/>
          </a:bodyPr>
          <a:lstStyle/>
          <a:p>
            <a:pPr defTabSz="914378">
              <a:buClr>
                <a:srgbClr val="000000"/>
              </a:buClr>
              <a:defRPr/>
            </a:pPr>
            <a:r>
              <a:rPr lang="en-US" sz="3600" b="1" kern="0" dirty="0" smtClean="0">
                <a:solidFill>
                  <a:srgbClr val="663300"/>
                </a:solidFill>
                <a:latin typeface="Times New Roman" panose="02020603050405020304" pitchFamily="18" charset="0"/>
                <a:cs typeface="Times New Roman" panose="02020603050405020304" pitchFamily="18" charset="0"/>
                <a:sym typeface="Arial"/>
              </a:rPr>
              <a:t>2.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Phong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trào</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giải</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phóng</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dân</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tộc</a:t>
            </a:r>
            <a:r>
              <a:rPr lang="en-US" sz="3600" b="1" kern="0" dirty="0">
                <a:solidFill>
                  <a:srgbClr val="663300"/>
                </a:solidFill>
                <a:latin typeface="Times New Roman" panose="02020603050405020304" pitchFamily="18" charset="0"/>
                <a:cs typeface="Times New Roman" panose="02020603050405020304" pitchFamily="18" charset="0"/>
                <a:sym typeface="Arial"/>
              </a:rPr>
              <a:t> ở </a:t>
            </a:r>
            <a:r>
              <a:rPr lang="en-US" sz="3600" b="1" kern="0" dirty="0" err="1">
                <a:solidFill>
                  <a:srgbClr val="663300"/>
                </a:solidFill>
                <a:latin typeface="Times New Roman" panose="02020603050405020304" pitchFamily="18" charset="0"/>
                <a:cs typeface="Times New Roman" panose="02020603050405020304" pitchFamily="18" charset="0"/>
                <a:sym typeface="Arial"/>
              </a:rPr>
              <a:t>Đông</a:t>
            </a:r>
            <a:r>
              <a:rPr lang="en-US" sz="3600" b="1" kern="0" dirty="0">
                <a:solidFill>
                  <a:srgbClr val="663300"/>
                </a:solidFill>
                <a:latin typeface="Times New Roman" panose="02020603050405020304" pitchFamily="18" charset="0"/>
                <a:cs typeface="Times New Roman" panose="02020603050405020304" pitchFamily="18" charset="0"/>
                <a:sym typeface="Arial"/>
              </a:rPr>
              <a:t> Nam Á </a:t>
            </a:r>
            <a:r>
              <a:rPr lang="en-US" sz="3600" b="1" kern="0" dirty="0" err="1">
                <a:solidFill>
                  <a:srgbClr val="663300"/>
                </a:solidFill>
                <a:latin typeface="Times New Roman" panose="02020603050405020304" pitchFamily="18" charset="0"/>
                <a:cs typeface="Times New Roman" panose="02020603050405020304" pitchFamily="18" charset="0"/>
                <a:sym typeface="Arial"/>
              </a:rPr>
              <a:t>nửa</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sau</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thế</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a:solidFill>
                  <a:srgbClr val="663300"/>
                </a:solidFill>
                <a:latin typeface="Times New Roman" panose="02020603050405020304" pitchFamily="18" charset="0"/>
                <a:cs typeface="Times New Roman" panose="02020603050405020304" pitchFamily="18" charset="0"/>
                <a:sym typeface="Arial"/>
              </a:rPr>
              <a:t>kỉ</a:t>
            </a:r>
            <a:r>
              <a:rPr lang="en-US" sz="3600" b="1" kern="0" dirty="0">
                <a:solidFill>
                  <a:srgbClr val="663300"/>
                </a:solidFill>
                <a:latin typeface="Times New Roman" panose="02020603050405020304" pitchFamily="18" charset="0"/>
                <a:cs typeface="Times New Roman" panose="02020603050405020304" pitchFamily="18" charset="0"/>
                <a:sym typeface="Arial"/>
              </a:rPr>
              <a:t> </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XIX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đến</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đầu</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thế</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a:t>
            </a:r>
            <a:r>
              <a:rPr lang="en-US" sz="3600" b="1" kern="0" dirty="0" err="1" smtClean="0">
                <a:solidFill>
                  <a:srgbClr val="663300"/>
                </a:solidFill>
                <a:latin typeface="Times New Roman" panose="02020603050405020304" pitchFamily="18" charset="0"/>
                <a:cs typeface="Times New Roman" panose="02020603050405020304" pitchFamily="18" charset="0"/>
                <a:sym typeface="Arial"/>
              </a:rPr>
              <a:t>kỉ</a:t>
            </a:r>
            <a:r>
              <a:rPr lang="en-US" sz="3600" b="1" kern="0" dirty="0" smtClean="0">
                <a:solidFill>
                  <a:srgbClr val="663300"/>
                </a:solidFill>
                <a:latin typeface="Times New Roman" panose="02020603050405020304" pitchFamily="18" charset="0"/>
                <a:cs typeface="Times New Roman" panose="02020603050405020304" pitchFamily="18" charset="0"/>
                <a:sym typeface="Arial"/>
              </a:rPr>
              <a:t> XX</a:t>
            </a:r>
            <a:endParaRPr lang="en-US" sz="3600" b="1" kern="0" dirty="0">
              <a:solidFill>
                <a:srgbClr val="6633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192278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5">
            <a:extLst>
              <a:ext uri="{FF2B5EF4-FFF2-40B4-BE49-F238E27FC236}">
                <a16:creationId xmlns:a16="http://schemas.microsoft.com/office/drawing/2014/main" id="{490B7920-C631-0A3C-F695-978A1C37E8AA}"/>
              </a:ext>
            </a:extLst>
          </p:cNvPr>
          <p:cNvSpPr>
            <a:spLocks noChangeArrowheads="1"/>
          </p:cNvSpPr>
          <p:nvPr/>
        </p:nvSpPr>
        <p:spPr bwMode="auto">
          <a:xfrm>
            <a:off x="2914650" y="457200"/>
            <a:ext cx="5314950" cy="2000250"/>
          </a:xfrm>
          <a:prstGeom prst="cloudCallout">
            <a:avLst>
              <a:gd name="adj1" fmla="val -84658"/>
              <a:gd name="adj2" fmla="val 50902"/>
            </a:avLst>
          </a:prstGeom>
          <a:solidFill>
            <a:srgbClr val="92D050"/>
          </a:solidFill>
          <a:ln w="9525">
            <a:solidFill>
              <a:srgbClr val="333333"/>
            </a:solidFill>
            <a:round/>
          </a:ln>
          <a:effectLst>
            <a:outerShdw dist="107763" dir="13500000" algn="ctr" rotWithShape="0">
              <a:srgbClr val="2AEBF0">
                <a:alpha val="50000"/>
              </a:srgbClr>
            </a:outerShdw>
          </a:effectLst>
        </p:spPr>
        <p:txBody>
          <a:bodyPr anchor="ctr"/>
          <a:lstStyle/>
          <a:p>
            <a:pPr algn="ctr" eaLnBrk="0" hangingPunct="0">
              <a:defRPr/>
            </a:pPr>
            <a:r>
              <a:rPr lang="en-GB" sz="3000" dirty="0" err="1">
                <a:latin typeface="Times New Roman" panose="02020603050405020304" pitchFamily="18" charset="0"/>
                <a:cs typeface="Times New Roman" panose="02020603050405020304" pitchFamily="18" charset="0"/>
              </a:rPr>
              <a:t>Đặc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điểm</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của</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phong</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trào</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giải</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phóng</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dân</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tộc</a:t>
            </a:r>
            <a:r>
              <a:rPr lang="en-GB" sz="3000" dirty="0">
                <a:latin typeface="Times New Roman" panose="02020603050405020304" pitchFamily="18" charset="0"/>
                <a:cs typeface="Times New Roman" panose="02020603050405020304" pitchFamily="18" charset="0"/>
              </a:rPr>
              <a:t> ở </a:t>
            </a:r>
            <a:r>
              <a:rPr lang="en-GB" sz="3000" dirty="0" err="1">
                <a:latin typeface="Times New Roman" panose="02020603050405020304" pitchFamily="18" charset="0"/>
                <a:cs typeface="Times New Roman" panose="02020603050405020304" pitchFamily="18" charset="0"/>
              </a:rPr>
              <a:t>Đông</a:t>
            </a:r>
            <a:r>
              <a:rPr lang="en-GB" sz="3000" dirty="0">
                <a:latin typeface="Times New Roman" panose="02020603050405020304" pitchFamily="18" charset="0"/>
                <a:cs typeface="Times New Roman" panose="02020603050405020304" pitchFamily="18" charset="0"/>
              </a:rPr>
              <a:t> Nam Á?</a:t>
            </a:r>
            <a:endParaRPr lang="en-US" sz="3000" b="1" dirty="0">
              <a:solidFill>
                <a:schemeClr val="bg1"/>
              </a:solidFill>
              <a:latin typeface="Times New Roman" panose="02020603050405020304" pitchFamily="18" charset="0"/>
              <a:cs typeface="Times New Roman" panose="02020603050405020304" pitchFamily="18" charset="0"/>
            </a:endParaRPr>
          </a:p>
        </p:txBody>
      </p:sp>
      <p:sp>
        <p:nvSpPr>
          <p:cNvPr id="5" name="Rectangle 11">
            <a:extLst>
              <a:ext uri="{FF2B5EF4-FFF2-40B4-BE49-F238E27FC236}">
                <a16:creationId xmlns:a16="http://schemas.microsoft.com/office/drawing/2014/main" id="{9B2A8422-963D-9D55-D936-8D1EB5B6C68A}"/>
              </a:ext>
            </a:extLst>
          </p:cNvPr>
          <p:cNvSpPr txBox="1">
            <a:spLocks noChangeArrowheads="1"/>
          </p:cNvSpPr>
          <p:nvPr/>
        </p:nvSpPr>
        <p:spPr>
          <a:xfrm>
            <a:off x="400050" y="2685006"/>
            <a:ext cx="8458200" cy="1985137"/>
          </a:xfrm>
          <a:prstGeom prst="rect">
            <a:avLst/>
          </a:prstGeom>
          <a:solidFill>
            <a:schemeClr val="accent4">
              <a:lumMod val="40000"/>
              <a:lumOff val="60000"/>
            </a:schemeClr>
          </a:solidFill>
          <a:ln w="57150">
            <a:solidFill>
              <a:schemeClr val="accent4">
                <a:lumMod val="50000"/>
              </a:schemeClr>
            </a:solidFill>
            <a:prstDash val="lgDashDotDot"/>
          </a:ln>
        </p:spPr>
        <p:txBody>
          <a:bodyPr spcFirstLastPara="1" vert="horz" wrap="square" lIns="68569" tIns="68569" rIns="68569" bIns="68569" rtlCol="0" anchor="ctr" anchorCtr="0">
            <a:spAutoFit/>
          </a:bodyPr>
          <a:lstStyle>
            <a:lvl1pPr marL="609585" lvl="0" indent="-414856" algn="l" defTabSz="914400" rtl="0" eaLnBrk="1" latinLnBrk="0" hangingPunct="1">
              <a:lnSpc>
                <a:spcPct val="100000"/>
              </a:lnSpc>
              <a:spcBef>
                <a:spcPts val="0"/>
              </a:spcBef>
              <a:spcAft>
                <a:spcPts val="0"/>
              </a:spcAft>
              <a:buSzPts val="1300"/>
              <a:buFont typeface="Arial" panose="020B0604020202020204" pitchFamily="34" charset="0"/>
              <a:buChar char="●"/>
              <a:defRPr sz="1867" kern="1200">
                <a:solidFill>
                  <a:schemeClr val="tx1"/>
                </a:solidFill>
                <a:latin typeface="+mn-lt"/>
                <a:ea typeface="+mn-ea"/>
                <a:cs typeface="+mn-cs"/>
              </a:defRPr>
            </a:lvl1pPr>
            <a:lvl2pPr marL="1219170" lvl="1" indent="-414856" algn="l" defTabSz="914400" rtl="0" eaLnBrk="1" latinLnBrk="0" hangingPunct="1">
              <a:lnSpc>
                <a:spcPct val="90000"/>
              </a:lnSpc>
              <a:spcBef>
                <a:spcPts val="0"/>
              </a:spcBef>
              <a:spcAft>
                <a:spcPts val="0"/>
              </a:spcAft>
              <a:buSzPts val="1300"/>
              <a:buFont typeface="Arial" panose="020B0604020202020204" pitchFamily="34" charset="0"/>
              <a:buChar char="○"/>
              <a:defRPr sz="1733" kern="1200">
                <a:solidFill>
                  <a:schemeClr val="tx1"/>
                </a:solidFill>
                <a:latin typeface="+mn-lt"/>
                <a:ea typeface="+mn-ea"/>
                <a:cs typeface="+mn-cs"/>
              </a:defRPr>
            </a:lvl2pPr>
            <a:lvl3pPr marL="1828754" lvl="2"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3pPr>
            <a:lvl4pPr marL="2438339" lvl="3"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4pPr>
            <a:lvl5pPr marL="3047924" lvl="4"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5pPr>
            <a:lvl6pPr marL="3657509" lvl="5"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6pPr>
            <a:lvl7pPr marL="4267093" lvl="6"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7pPr>
            <a:lvl8pPr marL="4876678" lvl="7" indent="-414856" algn="l" defTabSz="914400" rtl="0" eaLnBrk="1" latinLnBrk="0" hangingPunct="1">
              <a:lnSpc>
                <a:spcPct val="90000"/>
              </a:lnSpc>
              <a:spcBef>
                <a:spcPts val="2133"/>
              </a:spcBef>
              <a:spcAft>
                <a:spcPts val="0"/>
              </a:spcAft>
              <a:buSzPts val="1300"/>
              <a:buFont typeface="Arial" panose="020B0604020202020204" pitchFamily="34" charset="0"/>
              <a:buChar char="○"/>
              <a:defRPr sz="1733" kern="1200">
                <a:solidFill>
                  <a:schemeClr val="tx1"/>
                </a:solidFill>
                <a:latin typeface="+mn-lt"/>
                <a:ea typeface="+mn-ea"/>
                <a:cs typeface="+mn-cs"/>
              </a:defRPr>
            </a:lvl8pPr>
            <a:lvl9pPr marL="5486263" lvl="8" indent="-414856" algn="l" defTabSz="914400" rtl="0" eaLnBrk="1" latinLnBrk="0" hangingPunct="1">
              <a:lnSpc>
                <a:spcPct val="90000"/>
              </a:lnSpc>
              <a:spcBef>
                <a:spcPts val="2133"/>
              </a:spcBef>
              <a:spcAft>
                <a:spcPts val="2133"/>
              </a:spcAft>
              <a:buSzPts val="1300"/>
              <a:buFont typeface="Arial" panose="020B0604020202020204" pitchFamily="34" charset="0"/>
              <a:buChar char="■"/>
              <a:defRPr sz="1733" kern="1200">
                <a:solidFill>
                  <a:schemeClr val="tx1"/>
                </a:solidFill>
                <a:latin typeface="+mn-lt"/>
                <a:ea typeface="+mn-ea"/>
                <a:cs typeface="+mn-cs"/>
              </a:defRPr>
            </a:lvl9pPr>
          </a:lstStyle>
          <a:p>
            <a:pPr marL="146047" indent="0">
              <a:buNone/>
            </a:pPr>
            <a:r>
              <a:rPr lang="vi-VN" sz="2400" dirty="0">
                <a:latin typeface="Times New Roman" panose="02020603050405020304" pitchFamily="18" charset="0"/>
                <a:cs typeface="Times New Roman" panose="02020603050405020304" pitchFamily="18" charset="0"/>
              </a:rPr>
              <a:t>- Phạm vi: Rộng</a:t>
            </a:r>
          </a:p>
          <a:p>
            <a:pPr marL="146047" indent="0">
              <a:buNone/>
            </a:pPr>
            <a:r>
              <a:rPr lang="vi-VN" sz="2400" dirty="0">
                <a:latin typeface="Times New Roman" panose="02020603050405020304" pitchFamily="18" charset="0"/>
                <a:cs typeface="Times New Roman" panose="02020603050405020304" pitchFamily="18" charset="0"/>
              </a:rPr>
              <a:t>- Thành phần tham gia: Đông, nhiều tầng lớp</a:t>
            </a:r>
          </a:p>
          <a:p>
            <a:pPr marL="146047" indent="0">
              <a:buNone/>
            </a:pPr>
            <a:r>
              <a:rPr lang="vi-VN" sz="2400" dirty="0">
                <a:latin typeface="Times New Roman" panose="02020603050405020304" pitchFamily="18" charset="0"/>
                <a:cs typeface="Times New Roman" panose="02020603050405020304" pitchFamily="18" charset="0"/>
              </a:rPr>
              <a:t>- Đã có sự đoàn kết.</a:t>
            </a:r>
          </a:p>
          <a:p>
            <a:pPr marL="146047" indent="0">
              <a:buNone/>
            </a:pPr>
            <a:r>
              <a:rPr lang="vi-VN" sz="2400" dirty="0">
                <a:latin typeface="Times New Roman" panose="02020603050405020304" pitchFamily="18" charset="0"/>
                <a:cs typeface="Times New Roman" panose="02020603050405020304" pitchFamily="18" charset="0"/>
              </a:rPr>
              <a:t>- Gây khó khăn cho kẻ thù trong công cuộc xâm lược</a:t>
            </a:r>
          </a:p>
          <a:p>
            <a:pPr marL="146047" indent="0">
              <a:buNone/>
            </a:pPr>
            <a:r>
              <a:rPr lang="vi-VN" sz="2400" dirty="0">
                <a:latin typeface="Times New Roman" panose="02020603050405020304" pitchFamily="18" charset="0"/>
                <a:cs typeface="Times New Roman" panose="02020603050405020304" pitchFamily="18" charset="0"/>
              </a:rPr>
              <a:t>- Nêu cao tinh thần yêu nước bất khuất của nhân dân Đông Nam Á</a:t>
            </a:r>
          </a:p>
        </p:txBody>
      </p:sp>
    </p:spTree>
    <p:extLst>
      <p:ext uri="{BB962C8B-B14F-4D97-AF65-F5344CB8AC3E}">
        <p14:creationId xmlns:p14="http://schemas.microsoft.com/office/powerpoint/2010/main" val="4148101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ircle(in)">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ircle(in)">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ircle(in)">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circle(in)">
                                      <p:cBhvr>
                                        <p:cTn id="3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623EF4-2F34-EF52-6020-01B2C80A2A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4701" y="498362"/>
            <a:ext cx="2800358" cy="2800358"/>
          </a:xfrm>
          <a:prstGeom prst="rect">
            <a:avLst/>
          </a:prstGeom>
        </p:spPr>
      </p:pic>
      <p:sp>
        <p:nvSpPr>
          <p:cNvPr id="3" name="Title 1">
            <a:extLst>
              <a:ext uri="{FF2B5EF4-FFF2-40B4-BE49-F238E27FC236}">
                <a16:creationId xmlns:a16="http://schemas.microsoft.com/office/drawing/2014/main" id="{33833C58-A8E8-BF4A-E638-BA4FC32EE8BD}"/>
              </a:ext>
            </a:extLst>
          </p:cNvPr>
          <p:cNvSpPr txBox="1">
            <a:spLocks/>
          </p:cNvSpPr>
          <p:nvPr/>
        </p:nvSpPr>
        <p:spPr>
          <a:xfrm>
            <a:off x="914400" y="3714751"/>
            <a:ext cx="6858000" cy="954881"/>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3300" b="1">
                <a:latin typeface="Times New Roman" panose="02020603050405020304" pitchFamily="18" charset="0"/>
                <a:cs typeface="Times New Roman" panose="02020603050405020304" pitchFamily="18" charset="0"/>
              </a:rPr>
              <a:t>ASEAN</a:t>
            </a:r>
            <a:r>
              <a:rPr lang="en-US" altLang="en-US" sz="3300">
                <a:latin typeface="Times New Roman" panose="02020603050405020304" pitchFamily="18" charset="0"/>
                <a:cs typeface="Times New Roman" panose="02020603050405020304" pitchFamily="18" charset="0"/>
              </a:rPr>
              <a:t> </a:t>
            </a:r>
            <a:br>
              <a:rPr lang="en-US" altLang="en-US" sz="3300">
                <a:latin typeface="Times New Roman" panose="02020603050405020304" pitchFamily="18" charset="0"/>
                <a:cs typeface="Times New Roman" panose="02020603050405020304" pitchFamily="18" charset="0"/>
              </a:rPr>
            </a:br>
            <a:r>
              <a:rPr lang="en-US" altLang="en-US" sz="2700">
                <a:solidFill>
                  <a:srgbClr val="2D2D8A"/>
                </a:solidFill>
                <a:latin typeface="Times New Roman" panose="02020603050405020304" pitchFamily="18" charset="0"/>
                <a:cs typeface="Times New Roman" panose="02020603050405020304" pitchFamily="18" charset="0"/>
              </a:rPr>
              <a:t>(Hiệp hội các quốc gia Đông Nam Á - 1967)</a:t>
            </a:r>
            <a:r>
              <a:rPr lang="vi-VN" altLang="en-US" sz="2700">
                <a:solidFill>
                  <a:srgbClr val="2D2D8A"/>
                </a:solidFill>
                <a:cs typeface="Times New Roman" panose="02020603050405020304" pitchFamily="18" charset="0"/>
              </a:rPr>
              <a:t> </a:t>
            </a:r>
            <a:r>
              <a:rPr lang="vi-VN" altLang="en-US" sz="2700">
                <a:cs typeface="Times New Roman" panose="02020603050405020304" pitchFamily="18" charset="0"/>
              </a:rPr>
              <a:t> </a:t>
            </a:r>
            <a:endParaRPr lang="en-US" alt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53094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itle 1">
            <a:extLst>
              <a:ext uri="{FF2B5EF4-FFF2-40B4-BE49-F238E27FC236}">
                <a16:creationId xmlns:a16="http://schemas.microsoft.com/office/drawing/2014/main" id="{59A57141-864D-83C0-6576-D78A6D567866}"/>
              </a:ext>
            </a:extLst>
          </p:cNvPr>
          <p:cNvSpPr>
            <a:spLocks noGrp="1"/>
          </p:cNvSpPr>
          <p:nvPr>
            <p:ph type="title" idx="4294967295"/>
          </p:nvPr>
        </p:nvSpPr>
        <p:spPr>
          <a:xfrm>
            <a:off x="342900" y="3884942"/>
            <a:ext cx="8572500" cy="1143000"/>
          </a:xfrm>
        </p:spPr>
        <p:txBody>
          <a:bodyPr>
            <a:normAutofit fontScale="90000"/>
          </a:bodyPr>
          <a:lstStyle/>
          <a:p>
            <a:r>
              <a:rPr lang="en-US" altLang="en-US" sz="2400" b="1" dirty="0">
                <a:solidFill>
                  <a:srgbClr val="002060"/>
                </a:solidFill>
                <a:latin typeface="Times New Roman" panose="02020603050405020304" pitchFamily="18" charset="0"/>
                <a:cs typeface="Times New Roman" panose="02020603050405020304" pitchFamily="18" charset="0"/>
              </a:rPr>
              <a:t>L</a:t>
            </a:r>
            <a:r>
              <a:rPr lang="vi-VN" altLang="en-US" sz="2400" b="1" dirty="0">
                <a:solidFill>
                  <a:srgbClr val="002060"/>
                </a:solidFill>
                <a:cs typeface="Times New Roman" panose="02020603050405020304" pitchFamily="18" charset="0"/>
              </a:rPr>
              <a:t>à tổ chức liên kết của khu vực </a:t>
            </a:r>
            <a:r>
              <a:rPr lang="en-US" altLang="en-US" sz="2400" b="1" dirty="0" err="1">
                <a:solidFill>
                  <a:srgbClr val="002060"/>
                </a:solidFill>
                <a:latin typeface="Times New Roman" panose="02020603050405020304" pitchFamily="18" charset="0"/>
                <a:cs typeface="Times New Roman" panose="02020603050405020304" pitchFamily="18" charset="0"/>
              </a:rPr>
              <a:t>Đông</a:t>
            </a:r>
            <a:r>
              <a:rPr lang="en-US" altLang="en-US" sz="2400" b="1" dirty="0">
                <a:solidFill>
                  <a:srgbClr val="002060"/>
                </a:solidFill>
                <a:latin typeface="Times New Roman" panose="02020603050405020304" pitchFamily="18" charset="0"/>
                <a:cs typeface="Times New Roman" panose="02020603050405020304" pitchFamily="18" charset="0"/>
              </a:rPr>
              <a:t> Nam Á</a:t>
            </a:r>
            <a:r>
              <a:rPr lang="vi-VN" altLang="en-US" sz="2400" b="1" dirty="0">
                <a:solidFill>
                  <a:srgbClr val="002060"/>
                </a:solidFill>
                <a:cs typeface="Times New Roman" panose="02020603050405020304" pitchFamily="18" charset="0"/>
              </a:rPr>
              <a:t>, được tạo dựng với mục tiêu thúc đẩy tăng trưởng kinh tế, ủng hộ hòa bình khu vực, và phát triển văn hóa giữa các thành viên</a:t>
            </a:r>
            <a:r>
              <a:rPr lang="en-US" altLang="en-US" sz="2400" b="1" dirty="0">
                <a:solidFill>
                  <a:srgbClr val="002060"/>
                </a:solidFill>
                <a:latin typeface="Times New Roman" panose="02020603050405020304" pitchFamily="18" charset="0"/>
                <a:cs typeface="Times New Roman" panose="02020603050405020304" pitchFamily="18" charset="0"/>
              </a:rPr>
              <a:t>.</a:t>
            </a:r>
            <a:endParaRPr lang="en-US" altLang="en-US" sz="2400" b="1" dirty="0">
              <a:solidFill>
                <a:srgbClr val="002060"/>
              </a:solidFill>
            </a:endParaRPr>
          </a:p>
        </p:txBody>
      </p:sp>
      <p:pic>
        <p:nvPicPr>
          <p:cNvPr id="3" name="Picture 2">
            <a:extLst>
              <a:ext uri="{FF2B5EF4-FFF2-40B4-BE49-F238E27FC236}">
                <a16:creationId xmlns:a16="http://schemas.microsoft.com/office/drawing/2014/main" id="{EA103949-C323-773F-4A4E-008313B3DB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15558"/>
            <a:ext cx="4942633" cy="3863948"/>
          </a:xfrm>
          <a:prstGeom prst="rect">
            <a:avLst/>
          </a:prstGeom>
        </p:spPr>
      </p:pic>
      <p:pic>
        <p:nvPicPr>
          <p:cNvPr id="2" name="Picture 1">
            <a:extLst>
              <a:ext uri="{FF2B5EF4-FFF2-40B4-BE49-F238E27FC236}">
                <a16:creationId xmlns:a16="http://schemas.microsoft.com/office/drawing/2014/main" id="{46A4318A-C0FD-E969-46B9-B2DE81A2F18E}"/>
              </a:ext>
            </a:extLst>
          </p:cNvPr>
          <p:cNvPicPr>
            <a:picLocks noChangeAspect="1"/>
          </p:cNvPicPr>
          <p:nvPr/>
        </p:nvPicPr>
        <p:blipFill>
          <a:blip r:embed="rId3"/>
          <a:stretch>
            <a:fillRect/>
          </a:stretch>
        </p:blipFill>
        <p:spPr>
          <a:xfrm>
            <a:off x="5086350" y="3543300"/>
            <a:ext cx="436803" cy="285750"/>
          </a:xfrm>
          <a:prstGeom prst="rect">
            <a:avLst/>
          </a:prstGeom>
        </p:spPr>
      </p:pic>
    </p:spTree>
    <p:extLst>
      <p:ext uri="{BB962C8B-B14F-4D97-AF65-F5344CB8AC3E}">
        <p14:creationId xmlns:p14="http://schemas.microsoft.com/office/powerpoint/2010/main" val="329835059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ndonesia chiếm đóng Đông Timor – Wikipedia tiếng Việt">
            <a:extLst>
              <a:ext uri="{FF2B5EF4-FFF2-40B4-BE49-F238E27FC236}">
                <a16:creationId xmlns:a16="http://schemas.microsoft.com/office/drawing/2014/main" id="{362308C8-4F83-0EE5-39E9-0376C934BC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5751"/>
            <a:ext cx="36576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EABDD8E-0099-2B91-629B-C203BD13001D}"/>
              </a:ext>
            </a:extLst>
          </p:cNvPr>
          <p:cNvPicPr>
            <a:picLocks noChangeAspect="1"/>
          </p:cNvPicPr>
          <p:nvPr/>
        </p:nvPicPr>
        <p:blipFill>
          <a:blip r:embed="rId3"/>
          <a:stretch>
            <a:fillRect/>
          </a:stretch>
        </p:blipFill>
        <p:spPr>
          <a:xfrm>
            <a:off x="5600701" y="391886"/>
            <a:ext cx="2928695" cy="1915909"/>
          </a:xfrm>
          <a:prstGeom prst="rect">
            <a:avLst/>
          </a:prstGeom>
        </p:spPr>
      </p:pic>
      <p:sp>
        <p:nvSpPr>
          <p:cNvPr id="5" name="TextBox 4">
            <a:extLst>
              <a:ext uri="{FF2B5EF4-FFF2-40B4-BE49-F238E27FC236}">
                <a16:creationId xmlns:a16="http://schemas.microsoft.com/office/drawing/2014/main" id="{D0116FE8-81EB-99B8-FEB5-9C8C03B8171B}"/>
              </a:ext>
            </a:extLst>
          </p:cNvPr>
          <p:cNvSpPr txBox="1"/>
          <p:nvPr/>
        </p:nvSpPr>
        <p:spPr>
          <a:xfrm>
            <a:off x="85725" y="2827541"/>
            <a:ext cx="8972550" cy="1938992"/>
          </a:xfrm>
          <a:prstGeom prst="rect">
            <a:avLst/>
          </a:prstGeom>
          <a:solidFill>
            <a:srgbClr val="D7F3FE"/>
          </a:solidFill>
        </p:spPr>
        <p:txBody>
          <a:bodyPr wrap="square">
            <a:spAutoFit/>
          </a:bodyPr>
          <a:lstStyle/>
          <a:p>
            <a:pPr algn="just"/>
            <a:r>
              <a:rPr lang="en-GB" sz="3000" dirty="0" err="1">
                <a:latin typeface="Times New Roman" panose="02020603050405020304" pitchFamily="18" charset="0"/>
                <a:cs typeface="Times New Roman" panose="02020603050405020304" pitchFamily="18" charset="0"/>
              </a:rPr>
              <a:t>Trong</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tuyên</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bố</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ngày</a:t>
            </a:r>
            <a:r>
              <a:rPr lang="en-GB" sz="3000" dirty="0">
                <a:latin typeface="Times New Roman" panose="02020603050405020304" pitchFamily="18" charset="0"/>
                <a:cs typeface="Times New Roman" panose="02020603050405020304" pitchFamily="18" charset="0"/>
              </a:rPr>
              <a:t> 11 </a:t>
            </a:r>
            <a:r>
              <a:rPr lang="en-GB" sz="3000" dirty="0" err="1">
                <a:latin typeface="Times New Roman" panose="02020603050405020304" pitchFamily="18" charset="0"/>
                <a:cs typeface="Times New Roman" panose="02020603050405020304" pitchFamily="18" charset="0"/>
              </a:rPr>
              <a:t>tháng</a:t>
            </a:r>
            <a:r>
              <a:rPr lang="en-GB" sz="3000" dirty="0">
                <a:latin typeface="Times New Roman" panose="02020603050405020304" pitchFamily="18" charset="0"/>
                <a:cs typeface="Times New Roman" panose="02020603050405020304" pitchFamily="18" charset="0"/>
              </a:rPr>
              <a:t> 11 </a:t>
            </a:r>
            <a:r>
              <a:rPr lang="en-GB" sz="3000" dirty="0" err="1">
                <a:latin typeface="Times New Roman" panose="02020603050405020304" pitchFamily="18" charset="0"/>
                <a:cs typeface="Times New Roman" panose="02020603050405020304" pitchFamily="18" charset="0"/>
              </a:rPr>
              <a:t>năm</a:t>
            </a:r>
            <a:r>
              <a:rPr lang="en-GB" sz="3000" dirty="0">
                <a:latin typeface="Times New Roman" panose="02020603050405020304" pitchFamily="18" charset="0"/>
                <a:cs typeface="Times New Roman" panose="02020603050405020304" pitchFamily="18" charset="0"/>
              </a:rPr>
              <a:t> 2022, </a:t>
            </a:r>
            <a:r>
              <a:rPr lang="en-GB" sz="3000" dirty="0" err="1">
                <a:latin typeface="Times New Roman" panose="02020603050405020304" pitchFamily="18" charset="0"/>
                <a:cs typeface="Times New Roman" panose="02020603050405020304" pitchFamily="18" charset="0"/>
              </a:rPr>
              <a:t>Hiệp</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hội</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Các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quốc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gia</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Đông</a:t>
            </a:r>
            <a:r>
              <a:rPr lang="en-GB" sz="3000" dirty="0">
                <a:latin typeface="Times New Roman" panose="02020603050405020304" pitchFamily="18" charset="0"/>
                <a:cs typeface="Times New Roman" panose="02020603050405020304" pitchFamily="18" charset="0"/>
              </a:rPr>
              <a:t> Nam Á (ASEAN) </a:t>
            </a:r>
            <a:r>
              <a:rPr lang="en-GB" sz="3000" dirty="0" err="1">
                <a:latin typeface="Times New Roman" panose="02020603050405020304" pitchFamily="18" charset="0"/>
                <a:cs typeface="Times New Roman" panose="02020603050405020304" pitchFamily="18" charset="0"/>
              </a:rPr>
              <a:t>cuối</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cùng</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cũng</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đã</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nhất</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trí</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về</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nguyên</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tắc</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để</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kết</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nạp</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Đông</a:t>
            </a:r>
            <a:r>
              <a:rPr lang="en-GB" sz="3000" dirty="0">
                <a:latin typeface="Times New Roman" panose="02020603050405020304" pitchFamily="18" charset="0"/>
                <a:cs typeface="Times New Roman" panose="02020603050405020304" pitchFamily="18" charset="0"/>
              </a:rPr>
              <a:t> Timor </a:t>
            </a:r>
            <a:r>
              <a:rPr lang="en-GB" sz="3000" dirty="0" err="1">
                <a:latin typeface="Times New Roman" panose="02020603050405020304" pitchFamily="18" charset="0"/>
                <a:cs typeface="Times New Roman" panose="02020603050405020304" pitchFamily="18" charset="0"/>
              </a:rPr>
              <a:t>vào</a:t>
            </a:r>
            <a:r>
              <a:rPr lang="en-GB" sz="3000" dirty="0">
                <a:latin typeface="Times New Roman" panose="02020603050405020304" pitchFamily="18" charset="0"/>
                <a:cs typeface="Times New Roman" panose="02020603050405020304" pitchFamily="18" charset="0"/>
              </a:rPr>
              <a:t> ASEAN, </a:t>
            </a:r>
            <a:r>
              <a:rPr lang="en-GB" sz="3000" dirty="0" err="1">
                <a:latin typeface="Times New Roman" panose="02020603050405020304" pitchFamily="18" charset="0"/>
                <a:cs typeface="Times New Roman" panose="02020603050405020304" pitchFamily="18" charset="0"/>
              </a:rPr>
              <a:t>trở</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thành</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thành</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viên</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thứ</a:t>
            </a:r>
            <a:r>
              <a:rPr lang="en-GB" sz="3000" dirty="0">
                <a:latin typeface="Times New Roman" panose="02020603050405020304" pitchFamily="18" charset="0"/>
                <a:cs typeface="Times New Roman" panose="02020603050405020304" pitchFamily="18" charset="0"/>
              </a:rPr>
              <a:t> 11 </a:t>
            </a:r>
            <a:r>
              <a:rPr lang="en-GB" sz="3000" dirty="0" err="1">
                <a:latin typeface="Times New Roman" panose="02020603050405020304" pitchFamily="18" charset="0"/>
                <a:cs typeface="Times New Roman" panose="02020603050405020304" pitchFamily="18" charset="0"/>
              </a:rPr>
              <a:t>của</a:t>
            </a:r>
            <a:r>
              <a:rPr lang="en-GB" sz="3000" dirty="0">
                <a:latin typeface="Times New Roman" panose="02020603050405020304" pitchFamily="18" charset="0"/>
                <a:cs typeface="Times New Roman" panose="02020603050405020304" pitchFamily="18" charset="0"/>
              </a:rPr>
              <a:t> </a:t>
            </a:r>
            <a:r>
              <a:rPr lang="en-GB" sz="3000" dirty="0" err="1">
                <a:latin typeface="Times New Roman" panose="02020603050405020304" pitchFamily="18" charset="0"/>
                <a:cs typeface="Times New Roman" panose="02020603050405020304" pitchFamily="18" charset="0"/>
              </a:rPr>
              <a:t>khối</a:t>
            </a:r>
            <a:r>
              <a:rPr lang="en-GB" sz="3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3390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3251359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7A8A0A-51AA-C6E5-592A-E0E37009F90B}"/>
              </a:ext>
            </a:extLst>
          </p:cNvPr>
          <p:cNvPicPr>
            <a:picLocks noChangeAspect="1"/>
          </p:cNvPicPr>
          <p:nvPr/>
        </p:nvPicPr>
        <p:blipFill>
          <a:blip r:embed="rId2"/>
          <a:stretch>
            <a:fillRect/>
          </a:stretch>
        </p:blipFill>
        <p:spPr>
          <a:xfrm>
            <a:off x="1219200" y="0"/>
            <a:ext cx="6705600" cy="4800600"/>
          </a:xfrm>
          <a:prstGeom prst="rect">
            <a:avLst/>
          </a:prstGeom>
        </p:spPr>
      </p:pic>
      <p:sp>
        <p:nvSpPr>
          <p:cNvPr id="3" name="TextBox 2">
            <a:extLst>
              <a:ext uri="{FF2B5EF4-FFF2-40B4-BE49-F238E27FC236}">
                <a16:creationId xmlns:a16="http://schemas.microsoft.com/office/drawing/2014/main" id="{821C4AA8-A586-5766-A4A3-EEBFABA81E2F}"/>
              </a:ext>
            </a:extLst>
          </p:cNvPr>
          <p:cNvSpPr txBox="1"/>
          <p:nvPr/>
        </p:nvSpPr>
        <p:spPr>
          <a:xfrm>
            <a:off x="2209800" y="4790117"/>
            <a:ext cx="5334000" cy="369332"/>
          </a:xfrm>
          <a:prstGeom prst="rect">
            <a:avLst/>
          </a:prstGeom>
          <a:noFill/>
        </p:spPr>
        <p:txBody>
          <a:bodyPr wrap="square" rtlCol="0">
            <a:spAutoFit/>
          </a:bodyPr>
          <a:lstStyle/>
          <a:p>
            <a:r>
              <a:rPr lang="vi-VN" sz="1800">
                <a:latin typeface="+mj-lt"/>
              </a:rPr>
              <a:t>Lược đồ Đông Nam Á cuối thế kỉ XIX đầu thế kỉ XX</a:t>
            </a:r>
          </a:p>
        </p:txBody>
      </p:sp>
    </p:spTree>
    <p:extLst>
      <p:ext uri="{BB962C8B-B14F-4D97-AF65-F5344CB8AC3E}">
        <p14:creationId xmlns:p14="http://schemas.microsoft.com/office/powerpoint/2010/main" val="10366869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9" name="TextBox 8">
            <a:extLst>
              <a:ext uri="{FF2B5EF4-FFF2-40B4-BE49-F238E27FC236}">
                <a16:creationId xmlns:a16="http://schemas.microsoft.com/office/drawing/2014/main" id="{8B305C87-F96A-84B7-005C-00158E1FDA9E}"/>
              </a:ext>
            </a:extLst>
          </p:cNvPr>
          <p:cNvSpPr txBox="1"/>
          <p:nvPr/>
        </p:nvSpPr>
        <p:spPr>
          <a:xfrm>
            <a:off x="685800" y="260147"/>
            <a:ext cx="7772400" cy="954107"/>
          </a:xfrm>
          <a:prstGeom prst="rect">
            <a:avLst/>
          </a:prstGeom>
          <a:noFill/>
        </p:spPr>
        <p:txBody>
          <a:bodyPr wrap="square">
            <a:spAutoFit/>
          </a:bodyPr>
          <a:lstStyle/>
          <a:p>
            <a:pPr algn="ctr"/>
            <a:r>
              <a:rPr lang="vi-VN" sz="2800" b="1">
                <a:solidFill>
                  <a:srgbClr val="FF0000"/>
                </a:solidFill>
                <a:latin typeface="+mj-lt"/>
              </a:rPr>
              <a:t>BÀI 15. ẤN ĐỘ VÀ ĐÔNG NAM Á TỪ NỬA SAU THẾ KỈ XIX ĐẾN ĐẦU THẾ KỈ XX</a:t>
            </a:r>
            <a:endParaRPr lang="vi-VN" sz="2800">
              <a:latin typeface="+mj-lt"/>
            </a:endParaRPr>
          </a:p>
        </p:txBody>
      </p:sp>
      <p:sp>
        <p:nvSpPr>
          <p:cNvPr id="11" name="TextBox 10">
            <a:extLst>
              <a:ext uri="{FF2B5EF4-FFF2-40B4-BE49-F238E27FC236}">
                <a16:creationId xmlns:a16="http://schemas.microsoft.com/office/drawing/2014/main" id="{BA0B3BD0-4632-787C-1AD2-D4CD1ED51FE3}"/>
              </a:ext>
            </a:extLst>
          </p:cNvPr>
          <p:cNvSpPr txBox="1"/>
          <p:nvPr/>
        </p:nvSpPr>
        <p:spPr>
          <a:xfrm>
            <a:off x="762000" y="1206215"/>
            <a:ext cx="7543800" cy="830997"/>
          </a:xfrm>
          <a:prstGeom prst="rect">
            <a:avLst/>
          </a:prstGeom>
          <a:noFill/>
        </p:spPr>
        <p:txBody>
          <a:bodyPr wrap="square">
            <a:spAutoFit/>
          </a:bodyPr>
          <a:lstStyle/>
          <a:p>
            <a:pPr algn="just"/>
            <a:r>
              <a:rPr lang="vi-VN" sz="2400" b="1">
                <a:solidFill>
                  <a:srgbClr val="000000"/>
                </a:solidFill>
                <a:effectLst/>
                <a:latin typeface="Times New Roman" panose="02020603050405020304" pitchFamily="18" charset="0"/>
                <a:ea typeface="Calibri" panose="020F0502020204030204" pitchFamily="34" charset="0"/>
              </a:rPr>
              <a:t>2. Phong trào giải phóng dân tộc ở Đông Nam Á từ nửa sau thế kỉ XIX đến đầu thế kỉ XX.</a:t>
            </a:r>
            <a:endParaRPr lang="vi-VN" sz="2400">
              <a:solidFill>
                <a:srgbClr val="000000"/>
              </a:solidFill>
              <a:effectLst/>
              <a:latin typeface="Times New Roman" panose="02020603050405020304" pitchFamily="18" charset="0"/>
              <a:ea typeface="Calibri" panose="020F0502020204030204" pitchFamily="34" charset="0"/>
            </a:endParaRPr>
          </a:p>
        </p:txBody>
      </p:sp>
      <p:sp>
        <p:nvSpPr>
          <p:cNvPr id="5" name="Thought Bubble: Cloud 4">
            <a:extLst>
              <a:ext uri="{FF2B5EF4-FFF2-40B4-BE49-F238E27FC236}">
                <a16:creationId xmlns:a16="http://schemas.microsoft.com/office/drawing/2014/main" id="{7F1196ED-9B6A-07C5-DC49-1C5E2362D2A8}"/>
              </a:ext>
            </a:extLst>
          </p:cNvPr>
          <p:cNvSpPr/>
          <p:nvPr/>
        </p:nvSpPr>
        <p:spPr>
          <a:xfrm>
            <a:off x="981739" y="2037212"/>
            <a:ext cx="7389628" cy="2356842"/>
          </a:xfrm>
          <a:prstGeom prst="cloudCallout">
            <a:avLst>
              <a:gd name="adj1" fmla="val -37830"/>
              <a:gd name="adj2" fmla="val 50284"/>
            </a:avLst>
          </a:prstGeom>
          <a:solidFill>
            <a:schemeClr val="accent3">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i="1">
                <a:solidFill>
                  <a:schemeClr val="tx1"/>
                </a:solidFill>
                <a:latin typeface="Times New Roman" panose="02020603050405020304" pitchFamily="18" charset="0"/>
                <a:cs typeface="Times New Roman" panose="02020603050405020304" pitchFamily="18" charset="0"/>
              </a:rPr>
              <a:t>Vì sao l</a:t>
            </a:r>
            <a:r>
              <a:rPr lang="vi-VN" sz="2400" b="1" i="1">
                <a:solidFill>
                  <a:schemeClr val="tx1"/>
                </a:solidFill>
                <a:latin typeface="Times New Roman" panose="02020603050405020304" pitchFamily="18" charset="0"/>
                <a:cs typeface="Times New Roman" panose="02020603050405020304" pitchFamily="18" charset="0"/>
              </a:rPr>
              <a:t>iên minh chiến đấu giữa nhân dân ba nước Việt Nam - Lào - Campuchia được hình thành ngay từ cuối thế kỉ XIX - đầu thế kỉ XX</a:t>
            </a:r>
            <a:r>
              <a:rPr lang="nl-NL" sz="2400" b="1" i="1">
                <a:solidFill>
                  <a:schemeClr val="tx1"/>
                </a:solidFill>
                <a:latin typeface="Times New Roman" panose="02020603050405020304" pitchFamily="18" charset="0"/>
                <a:cs typeface="Times New Roman" panose="02020603050405020304" pitchFamily="18" charset="0"/>
              </a:rPr>
              <a:t>? </a:t>
            </a:r>
            <a:endParaRPr lang="vi-VN" sz="24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89341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1" nodeType="clickEffect">
                                  <p:stCondLst>
                                    <p:cond delay="0"/>
                                  </p:stCondLst>
                                  <p:childTnLst>
                                    <p:anim calcmode="lin" valueType="num">
                                      <p:cBhvr additive="base">
                                        <p:cTn id="11" dur="500"/>
                                        <p:tgtEl>
                                          <p:spTgt spid="5"/>
                                        </p:tgtEl>
                                        <p:attrNameLst>
                                          <p:attrName>ppt_y</p:attrName>
                                        </p:attrNameLst>
                                      </p:cBhvr>
                                      <p:tavLst>
                                        <p:tav tm="0">
                                          <p:val>
                                            <p:strVal val="#ppt_y"/>
                                          </p:val>
                                        </p:tav>
                                        <p:tav tm="100000">
                                          <p:val>
                                            <p:strVal val="#ppt_y+#ppt_h*1.125000"/>
                                          </p:val>
                                        </p:tav>
                                      </p:tavLst>
                                    </p:anim>
                                    <p:animEffect transition="out" filter="wipe(dow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4" name="Picture 2" descr="Think, Pair, Share – phương pháp học tốt cho nhóm trẻ - CTH EDU">
            <a:extLst>
              <a:ext uri="{FF2B5EF4-FFF2-40B4-BE49-F238E27FC236}">
                <a16:creationId xmlns:a16="http://schemas.microsoft.com/office/drawing/2014/main" id="{0DA4373F-D69C-22A5-D409-1A76A210F5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726" y="555551"/>
            <a:ext cx="2820548" cy="22098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E504F565-8A39-1A51-F170-73A0965F4180}"/>
              </a:ext>
            </a:extLst>
          </p:cNvPr>
          <p:cNvSpPr txBox="1">
            <a:spLocks/>
          </p:cNvSpPr>
          <p:nvPr/>
        </p:nvSpPr>
        <p:spPr>
          <a:xfrm>
            <a:off x="762000" y="3105150"/>
            <a:ext cx="2286000" cy="1447800"/>
          </a:xfrm>
          <a:prstGeom prst="rect">
            <a:avLst/>
          </a:prstGeom>
          <a:solidFill>
            <a:schemeClr val="accent5">
              <a:lumMod val="20000"/>
              <a:lumOff val="80000"/>
            </a:schemeClr>
          </a:solidFill>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vi-VN" sz="2400" b="1">
                <a:latin typeface="+mj-lt"/>
              </a:rPr>
              <a:t>1’ suy nghĩ</a:t>
            </a:r>
          </a:p>
          <a:p>
            <a:pPr>
              <a:lnSpc>
                <a:spcPct val="120000"/>
              </a:lnSpc>
              <a:spcBef>
                <a:spcPts val="0"/>
              </a:spcBef>
            </a:pPr>
            <a:r>
              <a:rPr lang="vi-VN" sz="2400" b="1">
                <a:latin typeface="+mj-lt"/>
              </a:rPr>
              <a:t>1’ chia sẻ</a:t>
            </a:r>
          </a:p>
          <a:p>
            <a:pPr>
              <a:lnSpc>
                <a:spcPct val="120000"/>
              </a:lnSpc>
              <a:spcBef>
                <a:spcPts val="0"/>
              </a:spcBef>
            </a:pPr>
            <a:r>
              <a:rPr lang="vi-VN" sz="2400" b="1">
                <a:latin typeface="+mj-lt"/>
              </a:rPr>
              <a:t>1’ trình bày</a:t>
            </a:r>
            <a:endParaRPr lang="vi-VN" sz="2400" b="1" dirty="0">
              <a:latin typeface="+mj-lt"/>
            </a:endParaRPr>
          </a:p>
        </p:txBody>
      </p:sp>
      <p:sp>
        <p:nvSpPr>
          <p:cNvPr id="7" name="Thought Bubble: Cloud 6">
            <a:extLst>
              <a:ext uri="{FF2B5EF4-FFF2-40B4-BE49-F238E27FC236}">
                <a16:creationId xmlns:a16="http://schemas.microsoft.com/office/drawing/2014/main" id="{8A2A12CA-2117-75F5-9722-1E8EA77B9A6D}"/>
              </a:ext>
            </a:extLst>
          </p:cNvPr>
          <p:cNvSpPr/>
          <p:nvPr/>
        </p:nvSpPr>
        <p:spPr>
          <a:xfrm>
            <a:off x="3506972" y="1254864"/>
            <a:ext cx="5110404" cy="3332199"/>
          </a:xfrm>
          <a:prstGeom prst="cloudCallout">
            <a:avLst>
              <a:gd name="adj1" fmla="val -50622"/>
              <a:gd name="adj2" fmla="val 43559"/>
            </a:avLst>
          </a:prstGeom>
          <a:solidFill>
            <a:schemeClr val="accent4">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i="1">
                <a:solidFill>
                  <a:schemeClr val="tx1"/>
                </a:solidFill>
                <a:latin typeface="Times New Roman" panose="02020603050405020304" pitchFamily="18" charset="0"/>
                <a:cs typeface="Times New Roman" panose="02020603050405020304" pitchFamily="18" charset="0"/>
              </a:rPr>
              <a:t>Nhận xét  về quy mô, hình thức và kết quả của phong trào </a:t>
            </a:r>
            <a:r>
              <a:rPr lang="vi-VN" sz="2400" b="1" i="1">
                <a:solidFill>
                  <a:schemeClr val="tx1"/>
                </a:solidFill>
                <a:latin typeface="Times New Roman" panose="02020603050405020304" pitchFamily="18" charset="0"/>
                <a:cs typeface="Times New Roman" panose="02020603050405020304" pitchFamily="18" charset="0"/>
              </a:rPr>
              <a:t>giải phóng dân tộc ở Đông Nam Á từ nửa sau thế kỉ XIX đến đầu thế kỉ XX</a:t>
            </a:r>
            <a:endParaRPr lang="vi-VN" sz="3200" b="1" i="1">
              <a:solidFill>
                <a:schemeClr val="tx1"/>
              </a:solidFill>
              <a:latin typeface="Times New Roman" panose="02020603050405020304" pitchFamily="18" charset="0"/>
              <a:cs typeface="Times New Roman" panose="02020603050405020304" pitchFamily="18" charset="0"/>
            </a:endParaRPr>
          </a:p>
        </p:txBody>
      </p:sp>
      <p:pic>
        <p:nvPicPr>
          <p:cNvPr id="8" name="3 Minute Timer (Nho)">
            <a:hlinkClick r:id="" action="ppaction://media"/>
            <a:extLst>
              <a:ext uri="{FF2B5EF4-FFF2-40B4-BE49-F238E27FC236}">
                <a16:creationId xmlns:a16="http://schemas.microsoft.com/office/drawing/2014/main" id="{DE244B91-ECC2-2EA2-3F40-E08BC845A01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95502" y="209550"/>
            <a:ext cx="1491298" cy="838200"/>
          </a:xfrm>
          <a:prstGeom prst="rect">
            <a:avLst/>
          </a:prstGeom>
        </p:spPr>
      </p:pic>
    </p:spTree>
    <p:extLst>
      <p:ext uri="{BB962C8B-B14F-4D97-AF65-F5344CB8AC3E}">
        <p14:creationId xmlns:p14="http://schemas.microsoft.com/office/powerpoint/2010/main" val="24122648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8"/>
                </p:tgtEl>
              </p:cMediaNode>
            </p:video>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9" name="TextBox 8">
            <a:extLst>
              <a:ext uri="{FF2B5EF4-FFF2-40B4-BE49-F238E27FC236}">
                <a16:creationId xmlns:a16="http://schemas.microsoft.com/office/drawing/2014/main" id="{8B305C87-F96A-84B7-005C-00158E1FDA9E}"/>
              </a:ext>
            </a:extLst>
          </p:cNvPr>
          <p:cNvSpPr txBox="1"/>
          <p:nvPr/>
        </p:nvSpPr>
        <p:spPr>
          <a:xfrm>
            <a:off x="910856" y="285750"/>
            <a:ext cx="7543800" cy="954107"/>
          </a:xfrm>
          <a:prstGeom prst="rect">
            <a:avLst/>
          </a:prstGeom>
          <a:noFill/>
        </p:spPr>
        <p:txBody>
          <a:bodyPr wrap="square">
            <a:spAutoFit/>
          </a:bodyPr>
          <a:lstStyle/>
          <a:p>
            <a:pPr algn="ctr"/>
            <a:r>
              <a:rPr lang="vi-VN" sz="2800" b="1">
                <a:solidFill>
                  <a:srgbClr val="FF0000"/>
                </a:solidFill>
                <a:latin typeface="+mj-lt"/>
              </a:rPr>
              <a:t>BÀI 15. ẤN ĐỘ VÀ ĐÔNG NAM Á TỪ NỬA SAU THẾ KỈ XIX ĐẾN ĐẦU THẾ KỈ XX</a:t>
            </a:r>
            <a:endParaRPr lang="vi-VN" sz="2800">
              <a:latin typeface="+mj-lt"/>
            </a:endParaRPr>
          </a:p>
        </p:txBody>
      </p:sp>
      <p:sp>
        <p:nvSpPr>
          <p:cNvPr id="11" name="TextBox 10">
            <a:extLst>
              <a:ext uri="{FF2B5EF4-FFF2-40B4-BE49-F238E27FC236}">
                <a16:creationId xmlns:a16="http://schemas.microsoft.com/office/drawing/2014/main" id="{BA0B3BD0-4632-787C-1AD2-D4CD1ED51FE3}"/>
              </a:ext>
            </a:extLst>
          </p:cNvPr>
          <p:cNvSpPr txBox="1"/>
          <p:nvPr/>
        </p:nvSpPr>
        <p:spPr>
          <a:xfrm>
            <a:off x="685800" y="1239857"/>
            <a:ext cx="7467600" cy="830997"/>
          </a:xfrm>
          <a:prstGeom prst="rect">
            <a:avLst/>
          </a:prstGeom>
          <a:noFill/>
        </p:spPr>
        <p:txBody>
          <a:bodyPr wrap="square">
            <a:spAutoFit/>
          </a:bodyPr>
          <a:lstStyle/>
          <a:p>
            <a:pPr algn="just"/>
            <a:r>
              <a:rPr lang="vi-VN" sz="2400" b="1">
                <a:solidFill>
                  <a:srgbClr val="000000"/>
                </a:solidFill>
                <a:effectLst/>
                <a:latin typeface="Times New Roman" panose="02020603050405020304" pitchFamily="18" charset="0"/>
                <a:ea typeface="Calibri" panose="020F0502020204030204" pitchFamily="34" charset="0"/>
              </a:rPr>
              <a:t>2. Phong trào giải phóng dân tộc ở Đông Nam Á từ nửa sau thế kỉ XIX đến đầu thế kỉ XX</a:t>
            </a:r>
            <a:endParaRPr lang="vi-VN" sz="2400">
              <a:solidFill>
                <a:srgbClr val="000000"/>
              </a:solidFill>
              <a:effectLst/>
              <a:latin typeface="Times New Roman" panose="02020603050405020304" pitchFamily="18" charset="0"/>
              <a:ea typeface="Calibri" panose="020F0502020204030204" pitchFamily="34" charset="0"/>
            </a:endParaRPr>
          </a:p>
        </p:txBody>
      </p:sp>
      <p:sp>
        <p:nvSpPr>
          <p:cNvPr id="5" name="Thought Bubble: Cloud 4">
            <a:extLst>
              <a:ext uri="{FF2B5EF4-FFF2-40B4-BE49-F238E27FC236}">
                <a16:creationId xmlns:a16="http://schemas.microsoft.com/office/drawing/2014/main" id="{7F1196ED-9B6A-07C5-DC49-1C5E2362D2A8}"/>
              </a:ext>
            </a:extLst>
          </p:cNvPr>
          <p:cNvSpPr/>
          <p:nvPr/>
        </p:nvSpPr>
        <p:spPr>
          <a:xfrm>
            <a:off x="1295400" y="2197951"/>
            <a:ext cx="6553200" cy="2362200"/>
          </a:xfrm>
          <a:prstGeom prst="cloudCallout">
            <a:avLst>
              <a:gd name="adj1" fmla="val -39790"/>
              <a:gd name="adj2" fmla="val 56579"/>
            </a:avLst>
          </a:prstGeom>
          <a:solidFill>
            <a:schemeClr val="accent3">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b="1" i="1">
                <a:solidFill>
                  <a:schemeClr val="tx1"/>
                </a:solidFill>
                <a:latin typeface="Times New Roman" panose="02020603050405020304" pitchFamily="18" charset="0"/>
                <a:cs typeface="Times New Roman" panose="02020603050405020304" pitchFamily="18" charset="0"/>
              </a:rPr>
              <a:t>? Ý nghĩa của phong trào giải phóng dân tộc ở </a:t>
            </a:r>
            <a:r>
              <a:rPr lang="vi-VN" sz="2400" b="1" i="1">
                <a:solidFill>
                  <a:schemeClr val="tx1"/>
                </a:solidFill>
                <a:latin typeface="Times New Roman" panose="02020603050405020304" pitchFamily="18" charset="0"/>
                <a:cs typeface="Times New Roman" panose="02020603050405020304" pitchFamily="18" charset="0"/>
              </a:rPr>
              <a:t>Đông Nam Á từ nửa sau thế kỉ XIX đến đầu thế kỉ XX</a:t>
            </a:r>
            <a:r>
              <a:rPr lang="nl-NL" sz="2400" b="1" i="1">
                <a:solidFill>
                  <a:schemeClr val="tx1"/>
                </a:solidFill>
                <a:latin typeface="Times New Roman" panose="02020603050405020304" pitchFamily="18" charset="0"/>
                <a:cs typeface="Times New Roman" panose="02020603050405020304" pitchFamily="18" charset="0"/>
              </a:rPr>
              <a:t>.</a:t>
            </a:r>
            <a:endParaRPr lang="vi-VN" sz="24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55375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1" nodeType="clickEffect">
                                  <p:stCondLst>
                                    <p:cond delay="0"/>
                                  </p:stCondLst>
                                  <p:childTnLst>
                                    <p:anim calcmode="lin" valueType="num">
                                      <p:cBhvr additive="base">
                                        <p:cTn id="11" dur="500"/>
                                        <p:tgtEl>
                                          <p:spTgt spid="5"/>
                                        </p:tgtEl>
                                        <p:attrNameLst>
                                          <p:attrName>ppt_y</p:attrName>
                                        </p:attrNameLst>
                                      </p:cBhvr>
                                      <p:tavLst>
                                        <p:tav tm="0">
                                          <p:val>
                                            <p:strVal val="#ppt_y"/>
                                          </p:val>
                                        </p:tav>
                                        <p:tav tm="100000">
                                          <p:val>
                                            <p:strVal val="#ppt_y+#ppt_h*1.125000"/>
                                          </p:val>
                                        </p:tav>
                                      </p:tavLst>
                                    </p:anim>
                                    <p:animEffect transition="out" filter="wipe(dow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726621" y="996042"/>
            <a:ext cx="3249386" cy="3099707"/>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 </a:t>
            </a:r>
          </a:p>
        </p:txBody>
      </p:sp>
      <p:sp>
        <p:nvSpPr>
          <p:cNvPr id="11" name="TextBox 10">
            <a:extLst>
              <a:ext uri="{FF2B5EF4-FFF2-40B4-BE49-F238E27FC236}">
                <a16:creationId xmlns:a16="http://schemas.microsoft.com/office/drawing/2014/main" id="{B812FD0D-3345-4D97-BED4-5A0590056D2D}"/>
              </a:ext>
            </a:extLst>
          </p:cNvPr>
          <p:cNvSpPr txBox="1"/>
          <p:nvPr/>
        </p:nvSpPr>
        <p:spPr>
          <a:xfrm>
            <a:off x="5105400" y="1710018"/>
            <a:ext cx="3094827" cy="584775"/>
          </a:xfrm>
          <a:prstGeom prst="rect">
            <a:avLst/>
          </a:prstGeom>
          <a:noFill/>
        </p:spPr>
        <p:txBody>
          <a:bodyPr wrap="square">
            <a:spAutoFit/>
          </a:bodyPr>
          <a:lstStyle/>
          <a:p>
            <a:r>
              <a:rPr lang="en-US" sz="3200" b="1" dirty="0">
                <a:solidFill>
                  <a:srgbClr val="FF0000"/>
                </a:solidFill>
                <a:latin typeface="Times New Roman" panose="02020603050405020304" pitchFamily="18" charset="0"/>
                <a:ea typeface="Calibri" panose="020F0502020204030204" pitchFamily="34" charset="0"/>
              </a:rPr>
              <a:t>LUYỆN TẬP</a:t>
            </a:r>
            <a:endParaRPr lang="en-US" sz="3200" dirty="0">
              <a:solidFill>
                <a:prstClr val="black"/>
              </a:solidFill>
            </a:endParaRPr>
          </a:p>
        </p:txBody>
      </p:sp>
      <p:pic>
        <p:nvPicPr>
          <p:cNvPr id="4" name="Hình ảnh 3">
            <a:extLst>
              <a:ext uri="{FF2B5EF4-FFF2-40B4-BE49-F238E27FC236}">
                <a16:creationId xmlns:a16="http://schemas.microsoft.com/office/drawing/2014/main" id="{65070DB6-3AAA-4E44-BD69-D8EC9843B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2294793"/>
            <a:ext cx="4762500" cy="2857500"/>
          </a:xfrm>
          <a:prstGeom prst="rect">
            <a:avLst/>
          </a:prstGeom>
        </p:spPr>
      </p:pic>
    </p:spTree>
    <p:extLst>
      <p:ext uri="{BB962C8B-B14F-4D97-AF65-F5344CB8AC3E}">
        <p14:creationId xmlns:p14="http://schemas.microsoft.com/office/powerpoint/2010/main" val="16938916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vong quay"/>
          <p:cNvGrpSpPr/>
          <p:nvPr/>
        </p:nvGrpSpPr>
        <p:grpSpPr>
          <a:xfrm>
            <a:off x="4359549" y="299248"/>
            <a:ext cx="3781594" cy="3777641"/>
            <a:chOff x="5410287" y="200783"/>
            <a:chExt cx="5834378" cy="582828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87" y="200783"/>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defTabSz="685800">
                <a:defRPr/>
              </a:pPr>
              <a:r>
                <a:rPr lang="en-GB" sz="2400" b="1" smtClean="0">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583549">
              <a:off x="5742638" y="1882155"/>
              <a:ext cx="2025648" cy="1282092"/>
            </a:xfrm>
            <a:prstGeom prst="rect">
              <a:avLst/>
            </a:prstGeom>
            <a:noFill/>
          </p:spPr>
          <p:txBody>
            <a:bodyPr wrap="square" rtlCol="0">
              <a:spAutoFit/>
            </a:bodyPr>
            <a:lstStyle/>
            <a:p>
              <a:pPr algn="ctr" defTabSz="685800">
                <a:defRPr/>
              </a:pPr>
              <a:r>
                <a:rPr lang="en-GB" sz="2400" b="1" smtClean="0">
                  <a:solidFill>
                    <a:prstClr val="white"/>
                  </a:solidFill>
                  <a:latin typeface="Tahoma" panose="020B0604030504040204" pitchFamily="34" charset="0"/>
                  <a:ea typeface="Tahoma" panose="020B0604030504040204" pitchFamily="34" charset="0"/>
                  <a:cs typeface="Tahoma" panose="020B0604030504040204" pitchFamily="34" charset="0"/>
                </a:rPr>
                <a:t>Chiếc bút</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2"/>
              <a:ext cx="2025648" cy="712273"/>
            </a:xfrm>
            <a:prstGeom prst="rect">
              <a:avLst/>
            </a:prstGeom>
            <a:noFill/>
          </p:spPr>
          <p:txBody>
            <a:bodyPr wrap="square" rtlCol="0">
              <a:spAutoFit/>
            </a:bodyPr>
            <a:lstStyle/>
            <a:p>
              <a:pPr algn="ctr" defTabSz="685800">
                <a:defRPr/>
              </a:pPr>
              <a:r>
                <a:rPr lang="en-GB" sz="2400" b="1" smtClean="0">
                  <a:solidFill>
                    <a:prstClr val="white"/>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79" y="2171668"/>
              <a:ext cx="2025648" cy="712273"/>
            </a:xfrm>
            <a:prstGeom prst="rect">
              <a:avLst/>
            </a:prstGeom>
            <a:noFill/>
          </p:spPr>
          <p:txBody>
            <a:bodyPr wrap="square" rtlCol="0">
              <a:spAutoFit/>
            </a:bodyPr>
            <a:lstStyle/>
            <a:p>
              <a:pPr algn="ctr" defTabSz="685800">
                <a:defRPr/>
              </a:pPr>
              <a:r>
                <a:rPr lang="en-GB" sz="2400" b="1" smtClean="0">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defTabSz="685800">
                <a:defRPr/>
              </a:pPr>
              <a:r>
                <a:rPr lang="en-GB" sz="2400" b="1" smtClean="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88"/>
              <a:ext cx="2025648" cy="712273"/>
            </a:xfrm>
            <a:prstGeom prst="rect">
              <a:avLst/>
            </a:prstGeom>
            <a:noFill/>
          </p:spPr>
          <p:txBody>
            <a:bodyPr wrap="square" rtlCol="0">
              <a:spAutoFit/>
            </a:bodyPr>
            <a:lstStyle/>
            <a:p>
              <a:pPr algn="ctr" defTabSz="685800">
                <a:defRPr/>
              </a:pPr>
              <a:r>
                <a:rPr lang="en-GB" sz="2400" b="1" smtClean="0">
                  <a:solidFill>
                    <a:prstClr val="white"/>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7"/>
              <a:ext cx="2025648" cy="712273"/>
            </a:xfrm>
            <a:prstGeom prst="rect">
              <a:avLst/>
            </a:prstGeom>
            <a:noFill/>
          </p:spPr>
          <p:txBody>
            <a:bodyPr wrap="square" rtlCol="0">
              <a:spAutoFit/>
            </a:bodyPr>
            <a:lstStyle/>
            <a:p>
              <a:pPr algn="ctr" defTabSz="685800">
                <a:defRPr/>
              </a:pPr>
              <a:r>
                <a:rPr lang="en-GB" sz="2400" b="1" smtClean="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253457"/>
              <a:ext cx="2025648" cy="1282092"/>
            </a:xfrm>
            <a:prstGeom prst="rect">
              <a:avLst/>
            </a:prstGeom>
            <a:noFill/>
          </p:spPr>
          <p:txBody>
            <a:bodyPr wrap="square" rtlCol="0">
              <a:spAutoFit/>
            </a:bodyPr>
            <a:lstStyle/>
            <a:p>
              <a:pPr algn="ctr" defTabSz="685800">
                <a:defRPr/>
              </a:pPr>
              <a:r>
                <a:rPr lang="en-GB" sz="2400" b="1" smtClean="0">
                  <a:solidFill>
                    <a:prstClr val="white"/>
                  </a:solidFill>
                  <a:latin typeface="Tahoma" panose="020B0604030504040204" pitchFamily="34" charset="0"/>
                  <a:ea typeface="Tahoma" panose="020B0604030504040204" pitchFamily="34" charset="0"/>
                  <a:cs typeface="Tahoma" panose="020B0604030504040204" pitchFamily="34" charset="0"/>
                </a:rPr>
                <a:t>Quyển vở</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25" name="quay dung"/>
          <p:cNvSpPr/>
          <p:nvPr/>
        </p:nvSpPr>
        <p:spPr>
          <a:xfrm>
            <a:off x="6965768" y="4408716"/>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623110" y="1661041"/>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1629990" y="1670545"/>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2639796" y="1670545"/>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6858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1260231" y="40463"/>
            <a:ext cx="3833421" cy="1454244"/>
          </a:xfrm>
          <a:prstGeom prst="rect">
            <a:avLst/>
          </a:prstGeom>
          <a:noFill/>
        </p:spPr>
        <p:txBody>
          <a:bodyPr wrap="none" lIns="68580" tIns="34290" rIns="68580" bIns="34290">
            <a:spAutoFit/>
          </a:bodyPr>
          <a:lstStyle/>
          <a:p>
            <a:pPr algn="ctr" defTabSz="685800">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VÒNG QUAY </a:t>
            </a:r>
          </a:p>
          <a:p>
            <a:pPr algn="ctr" defTabSz="685800">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MAY MẮN</a:t>
            </a:r>
          </a:p>
        </p:txBody>
      </p:sp>
      <p:pic>
        <p:nvPicPr>
          <p:cNvPr id="44" name="Picture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3605" y="634149"/>
            <a:ext cx="371475" cy="328613"/>
          </a:xfrm>
          <a:prstGeom prst="rect">
            <a:avLst/>
          </a:prstGeom>
        </p:spPr>
      </p:pic>
      <p:pic>
        <p:nvPicPr>
          <p:cNvPr id="45" name="Picture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22304" y="905605"/>
            <a:ext cx="371475" cy="328613"/>
          </a:xfrm>
          <a:prstGeom prst="rect">
            <a:avLst/>
          </a:prstGeom>
        </p:spPr>
      </p:pic>
      <p:pic>
        <p:nvPicPr>
          <p:cNvPr id="46" name="Picture 4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89363" y="510209"/>
            <a:ext cx="371475" cy="328613"/>
          </a:xfrm>
          <a:prstGeom prst="rect">
            <a:avLst/>
          </a:prstGeom>
        </p:spPr>
      </p:pic>
      <p:pic>
        <p:nvPicPr>
          <p:cNvPr id="47" name="Picture 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33874" y="358882"/>
            <a:ext cx="535781" cy="892969"/>
          </a:xfrm>
          <a:prstGeom prst="rect">
            <a:avLst/>
          </a:prstGeom>
        </p:spPr>
      </p:pic>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34646"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cstate="print"/>
          <a:stretch>
            <a:fillRect/>
          </a:stretch>
        </p:blipFill>
        <p:spPr>
          <a:xfrm>
            <a:off x="7285614" y="-520300"/>
            <a:ext cx="457200" cy="457200"/>
          </a:xfrm>
          <a:prstGeom prst="rect">
            <a:avLst/>
          </a:prstGeom>
        </p:spPr>
      </p:pic>
      <p:sp>
        <p:nvSpPr>
          <p:cNvPr id="31" name="Isosceles Triangle 3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2" name="Isosceles Triangle 3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3" name="Isosceles Triangle 3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4" name="Isosceles Triangle 33"/>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Isosceles Triangle 4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3" name="Isosceles Triangle 4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8" name="Isosceles Triangle 47"/>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9" name="Isosceles Triangle 48"/>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0" name="Isosceles Triangle 49"/>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1" name="Isosceles Triangle 5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2" name="Isosceles Triangle 5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3" name="Isosceles Triangle 5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4" name="Isosceles Triangle 53"/>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5" name="Isosceles Triangle 54"/>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6" name="Isosceles Triangle 55"/>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7" name="Isosceles Triangle 56"/>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8" name="Isosceles Triangle 57"/>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9" name="Isosceles Triangle 58"/>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0" name="Isosceles Triangle 59"/>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1" name="Isosceles Triangle 6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24" name="Heart 23">
            <a:hlinkClick r:id="" action="ppaction://noaction"/>
          </p:cNvPr>
          <p:cNvSpPr/>
          <p:nvPr/>
        </p:nvSpPr>
        <p:spPr>
          <a:xfrm rot="5400000">
            <a:off x="8513717"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2" name="Rounded Rectangle 61">
            <a:hlinkClick r:id="rId13" action="ppaction://hlinksldjump"/>
          </p:cNvPr>
          <p:cNvSpPr/>
          <p:nvPr/>
        </p:nvSpPr>
        <p:spPr>
          <a:xfrm>
            <a:off x="16764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smtClean="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64" name="Picture 63"/>
          <p:cNvPicPr>
            <a:picLocks noChangeAspect="1"/>
          </p:cNvPicPr>
          <p:nvPr/>
        </p:nvPicPr>
        <p:blipFill>
          <a:blip r:embed="rId14" cstate="print"/>
          <a:stretch>
            <a:fillRect/>
          </a:stretch>
        </p:blipFill>
        <p:spPr>
          <a:xfrm>
            <a:off x="332517" y="120856"/>
            <a:ext cx="512564" cy="512564"/>
          </a:xfrm>
          <a:prstGeom prst="rect">
            <a:avLst/>
          </a:prstGeom>
        </p:spPr>
      </p:pic>
      <p:sp>
        <p:nvSpPr>
          <p:cNvPr id="5" name="Right Arrow 4">
            <a:hlinkClick r:id="rId15" action="ppaction://hlinksldjump"/>
          </p:cNvPr>
          <p:cNvSpPr/>
          <p:nvPr/>
        </p:nvSpPr>
        <p:spPr>
          <a:xfrm>
            <a:off x="1" y="4737296"/>
            <a:ext cx="915080" cy="40620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endParaRPr lang="en-US"/>
          </a:p>
        </p:txBody>
      </p:sp>
      <p:sp>
        <p:nvSpPr>
          <p:cNvPr id="63" name="Rounded Rectangle 62">
            <a:hlinkClick r:id="rId16" action="ppaction://hlinksldjump"/>
          </p:cNvPr>
          <p:cNvSpPr/>
          <p:nvPr/>
        </p:nvSpPr>
        <p:spPr>
          <a:xfrm>
            <a:off x="27432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smtClean="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3.54167E-6 -4.07407E-6 L 3.54167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6"/>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audio>
              <p:cMediaNode vol="80000">
                <p:cTn id="158" fill="hold" display="0">
                  <p:stCondLst>
                    <p:cond delay="indefinite"/>
                  </p:stCondLst>
                  <p:endCondLst>
                    <p:cond evt="onStopAudio" delay="0">
                      <p:tgtEl>
                        <p:sldTgt/>
                      </p:tgtEl>
                    </p:cond>
                  </p:endCondLst>
                </p:cTn>
                <p:tgtEl>
                  <p:spTgt spid="3"/>
                </p:tgtEl>
              </p:cMediaNode>
            </p:audio>
            <p:seq concurrent="1" nextAc="seek">
              <p:cTn id="159" restart="whenNotActive" fill="hold" evtFilter="cancelBubble" nodeType="interactiveSeq">
                <p:stCondLst>
                  <p:cond evt="onClick" delay="0">
                    <p:tgtEl>
                      <p:spTgt spid="26"/>
                    </p:tgtEl>
                  </p:cond>
                </p:stCondLst>
                <p:endSync evt="end" delay="0">
                  <p:rtn val="all"/>
                </p:endSync>
                <p:childTnLst>
                  <p:par>
                    <p:cTn id="160" fill="hold">
                      <p:stCondLst>
                        <p:cond delay="0"/>
                      </p:stCondLst>
                      <p:childTnLst>
                        <p:par>
                          <p:cTn id="161" fill="hold">
                            <p:stCondLst>
                              <p:cond delay="0"/>
                            </p:stCondLst>
                            <p:childTnLst>
                              <p:par>
                                <p:cTn id="162" presetID="3" presetClass="exit" presetSubtype="10" fill="hold" grpId="0" nodeType="clickEffect">
                                  <p:stCondLst>
                                    <p:cond delay="0"/>
                                  </p:stCondLst>
                                  <p:childTnLst>
                                    <p:animEffect transition="out" filter="blinds(horizontal)">
                                      <p:cBhvr>
                                        <p:cTn id="163" dur="500"/>
                                        <p:tgtEl>
                                          <p:spTgt spid="26"/>
                                        </p:tgtEl>
                                      </p:cBhvr>
                                    </p:animEffect>
                                    <p:set>
                                      <p:cBhvr>
                                        <p:cTn id="164"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3" presetClass="exit" presetSubtype="10" fill="hold" grpId="0" nodeType="clickEffect">
                                  <p:stCondLst>
                                    <p:cond delay="0"/>
                                  </p:stCondLst>
                                  <p:childTnLst>
                                    <p:animEffect transition="out" filter="blinds(horizontal)">
                                      <p:cBhvr>
                                        <p:cTn id="169" dur="500"/>
                                        <p:tgtEl>
                                          <p:spTgt spid="27"/>
                                        </p:tgtEl>
                                      </p:cBhvr>
                                    </p:animEffect>
                                    <p:set>
                                      <p:cBhvr>
                                        <p:cTn id="170"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71" restart="whenNotActive" fill="hold" evtFilter="cancelBubble" nodeType="interactiveSeq">
                <p:stCondLst>
                  <p:cond evt="onClick" delay="0">
                    <p:tgtEl>
                      <p:spTgt spid="28"/>
                    </p:tgtEl>
                  </p:cond>
                </p:stCondLst>
                <p:endSync evt="end" delay="0">
                  <p:rtn val="all"/>
                </p:endSync>
                <p:childTnLst>
                  <p:par>
                    <p:cTn id="172" fill="hold">
                      <p:stCondLst>
                        <p:cond delay="0"/>
                      </p:stCondLst>
                      <p:childTnLst>
                        <p:par>
                          <p:cTn id="173" fill="hold">
                            <p:stCondLst>
                              <p:cond delay="0"/>
                            </p:stCondLst>
                            <p:childTnLst>
                              <p:par>
                                <p:cTn id="174" presetID="4" presetClass="exit" presetSubtype="16" fill="hold" grpId="0" nodeType="clickEffect">
                                  <p:stCondLst>
                                    <p:cond delay="0"/>
                                  </p:stCondLst>
                                  <p:childTnLst>
                                    <p:animEffect transition="out" filter="box(in)">
                                      <p:cBhvr>
                                        <p:cTn id="175" dur="500"/>
                                        <p:tgtEl>
                                          <p:spTgt spid="28"/>
                                        </p:tgtEl>
                                      </p:cBhvr>
                                    </p:animEffect>
                                    <p:set>
                                      <p:cBhvr>
                                        <p:cTn id="17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77" restart="whenNotActive" fill="hold" evtFilter="cancelBubble" nodeType="interactiveSeq">
                <p:stCondLst>
                  <p:cond evt="onClick" delay="0">
                    <p:tgtEl>
                      <p:spTgt spid="35"/>
                    </p:tgtEl>
                  </p:cond>
                </p:stCondLst>
                <p:endSync evt="end" delay="0">
                  <p:rtn val="all"/>
                </p:endSync>
                <p:childTnLst>
                  <p:par>
                    <p:cTn id="178" fill="hold">
                      <p:stCondLst>
                        <p:cond delay="0"/>
                      </p:stCondLst>
                      <p:childTnLst>
                        <p:par>
                          <p:cTn id="179" fill="hold">
                            <p:stCondLst>
                              <p:cond delay="0"/>
                            </p:stCondLst>
                            <p:childTnLst>
                              <p:par>
                                <p:cTn id="180" presetID="4" presetClass="exit" presetSubtype="16" fill="hold" grpId="0" nodeType="clickEffect">
                                  <p:stCondLst>
                                    <p:cond delay="0"/>
                                  </p:stCondLst>
                                  <p:childTnLst>
                                    <p:animEffect transition="out" filter="box(in)">
                                      <p:cBhvr>
                                        <p:cTn id="181" dur="500"/>
                                        <p:tgtEl>
                                          <p:spTgt spid="35"/>
                                        </p:tgtEl>
                                      </p:cBhvr>
                                    </p:animEffect>
                                    <p:set>
                                      <p:cBhvr>
                                        <p:cTn id="18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83" restart="whenNotActive" fill="hold" evtFilter="cancelBubble" nodeType="interactiveSeq">
                <p:stCondLst>
                  <p:cond evt="onClick" delay="0">
                    <p:tgtEl>
                      <p:spTgt spid="62"/>
                    </p:tgtEl>
                  </p:cond>
                </p:stCondLst>
                <p:endSync evt="end" delay="0">
                  <p:rtn val="all"/>
                </p:endSync>
                <p:childTnLst>
                  <p:par>
                    <p:cTn id="184" fill="hold">
                      <p:stCondLst>
                        <p:cond delay="0"/>
                      </p:stCondLst>
                      <p:childTnLst>
                        <p:par>
                          <p:cTn id="185" fill="hold">
                            <p:stCondLst>
                              <p:cond delay="0"/>
                            </p:stCondLst>
                            <p:childTnLst>
                              <p:par>
                                <p:cTn id="186" presetID="4" presetClass="exit" presetSubtype="16" fill="hold" grpId="0" nodeType="clickEffect">
                                  <p:stCondLst>
                                    <p:cond delay="0"/>
                                  </p:stCondLst>
                                  <p:childTnLst>
                                    <p:animEffect transition="out" filter="box(in)">
                                      <p:cBhvr>
                                        <p:cTn id="187" dur="500"/>
                                        <p:tgtEl>
                                          <p:spTgt spid="62"/>
                                        </p:tgtEl>
                                      </p:cBhvr>
                                    </p:animEffect>
                                    <p:set>
                                      <p:cBhvr>
                                        <p:cTn id="188" dur="1" fill="hold">
                                          <p:stCondLst>
                                            <p:cond delay="4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89" restart="whenNotActive" fill="hold" evtFilter="cancelBubble" nodeType="interactiveSeq">
                <p:stCondLst>
                  <p:cond evt="onClick" delay="0">
                    <p:tgtEl>
                      <p:spTgt spid="63"/>
                    </p:tgtEl>
                  </p:cond>
                </p:stCondLst>
                <p:endSync evt="end" delay="0">
                  <p:rtn val="all"/>
                </p:endSync>
                <p:childTnLst>
                  <p:par>
                    <p:cTn id="190" fill="hold">
                      <p:stCondLst>
                        <p:cond delay="0"/>
                      </p:stCondLst>
                      <p:childTnLst>
                        <p:par>
                          <p:cTn id="191" fill="hold">
                            <p:stCondLst>
                              <p:cond delay="0"/>
                            </p:stCondLst>
                            <p:childTnLst>
                              <p:par>
                                <p:cTn id="192" presetID="4" presetClass="exit" presetSubtype="16" fill="hold" grpId="0" nodeType="clickEffect">
                                  <p:stCondLst>
                                    <p:cond delay="0"/>
                                  </p:stCondLst>
                                  <p:childTnLst>
                                    <p:animEffect transition="out" filter="box(in)">
                                      <p:cBhvr>
                                        <p:cTn id="193" dur="500"/>
                                        <p:tgtEl>
                                          <p:spTgt spid="63"/>
                                        </p:tgtEl>
                                      </p:cBhvr>
                                    </p:animEffect>
                                    <p:set>
                                      <p:cBhvr>
                                        <p:cTn id="194"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26" grpId="0" animBg="1"/>
      <p:bldP spid="27" grpId="0" animBg="1"/>
      <p:bldP spid="28" grpId="0" animBg="1"/>
      <p:bldP spid="35" grpId="0" animBg="1"/>
      <p:bldP spid="41" grpId="0"/>
      <p:bldP spid="31" grpId="0" bldLvl="0" animBg="1"/>
      <p:bldP spid="32" grpId="0" bldLvl="0" animBg="1"/>
      <p:bldP spid="33" grpId="0" bldLvl="0" animBg="1"/>
      <p:bldP spid="34" grpId="0" bldLvl="0" animBg="1"/>
      <p:bldP spid="42" grpId="0" bldLvl="0" animBg="1"/>
      <p:bldP spid="43"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animBg="1"/>
      <p:bldP spid="6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12FD0D-3345-4D97-BED4-5A0590056D2D}"/>
              </a:ext>
            </a:extLst>
          </p:cNvPr>
          <p:cNvSpPr txBox="1"/>
          <p:nvPr/>
        </p:nvSpPr>
        <p:spPr>
          <a:xfrm>
            <a:off x="3048000" y="590550"/>
            <a:ext cx="3094827" cy="584775"/>
          </a:xfrm>
          <a:prstGeom prst="rect">
            <a:avLst/>
          </a:prstGeom>
          <a:noFill/>
        </p:spPr>
        <p:txBody>
          <a:bodyPr wrap="square">
            <a:spAutoFit/>
          </a:bodyPr>
          <a:lstStyle/>
          <a:p>
            <a:r>
              <a:rPr lang="en-US" sz="3200" b="1" smtClean="0">
                <a:solidFill>
                  <a:srgbClr val="FF0000"/>
                </a:solidFill>
                <a:latin typeface="Times New Roman" panose="02020603050405020304" pitchFamily="18" charset="0"/>
                <a:ea typeface="Calibri" panose="020F0502020204030204" pitchFamily="34" charset="0"/>
              </a:rPr>
              <a:t>LUẬT CHƠI</a:t>
            </a:r>
            <a:endParaRPr lang="en-US" sz="3200" dirty="0">
              <a:solidFill>
                <a:prstClr val="black"/>
              </a:solidFill>
            </a:endParaRPr>
          </a:p>
        </p:txBody>
      </p:sp>
      <p:sp>
        <p:nvSpPr>
          <p:cNvPr id="5" name="TextBox 4">
            <a:extLst>
              <a:ext uri="{FF2B5EF4-FFF2-40B4-BE49-F238E27FC236}">
                <a16:creationId xmlns:a16="http://schemas.microsoft.com/office/drawing/2014/main" id="{B812FD0D-3345-4D97-BED4-5A0590056D2D}"/>
              </a:ext>
            </a:extLst>
          </p:cNvPr>
          <p:cNvSpPr txBox="1"/>
          <p:nvPr/>
        </p:nvSpPr>
        <p:spPr>
          <a:xfrm>
            <a:off x="609600" y="1200150"/>
            <a:ext cx="8077200" cy="2554545"/>
          </a:xfrm>
          <a:prstGeom prst="rect">
            <a:avLst/>
          </a:prstGeom>
          <a:noFill/>
        </p:spPr>
        <p:txBody>
          <a:bodyPr wrap="square">
            <a:spAutoFit/>
          </a:bodyPr>
          <a:lstStyle/>
          <a:p>
            <a:r>
              <a:rPr lang="en-US" sz="3200" smtClean="0">
                <a:solidFill>
                  <a:prstClr val="black"/>
                </a:solidFill>
                <a:latin typeface="Times New Roman" pitchFamily="18" charset="0"/>
                <a:cs typeface="Times New Roman" pitchFamily="18" charset="0"/>
              </a:rPr>
              <a:t>Trò chơi có 6 ô số tương ứng với 6 câu hỏi. Học sinh được chọn ngẫu nhiên 1 ô số. Nếu trả lời đúng sẽ được tham gia quay “vòng quay may mắn”. Nếu trả lời sai sẽ nhường cơ hội trả lời cho bạn khác. </a:t>
            </a:r>
            <a:endParaRPr lang="en-US" sz="3200" dirty="0">
              <a:solidFill>
                <a:prstClr val="black"/>
              </a:solidFill>
              <a:latin typeface="Times New Roman" pitchFamily="18" charset="0"/>
              <a:cs typeface="Times New Roman" pitchFamily="18" charset="0"/>
            </a:endParaRPr>
          </a:p>
        </p:txBody>
      </p:sp>
      <p:sp>
        <p:nvSpPr>
          <p:cNvPr id="6" name="Right Arrow 5">
            <a:hlinkClick r:id="rId3" action="ppaction://hlinksldjump"/>
          </p:cNvPr>
          <p:cNvSpPr/>
          <p:nvPr/>
        </p:nvSpPr>
        <p:spPr>
          <a:xfrm>
            <a:off x="1" y="4737296"/>
            <a:ext cx="915080" cy="40620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7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1157918" y="171450"/>
            <a:ext cx="7472764" cy="1185697"/>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400" b="1">
                <a:solidFill>
                  <a:srgbClr val="FF0000"/>
                </a:solidFill>
                <a:latin typeface="Times New Roman" panose="02020603050405020304" pitchFamily="18" charset="0"/>
                <a:cs typeface="Times New Roman" panose="02020603050405020304" pitchFamily="18" charset="0"/>
              </a:rPr>
              <a:t>Câu 1. </a:t>
            </a:r>
            <a:r>
              <a:rPr lang="en-US" sz="2400" smtClean="0">
                <a:solidFill>
                  <a:srgbClr val="FF0000"/>
                </a:solidFill>
              </a:rPr>
              <a:t> </a:t>
            </a:r>
            <a:r>
              <a:rPr lang="en-US" sz="2400" b="1" smtClean="0">
                <a:solidFill>
                  <a:srgbClr val="FF0000"/>
                </a:solidFill>
                <a:latin typeface="Times New Roman" panose="02020603050405020304" pitchFamily="18" charset="0"/>
                <a:cs typeface="Times New Roman" panose="02020603050405020304" pitchFamily="18" charset="0"/>
              </a:rPr>
              <a:t>Để tạo chỗ dựa vững chắc cho nền thống trị, thực dân Anh đã thi hành chính sách gì?</a:t>
            </a:r>
          </a:p>
          <a:p>
            <a:pPr lvl="0" algn="ctr">
              <a:defRPr/>
            </a:pPr>
            <a:r>
              <a:rPr lang="vi-VN" sz="2400" b="1" smtClean="0">
                <a:solidFill>
                  <a:srgbClr val="FF0000"/>
                </a:solidFill>
                <a:latin typeface="Times New Roman" panose="02020603050405020304" pitchFamily="18" charset="0"/>
                <a:cs typeface="Times New Roman" panose="02020603050405020304" pitchFamily="18" charset="0"/>
              </a:rPr>
              <a:t> </a:t>
            </a:r>
            <a:endParaRPr lang="en-US" sz="240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 y="1960734"/>
            <a:ext cx="4495799" cy="835864"/>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vi-VN" sz="2400" b="1" dirty="0">
                <a:solidFill>
                  <a:srgbClr val="0070C0"/>
                </a:solidFill>
                <a:latin typeface="Times New Roman" panose="02020603050405020304" pitchFamily="18" charset="0"/>
                <a:cs typeface="Times New Roman" panose="02020603050405020304" pitchFamily="18" charset="0"/>
              </a:rPr>
              <a:t>A</a:t>
            </a:r>
            <a:r>
              <a:rPr lang="vi-VN" sz="3600" b="1">
                <a:solidFill>
                  <a:srgbClr val="0070C0"/>
                </a:solidFill>
                <a:latin typeface="Times New Roman" panose="02020603050405020304" pitchFamily="18" charset="0"/>
                <a:cs typeface="Times New Roman" panose="02020603050405020304" pitchFamily="18" charset="0"/>
              </a:rPr>
              <a:t>. </a:t>
            </a:r>
            <a:r>
              <a:rPr lang="en-US" sz="2300" b="1" smtClean="0">
                <a:solidFill>
                  <a:srgbClr val="0070C0"/>
                </a:solidFill>
                <a:latin typeface="Times New Roman" panose="02020603050405020304" pitchFamily="18" charset="0"/>
                <a:cs typeface="Times New Roman" panose="02020603050405020304" pitchFamily="18" charset="0"/>
              </a:rPr>
              <a:t>Thực hiện chính sách ngu dân.</a:t>
            </a:r>
            <a:endParaRPr lang="vi-VN" sz="2300" b="1" smtClean="0">
              <a:solidFill>
                <a:srgbClr val="0070C0"/>
              </a:solidFill>
              <a:latin typeface="Times New Roman" panose="02020603050405020304" pitchFamily="18" charset="0"/>
              <a:cs typeface="Times New Roman" panose="02020603050405020304" pitchFamily="18" charset="0"/>
            </a:endParaRPr>
          </a:p>
          <a:p>
            <a:pPr>
              <a:defRPr/>
            </a:pPr>
            <a:endParaRPr lang="vi-VN" sz="36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1" name="Cloud 40"/>
          <p:cNvSpPr/>
          <p:nvPr/>
        </p:nvSpPr>
        <p:spPr>
          <a:xfrm>
            <a:off x="3886200" y="4324350"/>
            <a:ext cx="1295400"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698399" y="1987679"/>
            <a:ext cx="4445602" cy="8085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buClr>
                <a:srgbClr val="000000"/>
              </a:buClr>
              <a:defRPr/>
            </a:pPr>
            <a:r>
              <a:rPr lang="en-US" sz="2400" b="1" dirty="0">
                <a:solidFill>
                  <a:srgbClr val="0070C0"/>
                </a:solidFill>
                <a:latin typeface="Times New Roman" panose="02020603050405020304" pitchFamily="18" charset="0"/>
                <a:cs typeface="Times New Roman" panose="02020603050405020304" pitchFamily="18" charset="0"/>
              </a:rPr>
              <a:t>B</a:t>
            </a:r>
            <a:r>
              <a:rPr lang="en-US" sz="2300" b="1">
                <a:solidFill>
                  <a:srgbClr val="0070C0"/>
                </a:solidFill>
                <a:latin typeface="Times New Roman" panose="02020603050405020304" pitchFamily="18" charset="0"/>
                <a:cs typeface="Times New Roman" panose="02020603050405020304" pitchFamily="18" charset="0"/>
              </a:rPr>
              <a:t>. </a:t>
            </a:r>
            <a:r>
              <a:rPr lang="en-US" sz="2300" b="1" smtClean="0">
                <a:solidFill>
                  <a:srgbClr val="0070C0"/>
                </a:solidFill>
                <a:latin typeface="Times New Roman" panose="02020603050405020304" pitchFamily="18" charset="0"/>
                <a:cs typeface="Times New Roman" panose="02020603050405020304" pitchFamily="18" charset="0"/>
              </a:rPr>
              <a:t>Nhượng bộ tầng lớp trên cuả phong kiến bản xứ</a:t>
            </a:r>
            <a:r>
              <a:rPr lang="vi-VN" sz="2300" b="1" smtClean="0">
                <a:solidFill>
                  <a:srgbClr val="0070C0"/>
                </a:solidFill>
                <a:latin typeface="Times New Roman" panose="02020603050405020304" pitchFamily="18" charset="0"/>
                <a:cs typeface="Times New Roman" panose="02020603050405020304" pitchFamily="18" charset="0"/>
              </a:rPr>
              <a:t>.</a:t>
            </a:r>
            <a:endParaRPr lang="vi-VN" sz="2300" b="1" dirty="0" smtClean="0">
              <a:solidFill>
                <a:srgbClr val="0070C0"/>
              </a:solidFill>
              <a:latin typeface="Times New Roman" panose="02020603050405020304" pitchFamily="18" charset="0"/>
              <a:cs typeface="Times New Roman" panose="02020603050405020304" pitchFamily="18" charset="0"/>
              <a:sym typeface="Arial"/>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4068383" y="2449077"/>
            <a:ext cx="427417" cy="341909"/>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40768" y="2464619"/>
            <a:ext cx="453749" cy="398749"/>
          </a:xfrm>
          <a:prstGeom prst="rect">
            <a:avLst/>
          </a:prstGeom>
        </p:spPr>
      </p:pic>
      <p:sp>
        <p:nvSpPr>
          <p:cNvPr id="57" name="Cloud 56">
            <a:hlinkClick r:id="rId13" action="ppaction://hlinksldjump"/>
          </p:cNvPr>
          <p:cNvSpPr/>
          <p:nvPr/>
        </p:nvSpPr>
        <p:spPr>
          <a:xfrm>
            <a:off x="3581400" y="4171950"/>
            <a:ext cx="1769408" cy="828675"/>
          </a:xfrm>
          <a:prstGeom prst="cloud">
            <a:avLst/>
          </a:prstGeom>
          <a:ln/>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defRPr/>
            </a:pPr>
            <a:r>
              <a:rPr lang="en-US" dirty="0">
                <a:solidFill>
                  <a:srgbClr val="000099"/>
                </a:solidFill>
                <a:latin typeface="Arial" panose="020B0604020202020204" pitchFamily="34" charset="0"/>
              </a:rPr>
              <a:t>QUAY VỀ</a:t>
            </a:r>
            <a:endParaRPr lang="vi-VN" dirty="0">
              <a:solidFill>
                <a:srgbClr val="000099"/>
              </a:solidFill>
            </a:endParaRPr>
          </a:p>
        </p:txBody>
      </p:sp>
      <p:sp>
        <p:nvSpPr>
          <p:cNvPr id="19" name="Rectangle 18"/>
          <p:cNvSpPr/>
          <p:nvPr/>
        </p:nvSpPr>
        <p:spPr>
          <a:xfrm>
            <a:off x="0" y="3166396"/>
            <a:ext cx="4495798" cy="80241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lvl="0">
              <a:defRPr/>
            </a:pPr>
            <a:r>
              <a:rPr lang="en-US" sz="2400" b="1" smtClean="0">
                <a:solidFill>
                  <a:srgbClr val="0070C0"/>
                </a:solidFill>
                <a:latin typeface="Times New Roman" panose="02020603050405020304" pitchFamily="18" charset="0"/>
                <a:cs typeface="Times New Roman" panose="02020603050405020304" pitchFamily="18" charset="0"/>
              </a:rPr>
              <a:t>C</a:t>
            </a:r>
            <a:r>
              <a:rPr lang="vi-VN" sz="2400" b="1" smtClean="0">
                <a:solidFill>
                  <a:schemeClr val="accent1"/>
                </a:solidFill>
                <a:latin typeface="+mj-lt"/>
                <a:cs typeface="Times New Roman" panose="02020603050405020304" pitchFamily="18" charset="0"/>
              </a:rPr>
              <a:t>.</a:t>
            </a:r>
            <a:r>
              <a:rPr lang="en-US" sz="2400" b="1" smtClean="0">
                <a:solidFill>
                  <a:schemeClr val="accent1"/>
                </a:solidFill>
                <a:latin typeface="+mj-lt"/>
              </a:rPr>
              <a:t> </a:t>
            </a:r>
            <a:r>
              <a:rPr lang="en-US" sz="2300" b="1" smtClean="0">
                <a:solidFill>
                  <a:srgbClr val="0070C0"/>
                </a:solidFill>
                <a:latin typeface="Times New Roman" panose="02020603050405020304" pitchFamily="18" charset="0"/>
                <a:cs typeface="Times New Roman" panose="02020603050405020304" pitchFamily="18" charset="0"/>
              </a:rPr>
              <a:t>Nhượng bộ tầng lớp trên cuả phong kiến bản xứ</a:t>
            </a:r>
            <a:r>
              <a:rPr lang="vi-VN" sz="2300" b="1" smtClean="0">
                <a:solidFill>
                  <a:srgbClr val="0070C0"/>
                </a:solidFill>
                <a:latin typeface="Times New Roman" panose="02020603050405020304" pitchFamily="18" charset="0"/>
                <a:cs typeface="Times New Roman" panose="02020603050405020304" pitchFamily="18" charset="0"/>
              </a:rPr>
              <a:t>.</a:t>
            </a: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r>
              <a:rPr lang="en-US" sz="2300" b="1">
                <a:solidFill>
                  <a:srgbClr val="0070C0"/>
                </a:solidFill>
                <a:latin typeface="Times New Roman" panose="02020603050405020304" pitchFamily="18" charset="0"/>
                <a:cs typeface="Times New Roman" panose="02020603050405020304" pitchFamily="18" charset="0"/>
              </a:rPr>
              <a:t>	</a:t>
            </a: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68383" y="3458258"/>
            <a:ext cx="453881" cy="398865"/>
          </a:xfrm>
          <a:prstGeom prst="rect">
            <a:avLst/>
          </a:prstGeom>
        </p:spPr>
      </p:pic>
      <p:sp>
        <p:nvSpPr>
          <p:cNvPr id="21" name="Rectangle 20"/>
          <p:cNvSpPr/>
          <p:nvPr/>
        </p:nvSpPr>
        <p:spPr>
          <a:xfrm>
            <a:off x="4698399" y="3189748"/>
            <a:ext cx="4445601" cy="779068"/>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r>
              <a:rPr lang="en-US" sz="2400" b="1" dirty="0">
                <a:solidFill>
                  <a:srgbClr val="0070C0"/>
                </a:solidFill>
                <a:latin typeface="Times New Roman" panose="02020603050405020304" pitchFamily="18" charset="0"/>
                <a:cs typeface="Times New Roman" panose="02020603050405020304" pitchFamily="18" charset="0"/>
              </a:rPr>
              <a:t>D</a:t>
            </a:r>
            <a:r>
              <a:rPr lang="vi-VN" sz="2400">
                <a:solidFill>
                  <a:schemeClr val="accent1"/>
                </a:solidFill>
                <a:latin typeface="+mj-lt"/>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rPr>
              <a:t>Cho các tôn giáo hoạt động tự do .</a:t>
            </a: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677819" y="3479438"/>
            <a:ext cx="448823" cy="394420"/>
          </a:xfrm>
          <a:prstGeom prst="rect">
            <a:avLst/>
          </a:prstGeom>
        </p:spPr>
      </p:pic>
      <p:pic>
        <p:nvPicPr>
          <p:cNvPr id="23" name="Picture 22"/>
          <p:cNvPicPr>
            <a:picLocks noChangeAspect="1"/>
          </p:cNvPicPr>
          <p:nvPr/>
        </p:nvPicPr>
        <p:blipFill>
          <a:blip r:embed="rId15" cstate="print"/>
          <a:stretch>
            <a:fillRect/>
          </a:stretch>
        </p:blipFill>
        <p:spPr>
          <a:xfrm>
            <a:off x="332517" y="120856"/>
            <a:ext cx="512564" cy="51256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19"/>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19"/>
                                        </p:tgtEl>
                                        <p:attrNameLst>
                                          <p:attrName>fillcolor</p:attrName>
                                        </p:attrNameLst>
                                      </p:cBhvr>
                                      <p:to>
                                        <a:srgbClr val="FFF2CC"/>
                                      </p:to>
                                    </p:animClr>
                                    <p:set>
                                      <p:cBhvr>
                                        <p:cTn id="79" dur="250" fill="hold"/>
                                        <p:tgtEl>
                                          <p:spTgt spid="19"/>
                                        </p:tgtEl>
                                        <p:attrNameLst>
                                          <p:attrName>fill.type</p:attrName>
                                        </p:attrNameLst>
                                      </p:cBhvr>
                                      <p:to>
                                        <p:strVal val="solid"/>
                                      </p:to>
                                    </p:set>
                                    <p:set>
                                      <p:cBhvr>
                                        <p:cTn id="80" dur="250" fill="hold"/>
                                        <p:tgtEl>
                                          <p:spTgt spid="19"/>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20"/>
                                        </p:tgtEl>
                                        <p:attrNameLst>
                                          <p:attrName>style.visibility</p:attrName>
                                        </p:attrNameLst>
                                      </p:cBhvr>
                                      <p:to>
                                        <p:strVal val="visible"/>
                                      </p:to>
                                    </p:set>
                                    <p:anim calcmode="lin" valueType="num">
                                      <p:cBhvr>
                                        <p:cTn id="83" dur="250" fill="hold"/>
                                        <p:tgtEl>
                                          <p:spTgt spid="20"/>
                                        </p:tgtEl>
                                        <p:attrNameLst>
                                          <p:attrName>ppt_w</p:attrName>
                                        </p:attrNameLst>
                                      </p:cBhvr>
                                      <p:tavLst>
                                        <p:tav tm="0">
                                          <p:val>
                                            <p:strVal val="4*#ppt_w"/>
                                          </p:val>
                                        </p:tav>
                                        <p:tav tm="100000">
                                          <p:val>
                                            <p:strVal val="#ppt_w"/>
                                          </p:val>
                                        </p:tav>
                                      </p:tavLst>
                                    </p:anim>
                                    <p:anim calcmode="lin" valueType="num">
                                      <p:cBhvr>
                                        <p:cTn id="84"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19"/>
                                        </p:tgtEl>
                                        <p:attrNameLst>
                                          <p:attrName>fillcolor</p:attrName>
                                        </p:attrNameLst>
                                      </p:cBhvr>
                                      <p:to>
                                        <a:srgbClr val="FFFF00"/>
                                      </p:to>
                                    </p:animClr>
                                    <p:set>
                                      <p:cBhvr>
                                        <p:cTn id="87" dur="250" fill="hold"/>
                                        <p:tgtEl>
                                          <p:spTgt spid="19"/>
                                        </p:tgtEl>
                                        <p:attrNameLst>
                                          <p:attrName>fill.type</p:attrName>
                                        </p:attrNameLst>
                                      </p:cBhvr>
                                      <p:to>
                                        <p:strVal val="solid"/>
                                      </p:to>
                                    </p:set>
                                    <p:set>
                                      <p:cBhvr>
                                        <p:cTn id="88" dur="250" fill="hold"/>
                                        <p:tgtEl>
                                          <p:spTgt spid="19"/>
                                        </p:tgtEl>
                                        <p:attrNameLst>
                                          <p:attrName>fill.on</p:attrName>
                                        </p:attrNameLst>
                                      </p:cBhvr>
                                      <p:to>
                                        <p:strVal val="true"/>
                                      </p:to>
                                    </p:set>
                                  </p:childTnLst>
                                </p:cTn>
                              </p:par>
                            </p:childTnLst>
                          </p:cTn>
                        </p:par>
                      </p:childTnLst>
                    </p:cTn>
                  </p:par>
                </p:childTnLst>
              </p:cTn>
              <p:nextCondLst>
                <p:cond evt="onClick" delay="0">
                  <p:tgtEl>
                    <p:spTgt spid="19"/>
                  </p:tgtEl>
                </p:cond>
              </p:nextCondLst>
            </p:seq>
            <p:seq concurrent="1" nextAc="seek">
              <p:cTn id="89" restart="whenNotActive" fill="hold" evtFilter="cancelBubble" nodeType="interactiveSeq">
                <p:stCondLst>
                  <p:cond evt="onClick" delay="0">
                    <p:tgtEl>
                      <p:spTgt spid="21"/>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21"/>
                                        </p:tgtEl>
                                        <p:attrNameLst>
                                          <p:attrName>fillcolor</p:attrName>
                                        </p:attrNameLst>
                                      </p:cBhvr>
                                      <p:to>
                                        <a:srgbClr val="FFF2CC"/>
                                      </p:to>
                                    </p:animClr>
                                    <p:set>
                                      <p:cBhvr>
                                        <p:cTn id="94" dur="250" fill="hold"/>
                                        <p:tgtEl>
                                          <p:spTgt spid="21"/>
                                        </p:tgtEl>
                                        <p:attrNameLst>
                                          <p:attrName>fill.type</p:attrName>
                                        </p:attrNameLst>
                                      </p:cBhvr>
                                      <p:to>
                                        <p:strVal val="solid"/>
                                      </p:to>
                                    </p:set>
                                    <p:set>
                                      <p:cBhvr>
                                        <p:cTn id="95" dur="250" fill="hold"/>
                                        <p:tgtEl>
                                          <p:spTgt spid="21"/>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22"/>
                                        </p:tgtEl>
                                        <p:attrNameLst>
                                          <p:attrName>style.visibility</p:attrName>
                                        </p:attrNameLst>
                                      </p:cBhvr>
                                      <p:to>
                                        <p:strVal val="visible"/>
                                      </p:to>
                                    </p:set>
                                    <p:anim calcmode="lin" valueType="num">
                                      <p:cBhvr>
                                        <p:cTn id="98" dur="250" fill="hold"/>
                                        <p:tgtEl>
                                          <p:spTgt spid="22"/>
                                        </p:tgtEl>
                                        <p:attrNameLst>
                                          <p:attrName>ppt_w</p:attrName>
                                        </p:attrNameLst>
                                      </p:cBhvr>
                                      <p:tavLst>
                                        <p:tav tm="0">
                                          <p:val>
                                            <p:strVal val="4*#ppt_w"/>
                                          </p:val>
                                        </p:tav>
                                        <p:tav tm="100000">
                                          <p:val>
                                            <p:strVal val="#ppt_w"/>
                                          </p:val>
                                        </p:tav>
                                      </p:tavLst>
                                    </p:anim>
                                    <p:anim calcmode="lin" valueType="num">
                                      <p:cBhvr>
                                        <p:cTn id="99" dur="250" fill="hold"/>
                                        <p:tgtEl>
                                          <p:spTgt spid="2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21"/>
                                        </p:tgtEl>
                                        <p:attrNameLst>
                                          <p:attrName>fillcolor</p:attrName>
                                        </p:attrNameLst>
                                      </p:cBhvr>
                                      <p:to>
                                        <a:srgbClr val="FFFF00"/>
                                      </p:to>
                                    </p:animClr>
                                    <p:set>
                                      <p:cBhvr>
                                        <p:cTn id="102" dur="250" fill="hold"/>
                                        <p:tgtEl>
                                          <p:spTgt spid="21"/>
                                        </p:tgtEl>
                                        <p:attrNameLst>
                                          <p:attrName>fill.type</p:attrName>
                                        </p:attrNameLst>
                                      </p:cBhvr>
                                      <p:to>
                                        <p:strVal val="solid"/>
                                      </p:to>
                                    </p:set>
                                    <p:set>
                                      <p:cBhvr>
                                        <p:cTn id="103" dur="250" fill="hold"/>
                                        <p:tgtEl>
                                          <p:spTgt spid="21"/>
                                        </p:tgtEl>
                                        <p:attrNameLst>
                                          <p:attrName>fill.on</p:attrName>
                                        </p:attrNameLst>
                                      </p:cBhvr>
                                      <p:to>
                                        <p:strVal val="true"/>
                                      </p:to>
                                    </p:set>
                                  </p:childTnLst>
                                </p:cTn>
                              </p:par>
                            </p:childTnLst>
                          </p:cTn>
                        </p:par>
                      </p:childTnLst>
                    </p:cTn>
                  </p:par>
                </p:childTnLst>
              </p:cTn>
              <p:nextCondLst>
                <p:cond evt="onClick" delay="0">
                  <p:tgtEl>
                    <p:spTgt spid="21"/>
                  </p:tgtEl>
                </p:cond>
              </p:nextCondLst>
            </p:seq>
          </p:childTnLst>
        </p:cTn>
      </p:par>
    </p:tnLst>
    <p:bldLst>
      <p:bldP spid="4" grpId="0" bldLvl="0" animBg="1"/>
      <p:bldP spid="26" grpId="0" bldLvl="0" animBg="1"/>
      <p:bldP spid="40" grpId="0" bldLvl="0" animBg="1"/>
      <p:bldP spid="41" grpId="0" bldLvl="0" animBg="1"/>
      <p:bldP spid="42" grpId="0" bldLvl="0" animBg="1"/>
      <p:bldP spid="19" grpId="0" bldLvl="0" animBg="1"/>
      <p:bldP spid="21"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962028" y="133350"/>
            <a:ext cx="7514032" cy="1163202"/>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endParaRPr lang="en-US" sz="2400" b="1" smtClean="0">
              <a:solidFill>
                <a:srgbClr val="FF0000"/>
              </a:solidFill>
              <a:latin typeface="Times New Roman" panose="02020603050405020304" pitchFamily="18" charset="0"/>
              <a:cs typeface="Times New Roman" panose="02020603050405020304" pitchFamily="18" charset="0"/>
            </a:endParaRPr>
          </a:p>
          <a:p>
            <a:pPr lvl="0" algn="ctr"/>
            <a:r>
              <a:rPr lang="en-US" sz="2400" b="1" smtClean="0">
                <a:solidFill>
                  <a:srgbClr val="FF0000"/>
                </a:solidFill>
                <a:latin typeface="Times New Roman" panose="02020603050405020304" pitchFamily="18" charset="0"/>
                <a:cs typeface="Times New Roman" panose="02020603050405020304" pitchFamily="18" charset="0"/>
              </a:rPr>
              <a:t>Câu </a:t>
            </a:r>
            <a:r>
              <a:rPr lang="en-US" sz="2400" b="1">
                <a:solidFill>
                  <a:srgbClr val="FF0000"/>
                </a:solidFill>
                <a:latin typeface="Times New Roman" panose="02020603050405020304" pitchFamily="18" charset="0"/>
                <a:cs typeface="Times New Roman" panose="02020603050405020304" pitchFamily="18" charset="0"/>
              </a:rPr>
              <a:t>2. </a:t>
            </a:r>
            <a:r>
              <a:rPr lang="en-US" sz="2400" smtClean="0">
                <a:solidFill>
                  <a:srgbClr val="FF0000"/>
                </a:solidFill>
              </a:rPr>
              <a:t> </a:t>
            </a:r>
            <a:r>
              <a:rPr lang="en-US" sz="2400" smtClean="0">
                <a:solidFill>
                  <a:srgbClr val="FF0000"/>
                </a:solidFill>
                <a:latin typeface="Times New Roman" panose="02020603050405020304" pitchFamily="18" charset="0"/>
                <a:cs typeface="Times New Roman" panose="02020603050405020304" pitchFamily="18" charset="0"/>
              </a:rPr>
              <a:t>Đâu là nguyên nhân chính dẫn đến các cuộc đấu tranh giành độc lập của nhân dân Ấn Độ?</a:t>
            </a:r>
            <a:endParaRPr lang="en-US" sz="2100" b="1" smtClean="0">
              <a:solidFill>
                <a:srgbClr val="FF0000"/>
              </a:solidFill>
              <a:latin typeface="Times New Roman" panose="02020603050405020304" pitchFamily="18" charset="0"/>
              <a:cs typeface="Times New Roman" panose="02020603050405020304" pitchFamily="18" charset="0"/>
            </a:endParaRPr>
          </a:p>
          <a:p>
            <a:pPr algn="ctr"/>
            <a:endParaRPr lang="en-US" sz="2400" b="1">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0" y="2625665"/>
            <a:ext cx="4038600" cy="134794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lvl="0">
              <a:defRPr/>
            </a:pPr>
            <a:r>
              <a:rPr lang="en-US" sz="2300" b="1" smtClean="0">
                <a:solidFill>
                  <a:srgbClr val="0070C0"/>
                </a:solidFill>
                <a:latin typeface="Times New Roman" panose="02020603050405020304" pitchFamily="18" charset="0"/>
                <a:cs typeface="Times New Roman" panose="02020603050405020304" pitchFamily="18" charset="0"/>
              </a:rPr>
              <a:t>C</a:t>
            </a:r>
            <a:r>
              <a:rPr lang="vi-VN" sz="2300" b="1">
                <a:solidFill>
                  <a:srgbClr val="0070C0"/>
                </a:solidFill>
                <a:latin typeface="Times New Roman" panose="02020603050405020304" pitchFamily="18" charset="0"/>
                <a:cs typeface="Times New Roman" panose="02020603050405020304" pitchFamily="18" charset="0"/>
              </a:rPr>
              <a:t>. </a:t>
            </a:r>
            <a:r>
              <a:rPr lang="en-US" sz="2300" b="1" smtClean="0">
                <a:solidFill>
                  <a:srgbClr val="0070C0"/>
                </a:solidFill>
                <a:latin typeface="Times New Roman" panose="02020603050405020304" pitchFamily="18" charset="0"/>
                <a:cs typeface="Times New Roman" panose="02020603050405020304" pitchFamily="18" charset="0"/>
              </a:rPr>
              <a:t>Mâu thuẫn dân tộc giữa nhân dân Ấn Độ với chính quyền thực dân ngày càng sâu sắc.</a:t>
            </a:r>
            <a:endParaRPr lang="vi-VN" sz="2300" b="1" smtClean="0">
              <a:solidFill>
                <a:srgbClr val="0070C0"/>
              </a:solidFill>
              <a:latin typeface="Times New Roman" panose="02020603050405020304" pitchFamily="18" charset="0"/>
              <a:cs typeface="Times New Roman" panose="02020603050405020304" pitchFamily="18" charset="0"/>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3810000" y="4476750"/>
            <a:ext cx="1371600"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480281" y="1691717"/>
            <a:ext cx="4587520" cy="578112"/>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300" b="1" smtClean="0">
              <a:solidFill>
                <a:srgbClr val="0070C0"/>
              </a:solidFill>
              <a:latin typeface="Times New Roman" panose="02020603050405020304" pitchFamily="18" charset="0"/>
              <a:cs typeface="Times New Roman" panose="02020603050405020304" pitchFamily="18" charset="0"/>
              <a:sym typeface="Arial"/>
            </a:endParaRPr>
          </a:p>
          <a:p>
            <a:pPr lvl="0">
              <a:defRPr/>
            </a:pPr>
            <a:r>
              <a:rPr lang="en-US" sz="2300" b="1" smtClean="0">
                <a:solidFill>
                  <a:srgbClr val="0070C0"/>
                </a:solidFill>
                <a:latin typeface="Times New Roman" panose="02020603050405020304" pitchFamily="18" charset="0"/>
                <a:cs typeface="Times New Roman" panose="02020603050405020304" pitchFamily="18" charset="0"/>
                <a:sym typeface="Arial"/>
              </a:rPr>
              <a:t>B. Mâu thuẫn giữa các tôn giáo với nhau.</a:t>
            </a: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3581400" y="2724150"/>
            <a:ext cx="413085" cy="330444"/>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65924" y="1925075"/>
            <a:ext cx="382303" cy="335963"/>
          </a:xfrm>
          <a:prstGeom prst="rect">
            <a:avLst/>
          </a:prstGeom>
        </p:spPr>
      </p:pic>
      <p:sp>
        <p:nvSpPr>
          <p:cNvPr id="17" name="Cloud 16">
            <a:hlinkClick r:id="rId13" action="ppaction://hlinksldjump"/>
          </p:cNvPr>
          <p:cNvSpPr/>
          <p:nvPr/>
        </p:nvSpPr>
        <p:spPr>
          <a:xfrm>
            <a:off x="3641816"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
        <p:nvSpPr>
          <p:cNvPr id="14" name="Rectangle 13"/>
          <p:cNvSpPr/>
          <p:nvPr/>
        </p:nvSpPr>
        <p:spPr>
          <a:xfrm>
            <a:off x="171194" y="1698330"/>
            <a:ext cx="4019807" cy="64145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lvl="0">
              <a:defRPr/>
            </a:pPr>
            <a:r>
              <a:rPr lang="en-US" sz="2400" b="1" smtClean="0">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a:t>
            </a:r>
            <a:r>
              <a:rPr lang="en-US" sz="2300" b="1" smtClean="0">
                <a:solidFill>
                  <a:srgbClr val="0070C0"/>
                </a:solidFill>
                <a:latin typeface="Times New Roman" panose="02020603050405020304" pitchFamily="18" charset="0"/>
                <a:cs typeface="Times New Roman" panose="02020603050405020304" pitchFamily="18" charset="0"/>
                <a:sym typeface="Arial"/>
              </a:rPr>
              <a:t>Mâu thuẫn giữa nhân dân nghèo khổ với tư sản.</a:t>
            </a: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844860" y="1809750"/>
            <a:ext cx="374104" cy="328758"/>
          </a:xfrm>
          <a:prstGeom prst="rect">
            <a:avLst/>
          </a:prstGeom>
        </p:spPr>
      </p:pic>
      <p:sp>
        <p:nvSpPr>
          <p:cNvPr id="18" name="Rectangle 17"/>
          <p:cNvSpPr/>
          <p:nvPr/>
        </p:nvSpPr>
        <p:spPr>
          <a:xfrm>
            <a:off x="4456397" y="2627886"/>
            <a:ext cx="4526239" cy="1204525"/>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lvl="0">
              <a:defRPr/>
            </a:pPr>
            <a:r>
              <a:rPr lang="en-US" sz="2400" b="1" smtClean="0">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vi-VN" sz="2400" smtClean="0">
                <a:solidFill>
                  <a:srgbClr val="FFFFFF"/>
                </a:solidFill>
                <a:latin typeface="Times New Roman" panose="02020603050405020304" pitchFamily="18" charset="0"/>
                <a:cs typeface="Times New Roman" panose="02020603050405020304" pitchFamily="18" charset="0"/>
              </a:rPr>
              <a:t> </a:t>
            </a:r>
            <a:r>
              <a:rPr lang="en-US" sz="2300" b="1" smtClean="0">
                <a:solidFill>
                  <a:srgbClr val="0070C0"/>
                </a:solidFill>
                <a:latin typeface="Times New Roman" panose="02020603050405020304" pitchFamily="18" charset="0"/>
                <a:cs typeface="Times New Roman" panose="02020603050405020304" pitchFamily="18" charset="0"/>
              </a:rPr>
              <a:t>Đời sống đói khổ của các tầng lớp.</a:t>
            </a: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60834" y="3189199"/>
            <a:ext cx="370607" cy="325685"/>
          </a:xfrm>
          <a:prstGeom prst="rect">
            <a:avLst/>
          </a:prstGeom>
        </p:spPr>
      </p:pic>
      <p:pic>
        <p:nvPicPr>
          <p:cNvPr id="21" name="Picture 20"/>
          <p:cNvPicPr>
            <a:picLocks noChangeAspect="1"/>
          </p:cNvPicPr>
          <p:nvPr/>
        </p:nvPicPr>
        <p:blipFill>
          <a:blip r:embed="rId16" cstate="print"/>
          <a:stretch>
            <a:fillRect/>
          </a:stretch>
        </p:blipFill>
        <p:spPr>
          <a:xfrm>
            <a:off x="332517" y="120856"/>
            <a:ext cx="512564" cy="51256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14"/>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14"/>
                                        </p:tgtEl>
                                        <p:attrNameLst>
                                          <p:attrName>fillcolor</p:attrName>
                                        </p:attrNameLst>
                                      </p:cBhvr>
                                      <p:to>
                                        <a:srgbClr val="FFF2CC"/>
                                      </p:to>
                                    </p:animClr>
                                    <p:set>
                                      <p:cBhvr>
                                        <p:cTn id="79" dur="250" fill="hold"/>
                                        <p:tgtEl>
                                          <p:spTgt spid="14"/>
                                        </p:tgtEl>
                                        <p:attrNameLst>
                                          <p:attrName>fill.type</p:attrName>
                                        </p:attrNameLst>
                                      </p:cBhvr>
                                      <p:to>
                                        <p:strVal val="solid"/>
                                      </p:to>
                                    </p:set>
                                    <p:set>
                                      <p:cBhvr>
                                        <p:cTn id="80" dur="250" fill="hold"/>
                                        <p:tgtEl>
                                          <p:spTgt spid="14"/>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strVal val="4*#ppt_w"/>
                                          </p:val>
                                        </p:tav>
                                        <p:tav tm="100000">
                                          <p:val>
                                            <p:strVal val="#ppt_w"/>
                                          </p:val>
                                        </p:tav>
                                      </p:tavLst>
                                    </p:anim>
                                    <p:anim calcmode="lin" valueType="num">
                                      <p:cBhvr>
                                        <p:cTn id="8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14"/>
                                        </p:tgtEl>
                                        <p:attrNameLst>
                                          <p:attrName>fillcolor</p:attrName>
                                        </p:attrNameLst>
                                      </p:cBhvr>
                                      <p:to>
                                        <a:srgbClr val="FFFF00"/>
                                      </p:to>
                                    </p:animClr>
                                    <p:set>
                                      <p:cBhvr>
                                        <p:cTn id="87" dur="250" fill="hold"/>
                                        <p:tgtEl>
                                          <p:spTgt spid="14"/>
                                        </p:tgtEl>
                                        <p:attrNameLst>
                                          <p:attrName>fill.type</p:attrName>
                                        </p:attrNameLst>
                                      </p:cBhvr>
                                      <p:to>
                                        <p:strVal val="solid"/>
                                      </p:to>
                                    </p:set>
                                    <p:set>
                                      <p:cBhvr>
                                        <p:cTn id="88"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89" restart="whenNotActive" fill="hold" evtFilter="cancelBubble" nodeType="interactiveSeq">
                <p:stCondLst>
                  <p:cond evt="onClick" delay="0">
                    <p:tgtEl>
                      <p:spTgt spid="18"/>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18"/>
                                        </p:tgtEl>
                                        <p:attrNameLst>
                                          <p:attrName>fillcolor</p:attrName>
                                        </p:attrNameLst>
                                      </p:cBhvr>
                                      <p:to>
                                        <a:srgbClr val="FFF2CC"/>
                                      </p:to>
                                    </p:animClr>
                                    <p:set>
                                      <p:cBhvr>
                                        <p:cTn id="94" dur="250" fill="hold"/>
                                        <p:tgtEl>
                                          <p:spTgt spid="18"/>
                                        </p:tgtEl>
                                        <p:attrNameLst>
                                          <p:attrName>fill.type</p:attrName>
                                        </p:attrNameLst>
                                      </p:cBhvr>
                                      <p:to>
                                        <p:strVal val="solid"/>
                                      </p:to>
                                    </p:set>
                                    <p:set>
                                      <p:cBhvr>
                                        <p:cTn id="95" dur="250" fill="hold"/>
                                        <p:tgtEl>
                                          <p:spTgt spid="18"/>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19"/>
                                        </p:tgtEl>
                                        <p:attrNameLst>
                                          <p:attrName>style.visibility</p:attrName>
                                        </p:attrNameLst>
                                      </p:cBhvr>
                                      <p:to>
                                        <p:strVal val="visible"/>
                                      </p:to>
                                    </p:set>
                                    <p:anim calcmode="lin" valueType="num">
                                      <p:cBhvr>
                                        <p:cTn id="98" dur="250" fill="hold"/>
                                        <p:tgtEl>
                                          <p:spTgt spid="19"/>
                                        </p:tgtEl>
                                        <p:attrNameLst>
                                          <p:attrName>ppt_w</p:attrName>
                                        </p:attrNameLst>
                                      </p:cBhvr>
                                      <p:tavLst>
                                        <p:tav tm="0">
                                          <p:val>
                                            <p:strVal val="4*#ppt_w"/>
                                          </p:val>
                                        </p:tav>
                                        <p:tav tm="100000">
                                          <p:val>
                                            <p:strVal val="#ppt_w"/>
                                          </p:val>
                                        </p:tav>
                                      </p:tavLst>
                                    </p:anim>
                                    <p:anim calcmode="lin" valueType="num">
                                      <p:cBhvr>
                                        <p:cTn id="99"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18"/>
                                        </p:tgtEl>
                                        <p:attrNameLst>
                                          <p:attrName>fillcolor</p:attrName>
                                        </p:attrNameLst>
                                      </p:cBhvr>
                                      <p:to>
                                        <a:srgbClr val="FFFF00"/>
                                      </p:to>
                                    </p:animClr>
                                    <p:set>
                                      <p:cBhvr>
                                        <p:cTn id="102" dur="250" fill="hold"/>
                                        <p:tgtEl>
                                          <p:spTgt spid="18"/>
                                        </p:tgtEl>
                                        <p:attrNameLst>
                                          <p:attrName>fill.type</p:attrName>
                                        </p:attrNameLst>
                                      </p:cBhvr>
                                      <p:to>
                                        <p:strVal val="solid"/>
                                      </p:to>
                                    </p:set>
                                    <p:set>
                                      <p:cBhvr>
                                        <p:cTn id="103" dur="25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childTnLst>
        </p:cTn>
      </p:par>
    </p:tnLst>
    <p:bldLst>
      <p:bldP spid="4" grpId="0" bldLvl="0" animBg="1"/>
      <p:bldP spid="26" grpId="0" bldLvl="0" animBg="1"/>
      <p:bldP spid="40" grpId="0" bldLvl="0" animBg="1"/>
      <p:bldP spid="41" grpId="0" bldLvl="0" animBg="1"/>
      <p:bldP spid="42" grpId="0" bldLvl="0" animBg="1"/>
      <p:bldP spid="14" grpId="0" bldLvl="0" animBg="1"/>
      <p:bldP spid="18"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782954" y="211717"/>
            <a:ext cx="8192958" cy="1114144"/>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algn="ctr"/>
            <a:endParaRPr lang="en-US" sz="2700" b="1" smtClean="0">
              <a:solidFill>
                <a:srgbClr val="FF0000"/>
              </a:solidFill>
              <a:latin typeface="Times New Roman" panose="02020603050405020304" pitchFamily="18" charset="0"/>
              <a:cs typeface="Times New Roman" panose="02020603050405020304" pitchFamily="18" charset="0"/>
            </a:endParaRPr>
          </a:p>
          <a:p>
            <a:pPr algn="ctr"/>
            <a:r>
              <a:rPr lang="en-US" sz="2700" b="1" smtClean="0">
                <a:solidFill>
                  <a:srgbClr val="FF0000"/>
                </a:solidFill>
                <a:latin typeface="Times New Roman" panose="02020603050405020304" pitchFamily="18" charset="0"/>
                <a:cs typeface="Times New Roman" panose="02020603050405020304" pitchFamily="18" charset="0"/>
              </a:rPr>
              <a:t>Câu 3. Trong nông nghiệp chính quyền thực dân đã thi hành chính sách gì? </a:t>
            </a:r>
          </a:p>
          <a:p>
            <a:pPr algn="ctr"/>
            <a:endParaRPr lang="en-US" sz="2700" b="1" dirty="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772620" y="1542010"/>
            <a:ext cx="3680099" cy="11014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r>
              <a:rPr lang="en-US" sz="2000" b="1" dirty="0">
                <a:solidFill>
                  <a:srgbClr val="0070C0"/>
                </a:solidFill>
                <a:latin typeface="Times New Roman" panose="02020603050405020304" pitchFamily="18" charset="0"/>
                <a:cs typeface="Times New Roman" panose="02020603050405020304" pitchFamily="18" charset="0"/>
              </a:rPr>
              <a:t>B</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chemeClr val="accent1"/>
                </a:solidFill>
                <a:latin typeface="Times New Roman" panose="02020603050405020304" pitchFamily="18" charset="0"/>
                <a:cs typeface="Times New Roman" panose="02020603050405020304" pitchFamily="18" charset="0"/>
              </a:rPr>
              <a:t>T</a:t>
            </a:r>
            <a:r>
              <a:rPr lang="vi-VN" sz="2400" b="1" smtClean="0">
                <a:solidFill>
                  <a:schemeClr val="accent1"/>
                </a:solidFill>
                <a:latin typeface="Times New Roman" panose="02020603050405020304" pitchFamily="18" charset="0"/>
                <a:cs typeface="Times New Roman" panose="02020603050405020304" pitchFamily="18" charset="0"/>
              </a:rPr>
              <a:t>ăng cường chiếm đoạt ruộng đất để lập</a:t>
            </a:r>
            <a:r>
              <a:rPr lang="en-US" sz="2400" b="1" smtClean="0">
                <a:solidFill>
                  <a:schemeClr val="accent1"/>
                </a:solidFill>
                <a:latin typeface="Times New Roman" panose="02020603050405020304" pitchFamily="18" charset="0"/>
                <a:cs typeface="Times New Roman" panose="02020603050405020304" pitchFamily="18" charset="0"/>
              </a:rPr>
              <a:t> đồn điền..</a:t>
            </a:r>
            <a:r>
              <a:rPr lang="vi-VN" sz="2400" b="1" smtClean="0">
                <a:solidFill>
                  <a:schemeClr val="accent1"/>
                </a:solidFill>
                <a:latin typeface="Times New Roman" panose="02020603050405020304" pitchFamily="18" charset="0"/>
                <a:cs typeface="Times New Roman" panose="02020603050405020304" pitchFamily="18" charset="0"/>
              </a:rPr>
              <a:t> </a:t>
            </a:r>
            <a:endParaRPr lang="en-US" sz="240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30124" y="2852821"/>
            <a:ext cx="3680099" cy="99497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endParaRPr lang="en-US" sz="2000" b="1" smtClean="0">
              <a:solidFill>
                <a:srgbClr val="0070C0"/>
              </a:solidFill>
              <a:latin typeface="Times New Roman" panose="02020603050405020304" pitchFamily="18" charset="0"/>
              <a:cs typeface="Times New Roman" panose="02020603050405020304" pitchFamily="18" charset="0"/>
            </a:endParaRPr>
          </a:p>
          <a:p>
            <a:pPr>
              <a:defRPr/>
            </a:pPr>
            <a:endParaRPr lang="en-US" sz="2000" b="1" smtClean="0">
              <a:solidFill>
                <a:srgbClr val="0070C0"/>
              </a:solidFill>
              <a:latin typeface="Times New Roman" panose="02020603050405020304" pitchFamily="18" charset="0"/>
              <a:cs typeface="Times New Roman" panose="02020603050405020304" pitchFamily="18" charset="0"/>
            </a:endParaRPr>
          </a:p>
          <a:p>
            <a:pPr>
              <a:defRPr/>
            </a:pPr>
            <a:r>
              <a:rPr lang="en-US" sz="2000" b="1" smtClean="0">
                <a:solidFill>
                  <a:srgbClr val="0070C0"/>
                </a:solidFill>
                <a:latin typeface="Times New Roman" panose="02020603050405020304" pitchFamily="18" charset="0"/>
                <a:cs typeface="Times New Roman" panose="02020603050405020304" pitchFamily="18" charset="0"/>
              </a:rPr>
              <a:t>C</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chemeClr val="accent1"/>
                </a:solidFill>
                <a:latin typeface="Times New Roman" panose="02020603050405020304" pitchFamily="18" charset="0"/>
                <a:cs typeface="Times New Roman" panose="02020603050405020304" pitchFamily="18" charset="0"/>
              </a:rPr>
              <a:t>Cho nông dân ruộng đất cày cấy.</a:t>
            </a:r>
            <a:endParaRPr lang="vi-VN" sz="2400" b="1" smtClean="0">
              <a:solidFill>
                <a:schemeClr val="accent1"/>
              </a:solidFill>
              <a:latin typeface="Times New Roman" panose="02020603050405020304" pitchFamily="18" charset="0"/>
              <a:cs typeface="Times New Roman" panose="02020603050405020304" pitchFamily="18" charset="0"/>
              <a:sym typeface="Arial"/>
            </a:endParaRPr>
          </a:p>
          <a:p>
            <a:pPr lvl="0">
              <a:defRPr/>
            </a:pPr>
            <a:endParaRPr lang="en-US" sz="2400" b="1" smtClean="0">
              <a:solidFill>
                <a:schemeClr val="accent1"/>
              </a:solidFill>
              <a:latin typeface="Times New Roman" panose="02020603050405020304" pitchFamily="18" charset="0"/>
              <a:cs typeface="Times New Roman" panose="02020603050405020304" pitchFamily="18" charset="0"/>
            </a:endParaRPr>
          </a:p>
          <a:p>
            <a:pPr>
              <a:defRPr/>
            </a:pPr>
            <a:endParaRPr lang="vi-VN" sz="2400" b="1" dirty="0">
              <a:solidFill>
                <a:schemeClr val="accent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8077200" y="2266950"/>
            <a:ext cx="452705" cy="362138"/>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49557" y="3396012"/>
            <a:ext cx="361741" cy="317893"/>
          </a:xfrm>
          <a:prstGeom prst="rect">
            <a:avLst/>
          </a:prstGeom>
        </p:spPr>
      </p:pic>
      <p:sp>
        <p:nvSpPr>
          <p:cNvPr id="15" name="Rectangle 14"/>
          <p:cNvSpPr/>
          <p:nvPr/>
        </p:nvSpPr>
        <p:spPr>
          <a:xfrm>
            <a:off x="430123" y="1542010"/>
            <a:ext cx="3866801" cy="110429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endParaRPr lang="en-US" sz="2000" b="1" smtClean="0">
              <a:solidFill>
                <a:srgbClr val="0070C0"/>
              </a:solidFill>
              <a:latin typeface="Times New Roman" panose="02020603050405020304" pitchFamily="18" charset="0"/>
              <a:cs typeface="Times New Roman" panose="02020603050405020304" pitchFamily="18" charset="0"/>
            </a:endParaRPr>
          </a:p>
          <a:p>
            <a:pPr>
              <a:defRPr/>
            </a:pPr>
            <a:endParaRPr lang="en-US" sz="2000" b="1" smtClean="0">
              <a:solidFill>
                <a:srgbClr val="0070C0"/>
              </a:solidFill>
              <a:latin typeface="Times New Roman" panose="02020603050405020304" pitchFamily="18" charset="0"/>
              <a:cs typeface="Times New Roman" panose="02020603050405020304" pitchFamily="18" charset="0"/>
            </a:endParaRPr>
          </a:p>
          <a:p>
            <a:pPr>
              <a:defRPr/>
            </a:pPr>
            <a:r>
              <a:rPr lang="en-US" sz="2000" b="1" smtClean="0">
                <a:solidFill>
                  <a:srgbClr val="0070C0"/>
                </a:solidFill>
                <a:latin typeface="Times New Roman" panose="02020603050405020304" pitchFamily="18" charset="0"/>
                <a:cs typeface="Times New Roman" panose="02020603050405020304" pitchFamily="18" charset="0"/>
              </a:rPr>
              <a:t>A</a:t>
            </a:r>
            <a:r>
              <a:rPr lang="vi-VN" sz="2000" b="1">
                <a:solidFill>
                  <a:srgbClr val="0070C0"/>
                </a:solidFill>
                <a:latin typeface="Times New Roman" panose="02020603050405020304" pitchFamily="18" charset="0"/>
                <a:cs typeface="Times New Roman" panose="02020603050405020304" pitchFamily="18" charset="0"/>
              </a:rPr>
              <a:t>. </a:t>
            </a:r>
            <a:r>
              <a:rPr lang="en-US" sz="2400" b="1" smtClean="0">
                <a:solidFill>
                  <a:schemeClr val="accent1"/>
                </a:solidFill>
                <a:latin typeface="Times New Roman" panose="02020603050405020304" pitchFamily="18" charset="0"/>
                <a:cs typeface="Times New Roman" panose="02020603050405020304" pitchFamily="18" charset="0"/>
              </a:rPr>
              <a:t>Thành lập các nhà máy, xí nghiệp.</a:t>
            </a:r>
            <a:endParaRPr lang="vi-VN" sz="2400" b="1" smtClean="0">
              <a:solidFill>
                <a:schemeClr val="accent1"/>
              </a:solidFill>
              <a:latin typeface="Times New Roman" panose="02020603050405020304" pitchFamily="18" charset="0"/>
              <a:cs typeface="Times New Roman" panose="02020603050405020304" pitchFamily="18" charset="0"/>
              <a:sym typeface="Arial"/>
            </a:endParaRPr>
          </a:p>
          <a:p>
            <a:pPr lvl="0">
              <a:defRPr/>
            </a:pPr>
            <a:endParaRPr lang="en-US" sz="2400" b="1" smtClean="0">
              <a:solidFill>
                <a:schemeClr val="accent1"/>
              </a:solidFill>
              <a:latin typeface="Times New Roman" panose="02020603050405020304" pitchFamily="18" charset="0"/>
              <a:cs typeface="Times New Roman" panose="02020603050405020304" pitchFamily="18" charset="0"/>
            </a:endParaRPr>
          </a:p>
          <a:p>
            <a:pPr>
              <a:defRPr/>
            </a:pPr>
            <a:endParaRPr lang="vi-VN" sz="2400" b="1" dirty="0">
              <a:solidFill>
                <a:schemeClr val="accent1"/>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877317" y="2156482"/>
            <a:ext cx="316108" cy="277792"/>
          </a:xfrm>
          <a:prstGeom prst="rect">
            <a:avLst/>
          </a:prstGeom>
        </p:spPr>
      </p:pic>
      <p:sp>
        <p:nvSpPr>
          <p:cNvPr id="17" name="Rectangle 16"/>
          <p:cNvSpPr/>
          <p:nvPr/>
        </p:nvSpPr>
        <p:spPr>
          <a:xfrm>
            <a:off x="4737849" y="2791314"/>
            <a:ext cx="3680099" cy="98588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endParaRPr lang="en-US" sz="2000" b="1" smtClean="0">
              <a:solidFill>
                <a:srgbClr val="0070C0"/>
              </a:solidFill>
              <a:latin typeface="Times New Roman" panose="02020603050405020304" pitchFamily="18" charset="0"/>
              <a:cs typeface="Times New Roman" panose="02020603050405020304" pitchFamily="18" charset="0"/>
            </a:endParaRPr>
          </a:p>
          <a:p>
            <a:pPr lvl="0"/>
            <a:endParaRPr lang="en-US" sz="2000" b="1" smtClean="0">
              <a:solidFill>
                <a:srgbClr val="0070C0"/>
              </a:solidFill>
              <a:latin typeface="Times New Roman" panose="02020603050405020304" pitchFamily="18" charset="0"/>
              <a:cs typeface="Times New Roman" panose="02020603050405020304" pitchFamily="18" charset="0"/>
            </a:endParaRPr>
          </a:p>
          <a:p>
            <a:endParaRPr lang="en-US" sz="2000" b="1" smtClean="0">
              <a:solidFill>
                <a:srgbClr val="0070C0"/>
              </a:solidFill>
              <a:latin typeface="Times New Roman" panose="02020603050405020304" pitchFamily="18" charset="0"/>
              <a:cs typeface="Times New Roman" panose="02020603050405020304" pitchFamily="18" charset="0"/>
            </a:endParaRPr>
          </a:p>
          <a:p>
            <a:r>
              <a:rPr lang="en-US" sz="2000" b="1" smtClean="0">
                <a:solidFill>
                  <a:srgbClr val="0070C0"/>
                </a:solidFill>
                <a:latin typeface="Times New Roman" panose="02020603050405020304" pitchFamily="18" charset="0"/>
                <a:cs typeface="Times New Roman" panose="02020603050405020304" pitchFamily="18" charset="0"/>
              </a:rPr>
              <a:t>D</a:t>
            </a:r>
            <a:r>
              <a:rPr lang="vi-VN" sz="2400">
                <a:solidFill>
                  <a:schemeClr val="accent1"/>
                </a:solidFill>
                <a:latin typeface="+mj-lt"/>
                <a:cs typeface="Times New Roman" panose="02020603050405020304" pitchFamily="18" charset="0"/>
              </a:rPr>
              <a:t>. </a:t>
            </a:r>
            <a:r>
              <a:rPr lang="en-US" sz="2400" b="1" smtClean="0">
                <a:solidFill>
                  <a:schemeClr val="accent1"/>
                </a:solidFill>
                <a:latin typeface="Times New Roman" panose="02020603050405020304" pitchFamily="18" charset="0"/>
                <a:cs typeface="Times New Roman" panose="02020603050405020304" pitchFamily="18" charset="0"/>
              </a:rPr>
              <a:t>Đầu tư vào công nghiệp nhẹ</a:t>
            </a:r>
            <a:r>
              <a:rPr lang="vi-VN" sz="2400" b="1" smtClean="0">
                <a:solidFill>
                  <a:schemeClr val="accent1"/>
                </a:solidFill>
                <a:latin typeface="Times New Roman" panose="02020603050405020304" pitchFamily="18" charset="0"/>
                <a:cs typeface="Times New Roman" panose="02020603050405020304" pitchFamily="18" charset="0"/>
              </a:rPr>
              <a:t>.</a:t>
            </a:r>
            <a:endParaRPr lang="vi-VN" sz="2400" b="1" smtClean="0">
              <a:solidFill>
                <a:schemeClr val="accent1"/>
              </a:solidFill>
              <a:latin typeface="Times New Roman" panose="02020603050405020304" pitchFamily="18" charset="0"/>
              <a:cs typeface="Times New Roman" panose="02020603050405020304" pitchFamily="18" charset="0"/>
              <a:sym typeface="Arial"/>
            </a:endParaRPr>
          </a:p>
          <a:p>
            <a:pPr lvl="0"/>
            <a:endParaRPr lang="en-US" sz="2400" b="1" smtClean="0">
              <a:solidFill>
                <a:schemeClr val="accent1"/>
              </a:solidFill>
              <a:latin typeface="Times New Roman" panose="02020603050405020304" pitchFamily="18" charset="0"/>
              <a:cs typeface="Times New Roman" panose="02020603050405020304" pitchFamily="18" charset="0"/>
            </a:endParaRPr>
          </a:p>
          <a:p>
            <a:r>
              <a:rPr lang="en-US" sz="2400" smtClean="0">
                <a:solidFill>
                  <a:schemeClr val="accent1"/>
                </a:solidFill>
                <a:latin typeface="+mj-lt"/>
              </a:rPr>
              <a:t> </a:t>
            </a:r>
          </a:p>
          <a:p>
            <a:pPr>
              <a:defRPr/>
            </a:pPr>
            <a:r>
              <a:rPr lang="en-US" sz="2400" smtClean="0">
                <a:solidFill>
                  <a:schemeClr val="accent1"/>
                </a:solidFill>
                <a:latin typeface="+mj-lt"/>
              </a:rPr>
              <a:t>.</a:t>
            </a:r>
            <a:endParaRPr lang="vi-VN" sz="2400" dirty="0">
              <a:solidFill>
                <a:schemeClr val="accent1"/>
              </a:solidFill>
              <a:latin typeface="+mj-lt"/>
              <a:cs typeface="Times New Roman" panose="02020603050405020304" pitchFamily="18" charset="0"/>
            </a:endParaRPr>
          </a:p>
        </p:txBody>
      </p:sp>
      <p:pic>
        <p:nvPicPr>
          <p:cNvPr id="18" name="Picture 1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767363" y="3198498"/>
            <a:ext cx="345494" cy="303616"/>
          </a:xfrm>
          <a:prstGeom prst="rect">
            <a:avLst/>
          </a:prstGeom>
        </p:spPr>
      </p:pic>
      <p:pic>
        <p:nvPicPr>
          <p:cNvPr id="21" name="Picture 20"/>
          <p:cNvPicPr>
            <a:picLocks noChangeAspect="1"/>
          </p:cNvPicPr>
          <p:nvPr/>
        </p:nvPicPr>
        <p:blipFill>
          <a:blip r:embed="rId15" cstate="print"/>
          <a:stretch>
            <a:fillRect/>
          </a:stretch>
        </p:blipFill>
        <p:spPr>
          <a:xfrm>
            <a:off x="332517" y="120856"/>
            <a:ext cx="512564" cy="512564"/>
          </a:xfrm>
          <a:prstGeom prst="rect">
            <a:avLst/>
          </a:prstGeom>
        </p:spPr>
      </p:pic>
      <p:sp>
        <p:nvSpPr>
          <p:cNvPr id="20" name="Cloud 19">
            <a:hlinkClick r:id="rId16" action="ppaction://hlinksldjump"/>
          </p:cNvPr>
          <p:cNvSpPr/>
          <p:nvPr/>
        </p:nvSpPr>
        <p:spPr>
          <a:xfrm>
            <a:off x="38100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26"/>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26"/>
                                        </p:tgtEl>
                                        <p:attrNameLst>
                                          <p:attrName>fillcolor</p:attrName>
                                        </p:attrNameLst>
                                      </p:cBhvr>
                                      <p:to>
                                        <a:srgbClr val="FFF2CC"/>
                                      </p:to>
                                    </p:animClr>
                                    <p:set>
                                      <p:cBhvr>
                                        <p:cTn id="45" dur="250" fill="hold"/>
                                        <p:tgtEl>
                                          <p:spTgt spid="26"/>
                                        </p:tgtEl>
                                        <p:attrNameLst>
                                          <p:attrName>fill.type</p:attrName>
                                        </p:attrNameLst>
                                      </p:cBhvr>
                                      <p:to>
                                        <p:strVal val="solid"/>
                                      </p:to>
                                    </p:set>
                                    <p:set>
                                      <p:cBhvr>
                                        <p:cTn id="46" dur="250" fill="hold"/>
                                        <p:tgtEl>
                                          <p:spTgt spid="26"/>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47"/>
                                        </p:tgtEl>
                                        <p:attrNameLst>
                                          <p:attrName>style.visibility</p:attrName>
                                        </p:attrNameLst>
                                      </p:cBhvr>
                                      <p:to>
                                        <p:strVal val="visible"/>
                                      </p:to>
                                    </p:set>
                                    <p:anim calcmode="lin" valueType="num">
                                      <p:cBhvr>
                                        <p:cTn id="49" dur="250" fill="hold"/>
                                        <p:tgtEl>
                                          <p:spTgt spid="47"/>
                                        </p:tgtEl>
                                        <p:attrNameLst>
                                          <p:attrName>ppt_w</p:attrName>
                                        </p:attrNameLst>
                                      </p:cBhvr>
                                      <p:tavLst>
                                        <p:tav tm="0">
                                          <p:val>
                                            <p:strVal val="4*#ppt_w"/>
                                          </p:val>
                                        </p:tav>
                                        <p:tav tm="100000">
                                          <p:val>
                                            <p:strVal val="#ppt_w"/>
                                          </p:val>
                                        </p:tav>
                                      </p:tavLst>
                                    </p:anim>
                                    <p:anim calcmode="lin" valueType="num">
                                      <p:cBhvr>
                                        <p:cTn id="50"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Check mark.wav"/>
                                        </p:tgtEl>
                                      </p:cMediaNode>
                                    </p:audio>
                                  </p:subTnLst>
                                </p:cTn>
                              </p:par>
                              <p:par>
                                <p:cTn id="51" presetID="1" presetClass="emph" presetSubtype="2" fill="hold" nodeType="withEffect">
                                  <p:stCondLst>
                                    <p:cond delay="1000"/>
                                  </p:stCondLst>
                                  <p:childTnLst>
                                    <p:animClr clrSpc="rgb" dir="cw">
                                      <p:cBhvr>
                                        <p:cTn id="52" dur="250" fill="hold"/>
                                        <p:tgtEl>
                                          <p:spTgt spid="26"/>
                                        </p:tgtEl>
                                        <p:attrNameLst>
                                          <p:attrName>fillcolor</p:attrName>
                                        </p:attrNameLst>
                                      </p:cBhvr>
                                      <p:to>
                                        <a:srgbClr val="00B050"/>
                                      </p:to>
                                    </p:animClr>
                                    <p:set>
                                      <p:cBhvr>
                                        <p:cTn id="53" dur="250" fill="hold"/>
                                        <p:tgtEl>
                                          <p:spTgt spid="26"/>
                                        </p:tgtEl>
                                        <p:attrNameLst>
                                          <p:attrName>fill.type</p:attrName>
                                        </p:attrNameLst>
                                      </p:cBhvr>
                                      <p:to>
                                        <p:strVal val="solid"/>
                                      </p:to>
                                    </p:set>
                                    <p:set>
                                      <p:cBhvr>
                                        <p:cTn id="54"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5" restart="whenNotActive" fill="hold" evtFilter="cancelBubble" nodeType="interactiveSeq">
                <p:stCondLst>
                  <p:cond evt="onClick" delay="0">
                    <p:tgtEl>
                      <p:spTgt spid="42"/>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42"/>
                                        </p:tgtEl>
                                        <p:attrNameLst>
                                          <p:attrName>fillcolor</p:attrName>
                                        </p:attrNameLst>
                                      </p:cBhvr>
                                      <p:to>
                                        <a:srgbClr val="FFF2CC"/>
                                      </p:to>
                                    </p:animClr>
                                    <p:set>
                                      <p:cBhvr>
                                        <p:cTn id="60" dur="250" fill="hold"/>
                                        <p:tgtEl>
                                          <p:spTgt spid="42"/>
                                        </p:tgtEl>
                                        <p:attrNameLst>
                                          <p:attrName>fill.type</p:attrName>
                                        </p:attrNameLst>
                                      </p:cBhvr>
                                      <p:to>
                                        <p:strVal val="solid"/>
                                      </p:to>
                                    </p:set>
                                    <p:set>
                                      <p:cBhvr>
                                        <p:cTn id="61" dur="250" fill="hold"/>
                                        <p:tgtEl>
                                          <p:spTgt spid="42"/>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1000"/>
                                  </p:stCondLst>
                                  <p:childTnLst>
                                    <p:set>
                                      <p:cBhvr>
                                        <p:cTn id="63" dur="1" fill="hold">
                                          <p:stCondLst>
                                            <p:cond delay="0"/>
                                          </p:stCondLst>
                                        </p:cTn>
                                        <p:tgtEl>
                                          <p:spTgt spid="53"/>
                                        </p:tgtEl>
                                        <p:attrNameLst>
                                          <p:attrName>style.visibility</p:attrName>
                                        </p:attrNameLst>
                                      </p:cBhvr>
                                      <p:to>
                                        <p:strVal val="visible"/>
                                      </p:to>
                                    </p:set>
                                    <p:anim calcmode="lin" valueType="num">
                                      <p:cBhvr>
                                        <p:cTn id="64" dur="250" fill="hold"/>
                                        <p:tgtEl>
                                          <p:spTgt spid="53"/>
                                        </p:tgtEl>
                                        <p:attrNameLst>
                                          <p:attrName>ppt_w</p:attrName>
                                        </p:attrNameLst>
                                      </p:cBhvr>
                                      <p:tavLst>
                                        <p:tav tm="0">
                                          <p:val>
                                            <p:strVal val="4*#ppt_w"/>
                                          </p:val>
                                        </p:tav>
                                        <p:tav tm="100000">
                                          <p:val>
                                            <p:strVal val="#ppt_w"/>
                                          </p:val>
                                        </p:tav>
                                      </p:tavLst>
                                    </p:anim>
                                    <p:anim calcmode="lin" valueType="num">
                                      <p:cBhvr>
                                        <p:cTn id="65"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4" name="Wrong Buzzer.wav"/>
                                        </p:tgtEl>
                                      </p:cMediaNode>
                                    </p:audio>
                                  </p:subTnLst>
                                </p:cTn>
                              </p:par>
                              <p:par>
                                <p:cTn id="66" presetID="1" presetClass="emph" presetSubtype="2" fill="hold" nodeType="withEffect">
                                  <p:stCondLst>
                                    <p:cond delay="1000"/>
                                  </p:stCondLst>
                                  <p:childTnLst>
                                    <p:animClr clrSpc="rgb" dir="cw">
                                      <p:cBhvr>
                                        <p:cTn id="67" dur="250" fill="hold"/>
                                        <p:tgtEl>
                                          <p:spTgt spid="42"/>
                                        </p:tgtEl>
                                        <p:attrNameLst>
                                          <p:attrName>fillcolor</p:attrName>
                                        </p:attrNameLst>
                                      </p:cBhvr>
                                      <p:to>
                                        <a:srgbClr val="FFFF00"/>
                                      </p:to>
                                    </p:animClr>
                                    <p:set>
                                      <p:cBhvr>
                                        <p:cTn id="68" dur="250" fill="hold"/>
                                        <p:tgtEl>
                                          <p:spTgt spid="42"/>
                                        </p:tgtEl>
                                        <p:attrNameLst>
                                          <p:attrName>fill.type</p:attrName>
                                        </p:attrNameLst>
                                      </p:cBhvr>
                                      <p:to>
                                        <p:strVal val="solid"/>
                                      </p:to>
                                    </p:set>
                                    <p:set>
                                      <p:cBhvr>
                                        <p:cTn id="69"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6"/>
                                        </p:tgtEl>
                                        <p:attrNameLst>
                                          <p:attrName>style.visibility</p:attrName>
                                        </p:attrNameLst>
                                      </p:cBhvr>
                                      <p:to>
                                        <p:strVal val="visible"/>
                                      </p:to>
                                    </p:set>
                                    <p:anim calcmode="lin" valueType="num">
                                      <p:cBhvr>
                                        <p:cTn id="79" dur="250" fill="hold"/>
                                        <p:tgtEl>
                                          <p:spTgt spid="16"/>
                                        </p:tgtEl>
                                        <p:attrNameLst>
                                          <p:attrName>ppt_w</p:attrName>
                                        </p:attrNameLst>
                                      </p:cBhvr>
                                      <p:tavLst>
                                        <p:tav tm="0">
                                          <p:val>
                                            <p:strVal val="4*#ppt_w"/>
                                          </p:val>
                                        </p:tav>
                                        <p:tav tm="100000">
                                          <p:val>
                                            <p:strVal val="#ppt_w"/>
                                          </p:val>
                                        </p:tav>
                                      </p:tavLst>
                                    </p:anim>
                                    <p:anim calcmode="lin" valueType="num">
                                      <p:cBhvr>
                                        <p:cTn id="80"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4"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85" restart="whenNotActive" fill="hold" evtFilter="cancelBubble" nodeType="interactiveSeq">
                <p:stCondLst>
                  <p:cond evt="onClick" delay="0">
                    <p:tgtEl>
                      <p:spTgt spid="17"/>
                    </p:tgtEl>
                  </p:cond>
                </p:stCondLst>
                <p:endSync evt="end" delay="0">
                  <p:rtn val="all"/>
                </p:endSync>
                <p:childTnLst>
                  <p:par>
                    <p:cTn id="86" fill="hold">
                      <p:stCondLst>
                        <p:cond delay="0"/>
                      </p:stCondLst>
                      <p:childTnLst>
                        <p:par>
                          <p:cTn id="87" fill="hold">
                            <p:stCondLst>
                              <p:cond delay="0"/>
                            </p:stCondLst>
                            <p:childTnLst>
                              <p:par>
                                <p:cTn id="88" presetID="1" presetClass="emph" presetSubtype="2" fill="hold" nodeType="clickEffect">
                                  <p:stCondLst>
                                    <p:cond delay="0"/>
                                  </p:stCondLst>
                                  <p:childTnLst>
                                    <p:animClr clrSpc="rgb" dir="cw">
                                      <p:cBhvr>
                                        <p:cTn id="89" dur="250" fill="hold"/>
                                        <p:tgtEl>
                                          <p:spTgt spid="17"/>
                                        </p:tgtEl>
                                        <p:attrNameLst>
                                          <p:attrName>fillcolor</p:attrName>
                                        </p:attrNameLst>
                                      </p:cBhvr>
                                      <p:to>
                                        <a:srgbClr val="FFF2CC"/>
                                      </p:to>
                                    </p:animClr>
                                    <p:set>
                                      <p:cBhvr>
                                        <p:cTn id="90" dur="250" fill="hold"/>
                                        <p:tgtEl>
                                          <p:spTgt spid="17"/>
                                        </p:tgtEl>
                                        <p:attrNameLst>
                                          <p:attrName>fill.type</p:attrName>
                                        </p:attrNameLst>
                                      </p:cBhvr>
                                      <p:to>
                                        <p:strVal val="solid"/>
                                      </p:to>
                                    </p:set>
                                    <p:set>
                                      <p:cBhvr>
                                        <p:cTn id="91" dur="250" fill="hold"/>
                                        <p:tgtEl>
                                          <p:spTgt spid="17"/>
                                        </p:tgtEl>
                                        <p:attrNameLst>
                                          <p:attrName>fill.on</p:attrName>
                                        </p:attrNameLst>
                                      </p:cBhvr>
                                      <p:to>
                                        <p:strVal val="true"/>
                                      </p:to>
                                    </p:set>
                                  </p:childTnLst>
                                  <p:subTnLst>
                                    <p:audio>
                                      <p:cMediaNode>
                                        <p:cTn display="0" masterRel="sameClick">
                                          <p:stCondLst>
                                            <p:cond evt="begin" delay="0">
                                              <p:tn val="88"/>
                                            </p:cond>
                                          </p:stCondLst>
                                          <p:endCondLst>
                                            <p:cond evt="onStopAudio" delay="0">
                                              <p:tgtEl>
                                                <p:sldTgt/>
                                              </p:tgtEl>
                                            </p:cond>
                                          </p:endCondLst>
                                        </p:cTn>
                                        <p:tgtEl>
                                          <p:sndTgt r:embed="rId2" name="click.wav"/>
                                        </p:tgtEl>
                                      </p:cMediaNode>
                                    </p:audio>
                                  </p:subTnLst>
                                </p:cTn>
                              </p:par>
                              <p:par>
                                <p:cTn id="92" presetID="23" presetClass="entr" presetSubtype="32" fill="hold" nodeType="withEffect">
                                  <p:stCondLst>
                                    <p:cond delay="1000"/>
                                  </p:stCondLst>
                                  <p:childTnLst>
                                    <p:set>
                                      <p:cBhvr>
                                        <p:cTn id="93" dur="1" fill="hold">
                                          <p:stCondLst>
                                            <p:cond delay="0"/>
                                          </p:stCondLst>
                                        </p:cTn>
                                        <p:tgtEl>
                                          <p:spTgt spid="18"/>
                                        </p:tgtEl>
                                        <p:attrNameLst>
                                          <p:attrName>style.visibility</p:attrName>
                                        </p:attrNameLst>
                                      </p:cBhvr>
                                      <p:to>
                                        <p:strVal val="visible"/>
                                      </p:to>
                                    </p:set>
                                    <p:anim calcmode="lin" valueType="num">
                                      <p:cBhvr>
                                        <p:cTn id="94" dur="250" fill="hold"/>
                                        <p:tgtEl>
                                          <p:spTgt spid="18"/>
                                        </p:tgtEl>
                                        <p:attrNameLst>
                                          <p:attrName>ppt_w</p:attrName>
                                        </p:attrNameLst>
                                      </p:cBhvr>
                                      <p:tavLst>
                                        <p:tav tm="0">
                                          <p:val>
                                            <p:strVal val="4*#ppt_w"/>
                                          </p:val>
                                        </p:tav>
                                        <p:tav tm="100000">
                                          <p:val>
                                            <p:strVal val="#ppt_w"/>
                                          </p:val>
                                        </p:tav>
                                      </p:tavLst>
                                    </p:anim>
                                    <p:anim calcmode="lin" valueType="num">
                                      <p:cBhvr>
                                        <p:cTn id="95"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2"/>
                                            </p:cond>
                                          </p:stCondLst>
                                          <p:endCondLst>
                                            <p:cond evt="onStopAudio" delay="0">
                                              <p:tgtEl>
                                                <p:sldTgt/>
                                              </p:tgtEl>
                                            </p:cond>
                                          </p:endCondLst>
                                        </p:cTn>
                                        <p:tgtEl>
                                          <p:sndTgt r:embed="rId4" name="Wrong Buzzer.wav"/>
                                        </p:tgtEl>
                                      </p:cMediaNode>
                                    </p:audio>
                                  </p:subTnLst>
                                </p:cTn>
                              </p:par>
                              <p:par>
                                <p:cTn id="96" presetID="1" presetClass="emph" presetSubtype="2" fill="hold" nodeType="withEffect">
                                  <p:stCondLst>
                                    <p:cond delay="1000"/>
                                  </p:stCondLst>
                                  <p:childTnLst>
                                    <p:animClr clrSpc="rgb" dir="cw">
                                      <p:cBhvr>
                                        <p:cTn id="97" dur="250" fill="hold"/>
                                        <p:tgtEl>
                                          <p:spTgt spid="17"/>
                                        </p:tgtEl>
                                        <p:attrNameLst>
                                          <p:attrName>fillcolor</p:attrName>
                                        </p:attrNameLst>
                                      </p:cBhvr>
                                      <p:to>
                                        <a:srgbClr val="FFFF00"/>
                                      </p:to>
                                    </p:animClr>
                                    <p:set>
                                      <p:cBhvr>
                                        <p:cTn id="98" dur="250" fill="hold"/>
                                        <p:tgtEl>
                                          <p:spTgt spid="17"/>
                                        </p:tgtEl>
                                        <p:attrNameLst>
                                          <p:attrName>fill.type</p:attrName>
                                        </p:attrNameLst>
                                      </p:cBhvr>
                                      <p:to>
                                        <p:strVal val="solid"/>
                                      </p:to>
                                    </p:set>
                                    <p:set>
                                      <p:cBhvr>
                                        <p:cTn id="99" dur="250" fill="hold"/>
                                        <p:tgtEl>
                                          <p:spTgt spid="17"/>
                                        </p:tgtEl>
                                        <p:attrNameLst>
                                          <p:attrName>fill.on</p:attrName>
                                        </p:attrNameLst>
                                      </p:cBhvr>
                                      <p:to>
                                        <p:strVal val="true"/>
                                      </p:to>
                                    </p:set>
                                  </p:childTnLst>
                                </p:cTn>
                              </p:par>
                            </p:childTnLst>
                          </p:cTn>
                        </p:par>
                      </p:childTnLst>
                    </p:cTn>
                  </p:par>
                </p:childTnLst>
              </p:cTn>
              <p:nextCondLst>
                <p:cond evt="onClick" delay="0">
                  <p:tgtEl>
                    <p:spTgt spid="17"/>
                  </p:tgtEl>
                </p:cond>
              </p:nextCondLst>
            </p:seq>
          </p:childTnLst>
        </p:cTn>
      </p:par>
    </p:tnLst>
    <p:bldLst>
      <p:bldP spid="4" grpId="0" bldLvl="0" animBg="1"/>
      <p:bldP spid="26" grpId="0" bldLvl="0" animBg="1"/>
      <p:bldP spid="40" grpId="0" bldLvl="0" animBg="1"/>
      <p:bldP spid="42" grpId="0" bldLvl="0" animBg="1"/>
      <p:bldP spid="15" grpId="0" bldLvl="0" animBg="1"/>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8" y="18591"/>
            <a:ext cx="9067800" cy="5071132"/>
          </a:xfrm>
          <a:prstGeom prst="rect">
            <a:avLst/>
          </a:prstGeom>
        </p:spPr>
        <p:txBody>
          <a:bodyPr wrap="square">
            <a:spAutoFit/>
          </a:bodyPr>
          <a:lstStyle/>
          <a:p>
            <a:pPr algn="just">
              <a:spcAft>
                <a:spcPts val="0"/>
              </a:spcAft>
            </a:pPr>
            <a:r>
              <a:rPr lang="vi-VN" sz="2400" b="1" dirty="0">
                <a:solidFill>
                  <a:srgbClr val="333333"/>
                </a:solidFill>
                <a:ea typeface="Times New Roman" panose="02020603050405020304" pitchFamily="18" charset="0"/>
              </a:rPr>
              <a:t>Câu </a:t>
            </a:r>
            <a:r>
              <a:rPr lang="en-US" sz="2400" b="1" dirty="0" smtClean="0">
                <a:solidFill>
                  <a:srgbClr val="333333"/>
                </a:solidFill>
                <a:ea typeface="Times New Roman" panose="02020603050405020304" pitchFamily="18" charset="0"/>
              </a:rPr>
              <a:t>1</a:t>
            </a:r>
            <a:r>
              <a:rPr lang="vi-VN" sz="2400" b="1" dirty="0" smtClean="0">
                <a:solidFill>
                  <a:srgbClr val="333333"/>
                </a:solidFill>
                <a:ea typeface="Times New Roman" panose="02020603050405020304" pitchFamily="18" charset="0"/>
              </a:rPr>
              <a:t>.</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Năm 1868, Thiên hoàng Minh Trị</a:t>
            </a:r>
            <a:endParaRPr lang="en-US" sz="2400" dirty="0">
              <a:latin typeface="Times New Roman" panose="02020603050405020304" pitchFamily="18" charset="0"/>
              <a:ea typeface="Times New Roman" panose="02020603050405020304" pitchFamily="18" charset="0"/>
            </a:endParaRPr>
          </a:p>
          <a:p>
            <a:pPr algn="just">
              <a:spcAft>
                <a:spcPts val="0"/>
              </a:spcAft>
            </a:pPr>
            <a:r>
              <a:rPr lang="vi-VN" sz="2400" dirty="0">
                <a:solidFill>
                  <a:srgbClr val="333333"/>
                </a:solidFill>
                <a:ea typeface="Times New Roman" panose="02020603050405020304" pitchFamily="18" charset="0"/>
              </a:rPr>
              <a:t>A. thiết lập chính quyền Mạc phủ mới.</a:t>
            </a:r>
            <a:endParaRPr lang="en-US" sz="2400" dirty="0">
              <a:latin typeface="Times New Roman" panose="02020603050405020304" pitchFamily="18" charset="0"/>
              <a:ea typeface="Times New Roman" panose="02020603050405020304" pitchFamily="18" charset="0"/>
            </a:endParaRPr>
          </a:p>
          <a:p>
            <a:pPr algn="just">
              <a:spcAft>
                <a:spcPts val="0"/>
              </a:spcAft>
            </a:pPr>
            <a:r>
              <a:rPr lang="vi-VN" sz="2400" dirty="0">
                <a:solidFill>
                  <a:srgbClr val="333333"/>
                </a:solidFill>
                <a:ea typeface="Times New Roman" panose="02020603050405020304" pitchFamily="18" charset="0"/>
              </a:rPr>
              <a:t>B. bắt đầu tiến hành duy tân đất nước.</a:t>
            </a:r>
            <a:endParaRPr lang="en-US" sz="2400" dirty="0">
              <a:latin typeface="Times New Roman" panose="02020603050405020304" pitchFamily="18" charset="0"/>
              <a:ea typeface="Times New Roman" panose="02020603050405020304" pitchFamily="18" charset="0"/>
            </a:endParaRPr>
          </a:p>
          <a:p>
            <a:pPr algn="just">
              <a:spcAft>
                <a:spcPts val="0"/>
              </a:spcAft>
            </a:pPr>
            <a:r>
              <a:rPr lang="vi-VN" sz="2400" dirty="0">
                <a:solidFill>
                  <a:srgbClr val="333333"/>
                </a:solidFill>
                <a:ea typeface="Times New Roman" panose="02020603050405020304" pitchFamily="18" charset="0"/>
              </a:rPr>
              <a:t>C. ra sắc lệnh Quốc hữu hóa đường sắt.</a:t>
            </a:r>
            <a:endParaRPr lang="en-US" sz="2400" dirty="0">
              <a:latin typeface="Times New Roman" panose="02020603050405020304" pitchFamily="18" charset="0"/>
              <a:ea typeface="Times New Roman" panose="02020603050405020304" pitchFamily="18" charset="0"/>
            </a:endParaRPr>
          </a:p>
          <a:p>
            <a:pPr algn="just">
              <a:spcAft>
                <a:spcPts val="0"/>
              </a:spcAft>
            </a:pPr>
            <a:r>
              <a:rPr lang="en-US" sz="2400" dirty="0">
                <a:solidFill>
                  <a:srgbClr val="333333"/>
                </a:solidFill>
                <a:latin typeface="Arial" panose="020B0604020202020204" pitchFamily="34" charset="0"/>
                <a:ea typeface="Times New Roman" panose="02020603050405020304" pitchFamily="18" charset="0"/>
              </a:rPr>
              <a:t>D. ban </a:t>
            </a:r>
            <a:r>
              <a:rPr lang="en-US" sz="2400" dirty="0" err="1">
                <a:solidFill>
                  <a:srgbClr val="333333"/>
                </a:solidFill>
                <a:latin typeface="Arial" panose="020B0604020202020204" pitchFamily="34" charset="0"/>
                <a:ea typeface="Times New Roman" panose="02020603050405020304" pitchFamily="18" charset="0"/>
              </a:rPr>
              <a:t>hành</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Hiến</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pháp</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mới</a:t>
            </a:r>
            <a:r>
              <a:rPr lang="en-US" sz="2400" dirty="0">
                <a:solidFill>
                  <a:srgbClr val="333333"/>
                </a:solidFill>
                <a:latin typeface="Arial" panose="020B0604020202020204" pitchFamily="34" charset="0"/>
                <a:ea typeface="Times New Roman" panose="02020603050405020304" pitchFamily="18" charset="0"/>
              </a:rPr>
              <a:t>.</a:t>
            </a:r>
          </a:p>
          <a:p>
            <a:pPr algn="just">
              <a:lnSpc>
                <a:spcPct val="106000"/>
              </a:lnSpc>
              <a:spcAft>
                <a:spcPts val="0"/>
              </a:spcAft>
            </a:pPr>
            <a:r>
              <a:rPr lang="vi-VN" sz="2400" b="1" dirty="0" smtClean="0">
                <a:solidFill>
                  <a:srgbClr val="333333"/>
                </a:solidFill>
                <a:ea typeface="Times New Roman" panose="02020603050405020304" pitchFamily="18" charset="0"/>
              </a:rPr>
              <a:t>Câu </a:t>
            </a:r>
            <a:r>
              <a:rPr lang="en-US" sz="2400" b="1" dirty="0" smtClean="0">
                <a:solidFill>
                  <a:srgbClr val="333333"/>
                </a:solidFill>
                <a:ea typeface="Times New Roman" panose="02020603050405020304" pitchFamily="18" charset="0"/>
              </a:rPr>
              <a:t>2</a:t>
            </a:r>
            <a:r>
              <a:rPr lang="vi-VN" sz="2400" b="1" dirty="0" smtClean="0">
                <a:solidFill>
                  <a:srgbClr val="333333"/>
                </a:solidFill>
                <a:ea typeface="Times New Roman" panose="02020603050405020304" pitchFamily="18" charset="0"/>
              </a:rPr>
              <a:t>.</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Thành công của cuộc Duy tân Minh Trị (cuối thế kỉ XIX) </a:t>
            </a:r>
            <a:r>
              <a:rPr lang="vi-VN" sz="2400" b="1" dirty="0">
                <a:solidFill>
                  <a:srgbClr val="333333"/>
                </a:solidFill>
                <a:ea typeface="Times New Roman" panose="02020603050405020304" pitchFamily="18" charset="0"/>
              </a:rPr>
              <a:t>không</a:t>
            </a:r>
            <a:r>
              <a:rPr lang="vi-VN" sz="2400" dirty="0">
                <a:solidFill>
                  <a:srgbClr val="333333"/>
                </a:solidFill>
                <a:ea typeface="Times New Roman" panose="02020603050405020304" pitchFamily="18" charset="0"/>
              </a:rPr>
              <a:t> mang lại kết quả nào sau đây cho Nhật Bản?</a:t>
            </a:r>
            <a:endParaRPr lang="en-US" sz="2400" dirty="0">
              <a:latin typeface="Times New Roman" panose="02020603050405020304" pitchFamily="18" charset="0"/>
              <a:ea typeface="Calibri" panose="020F0502020204030204" pitchFamily="34" charset="0"/>
            </a:endParaRPr>
          </a:p>
          <a:p>
            <a:pPr algn="just">
              <a:lnSpc>
                <a:spcPct val="106000"/>
              </a:lnSpc>
              <a:spcAft>
                <a:spcPts val="0"/>
              </a:spcAft>
            </a:pPr>
            <a:r>
              <a:rPr lang="vi-VN" sz="2400" dirty="0">
                <a:solidFill>
                  <a:srgbClr val="333333"/>
                </a:solidFill>
                <a:ea typeface="Times New Roman" panose="02020603050405020304" pitchFamily="18" charset="0"/>
              </a:rPr>
              <a:t>A. Đưa nước Nhật thoát khỏi tình trạng khủng hoảng, trì trệ.</a:t>
            </a:r>
            <a:endParaRPr lang="en-US" sz="2400" dirty="0">
              <a:latin typeface="Times New Roman" panose="02020603050405020304" pitchFamily="18" charset="0"/>
              <a:ea typeface="Calibri" panose="020F0502020204030204" pitchFamily="34" charset="0"/>
            </a:endParaRPr>
          </a:p>
          <a:p>
            <a:pPr algn="just">
              <a:lnSpc>
                <a:spcPct val="106000"/>
              </a:lnSpc>
              <a:spcAft>
                <a:spcPts val="0"/>
              </a:spcAft>
            </a:pPr>
            <a:r>
              <a:rPr lang="vi-VN" sz="2400" dirty="0">
                <a:solidFill>
                  <a:srgbClr val="333333"/>
                </a:solidFill>
                <a:ea typeface="Times New Roman" panose="02020603050405020304" pitchFamily="18" charset="0"/>
              </a:rPr>
              <a:t>B. Giúp Nhật Bản thoát khỏi nguy cơ bị biến thành thuộc địa.</a:t>
            </a:r>
            <a:endParaRPr lang="en-US" sz="2400" dirty="0">
              <a:latin typeface="Times New Roman" panose="02020603050405020304" pitchFamily="18" charset="0"/>
              <a:ea typeface="Calibri" panose="020F0502020204030204" pitchFamily="34" charset="0"/>
            </a:endParaRPr>
          </a:p>
          <a:p>
            <a:pPr algn="just">
              <a:lnSpc>
                <a:spcPct val="106000"/>
              </a:lnSpc>
              <a:spcAft>
                <a:spcPts val="0"/>
              </a:spcAft>
            </a:pPr>
            <a:r>
              <a:rPr lang="vi-VN" sz="2400" dirty="0">
                <a:solidFill>
                  <a:srgbClr val="333333"/>
                </a:solidFill>
                <a:ea typeface="Times New Roman" panose="02020603050405020304" pitchFamily="18" charset="0"/>
              </a:rPr>
              <a:t>C. Thúc đẩy Nhật Bản tiến nhanh trên con đường đế quốc chủ nghĩa.</a:t>
            </a:r>
            <a:endParaRPr lang="en-US" sz="2400" dirty="0">
              <a:latin typeface="Times New Roman" panose="02020603050405020304" pitchFamily="18" charset="0"/>
              <a:ea typeface="Calibri" panose="020F0502020204030204" pitchFamily="34" charset="0"/>
            </a:endParaRPr>
          </a:p>
          <a:p>
            <a:pPr algn="just">
              <a:lnSpc>
                <a:spcPct val="106000"/>
              </a:lnSpc>
              <a:spcAft>
                <a:spcPts val="0"/>
              </a:spcAft>
            </a:pPr>
            <a:r>
              <a:rPr lang="vi-VN" sz="2400" dirty="0">
                <a:solidFill>
                  <a:srgbClr val="333333"/>
                </a:solidFill>
                <a:ea typeface="Times New Roman" panose="02020603050405020304" pitchFamily="18" charset="0"/>
              </a:rPr>
              <a:t>D. Tạo điều kiện để Nhật Bản giúp đỡ các nước châu Á bảo vệ nền độc lập</a:t>
            </a:r>
            <a:r>
              <a:rPr lang="vi-VN" sz="2400" dirty="0" smtClean="0">
                <a:solidFill>
                  <a:srgbClr val="333333"/>
                </a:solidFill>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3062264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732541" y="46852"/>
            <a:ext cx="6811260" cy="1000898"/>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700" b="1">
                <a:solidFill>
                  <a:srgbClr val="FF0000"/>
                </a:solidFill>
                <a:latin typeface="Times New Roman" panose="02020603050405020304" pitchFamily="18" charset="0"/>
                <a:cs typeface="Times New Roman" panose="02020603050405020304" pitchFamily="18" charset="0"/>
              </a:rPr>
              <a:t>Câu 4.</a:t>
            </a:r>
            <a:r>
              <a:rPr lang="en-US" sz="2700">
                <a:solidFill>
                  <a:srgbClr val="FF0000"/>
                </a:solidFill>
                <a:latin typeface="Times New Roman" panose="02020603050405020304" pitchFamily="18" charset="0"/>
                <a:cs typeface="Times New Roman" panose="02020603050405020304" pitchFamily="18" charset="0"/>
              </a:rPr>
              <a:t> </a:t>
            </a:r>
            <a:r>
              <a:rPr lang="en-US" sz="2700" b="1" smtClean="0">
                <a:solidFill>
                  <a:srgbClr val="FF0000"/>
                </a:solidFill>
                <a:latin typeface="Times New Roman" panose="02020603050405020304" pitchFamily="18" charset="0"/>
                <a:cs typeface="Times New Roman" panose="02020603050405020304" pitchFamily="18" charset="0"/>
              </a:rPr>
              <a:t>Trong lĩnh vực kinh tế thực dân Anh đã thi hành chính sách gì?</a:t>
            </a:r>
            <a:endParaRPr lang="en-US" sz="2700" b="1" dirty="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49414" y="2840419"/>
            <a:ext cx="4390975" cy="81074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C</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sym typeface="Arial"/>
              </a:rPr>
              <a:t>Chính sách chia để trị</a:t>
            </a:r>
            <a:r>
              <a:rPr lang="en-US" sz="2400" b="1" dirty="0">
                <a:solidFill>
                  <a:srgbClr val="0070C0"/>
                </a:solidFill>
                <a:latin typeface="Times New Roman" panose="02020603050405020304" pitchFamily="18" charset="0"/>
                <a:cs typeface="Times New Roman" panose="02020603050405020304" pitchFamily="18" charset="0"/>
                <a:sym typeface="Arial"/>
              </a:rPr>
              <a:t>.</a:t>
            </a:r>
            <a:endParaRPr lang="vi-VN" sz="2400" b="1" smtClean="0">
              <a:solidFill>
                <a:srgbClr val="0070C0"/>
              </a:solidFill>
              <a:latin typeface="Times New Roman" panose="02020603050405020304" pitchFamily="18" charset="0"/>
              <a:cs typeface="Times New Roman" panose="02020603050405020304" pitchFamily="18" charset="0"/>
              <a:sym typeface="Arial"/>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3886200" y="4552950"/>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646729" y="1574025"/>
            <a:ext cx="3981385" cy="1001393"/>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lvl="0">
              <a:defRPr/>
            </a:pPr>
            <a:r>
              <a:rPr lang="vi-VN" sz="2400" b="1" smtClean="0">
                <a:solidFill>
                  <a:srgbClr val="0070C0"/>
                </a:solidFill>
                <a:latin typeface="Times New Roman" panose="02020603050405020304" pitchFamily="18" charset="0"/>
                <a:cs typeface="Times New Roman" panose="02020603050405020304" pitchFamily="18" charset="0"/>
              </a:rPr>
              <a:t>B</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rPr>
              <a:t>R</a:t>
            </a:r>
            <a:r>
              <a:rPr lang="vi-VN" sz="2400" b="1" smtClean="0">
                <a:solidFill>
                  <a:srgbClr val="0070C0"/>
                </a:solidFill>
                <a:latin typeface="Times New Roman" panose="02020603050405020304" pitchFamily="18" charset="0"/>
                <a:cs typeface="Times New Roman" panose="02020603050405020304" pitchFamily="18" charset="0"/>
              </a:rPr>
              <a:t>a sức vơ vét nguồn nguyên liệu và bóc lột nhân công để thu lợi nhuận tối đa.</a:t>
            </a:r>
            <a:endParaRPr lang="vi-VN" sz="24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r>
              <a:rPr lang="en-US" sz="24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rPr>
              <a:t>.</a:t>
            </a: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24439" y="3024362"/>
            <a:ext cx="412534" cy="362530"/>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78025" y="1598394"/>
            <a:ext cx="399662" cy="319729"/>
          </a:xfrm>
          <a:prstGeom prst="rect">
            <a:avLst/>
          </a:prstGeom>
        </p:spPr>
      </p:pic>
      <p:sp>
        <p:nvSpPr>
          <p:cNvPr id="15" name="Rectangle 14"/>
          <p:cNvSpPr/>
          <p:nvPr/>
        </p:nvSpPr>
        <p:spPr>
          <a:xfrm>
            <a:off x="149414" y="1596033"/>
            <a:ext cx="4397530" cy="979384"/>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a:t>
            </a:r>
            <a:r>
              <a:rPr lang="vi-VN" sz="2400" b="1" smtClean="0">
                <a:solidFill>
                  <a:srgbClr val="0070C0"/>
                </a:solidFill>
                <a:latin typeface="Times New Roman" panose="02020603050405020304" pitchFamily="18" charset="0"/>
                <a:cs typeface="Times New Roman" panose="02020603050405020304" pitchFamily="18" charset="0"/>
              </a:rPr>
              <a:t>Tư sản Anh chú trọng đầu tư vào thuộc địa.</a:t>
            </a:r>
            <a:endParaRPr lang="it-IT" sz="2400" b="1" kern="0"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21711" y="1987836"/>
            <a:ext cx="418677" cy="367928"/>
          </a:xfrm>
          <a:prstGeom prst="rect">
            <a:avLst/>
          </a:prstGeom>
        </p:spPr>
      </p:pic>
      <p:sp>
        <p:nvSpPr>
          <p:cNvPr id="17" name="Rectangle 16"/>
          <p:cNvSpPr/>
          <p:nvPr/>
        </p:nvSpPr>
        <p:spPr>
          <a:xfrm>
            <a:off x="4646729" y="2840419"/>
            <a:ext cx="3932429" cy="81074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sym typeface="Arial"/>
              </a:rPr>
              <a:t>Chính sách ngu dân</a:t>
            </a:r>
            <a:endParaRPr lang="vi-VN" sz="24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60733" y="3214988"/>
            <a:ext cx="444265" cy="390414"/>
          </a:xfrm>
          <a:prstGeom prst="rect">
            <a:avLst/>
          </a:prstGeom>
        </p:spPr>
      </p:pic>
      <p:pic>
        <p:nvPicPr>
          <p:cNvPr id="21" name="Picture 20"/>
          <p:cNvPicPr>
            <a:picLocks noChangeAspect="1"/>
          </p:cNvPicPr>
          <p:nvPr/>
        </p:nvPicPr>
        <p:blipFill>
          <a:blip r:embed="rId15" cstate="print"/>
          <a:stretch>
            <a:fillRect/>
          </a:stretch>
        </p:blipFill>
        <p:spPr>
          <a:xfrm>
            <a:off x="332517" y="120856"/>
            <a:ext cx="512564" cy="512564"/>
          </a:xfrm>
          <a:prstGeom prst="rect">
            <a:avLst/>
          </a:prstGeom>
        </p:spPr>
      </p:pic>
      <p:sp>
        <p:nvSpPr>
          <p:cNvPr id="22" name="Cloud 21">
            <a:hlinkClick r:id="rId16"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15"/>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15"/>
                                        </p:tgtEl>
                                        <p:attrNameLst>
                                          <p:attrName>fillcolor</p:attrName>
                                        </p:attrNameLst>
                                      </p:cBhvr>
                                      <p:to>
                                        <a:srgbClr val="FFF2CC"/>
                                      </p:to>
                                    </p:animClr>
                                    <p:set>
                                      <p:cBhvr>
                                        <p:cTn id="79" dur="250" fill="hold"/>
                                        <p:tgtEl>
                                          <p:spTgt spid="15"/>
                                        </p:tgtEl>
                                        <p:attrNameLst>
                                          <p:attrName>fill.type</p:attrName>
                                        </p:attrNameLst>
                                      </p:cBhvr>
                                      <p:to>
                                        <p:strVal val="solid"/>
                                      </p:to>
                                    </p:set>
                                    <p:set>
                                      <p:cBhvr>
                                        <p:cTn id="80" dur="250" fill="hold"/>
                                        <p:tgtEl>
                                          <p:spTgt spid="15"/>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strVal val="4*#ppt_w"/>
                                          </p:val>
                                        </p:tav>
                                        <p:tav tm="100000">
                                          <p:val>
                                            <p:strVal val="#ppt_w"/>
                                          </p:val>
                                        </p:tav>
                                      </p:tavLst>
                                    </p:anim>
                                    <p:anim calcmode="lin" valueType="num">
                                      <p:cBhvr>
                                        <p:cTn id="8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15"/>
                                        </p:tgtEl>
                                        <p:attrNameLst>
                                          <p:attrName>fillcolor</p:attrName>
                                        </p:attrNameLst>
                                      </p:cBhvr>
                                      <p:to>
                                        <a:srgbClr val="FFFF00"/>
                                      </p:to>
                                    </p:animClr>
                                    <p:set>
                                      <p:cBhvr>
                                        <p:cTn id="87" dur="250" fill="hold"/>
                                        <p:tgtEl>
                                          <p:spTgt spid="15"/>
                                        </p:tgtEl>
                                        <p:attrNameLst>
                                          <p:attrName>fill.type</p:attrName>
                                        </p:attrNameLst>
                                      </p:cBhvr>
                                      <p:to>
                                        <p:strVal val="solid"/>
                                      </p:to>
                                    </p:set>
                                    <p:set>
                                      <p:cBhvr>
                                        <p:cTn id="88"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89" restart="whenNotActive" fill="hold" evtFilter="cancelBubble" nodeType="interactiveSeq">
                <p:stCondLst>
                  <p:cond evt="onClick" delay="0">
                    <p:tgtEl>
                      <p:spTgt spid="17"/>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17"/>
                                        </p:tgtEl>
                                        <p:attrNameLst>
                                          <p:attrName>fillcolor</p:attrName>
                                        </p:attrNameLst>
                                      </p:cBhvr>
                                      <p:to>
                                        <a:srgbClr val="FFF2CC"/>
                                      </p:to>
                                    </p:animClr>
                                    <p:set>
                                      <p:cBhvr>
                                        <p:cTn id="94" dur="250" fill="hold"/>
                                        <p:tgtEl>
                                          <p:spTgt spid="17"/>
                                        </p:tgtEl>
                                        <p:attrNameLst>
                                          <p:attrName>fill.type</p:attrName>
                                        </p:attrNameLst>
                                      </p:cBhvr>
                                      <p:to>
                                        <p:strVal val="solid"/>
                                      </p:to>
                                    </p:set>
                                    <p:set>
                                      <p:cBhvr>
                                        <p:cTn id="95" dur="250" fill="hold"/>
                                        <p:tgtEl>
                                          <p:spTgt spid="17"/>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19"/>
                                        </p:tgtEl>
                                        <p:attrNameLst>
                                          <p:attrName>style.visibility</p:attrName>
                                        </p:attrNameLst>
                                      </p:cBhvr>
                                      <p:to>
                                        <p:strVal val="visible"/>
                                      </p:to>
                                    </p:set>
                                    <p:anim calcmode="lin" valueType="num">
                                      <p:cBhvr>
                                        <p:cTn id="98" dur="250" fill="hold"/>
                                        <p:tgtEl>
                                          <p:spTgt spid="19"/>
                                        </p:tgtEl>
                                        <p:attrNameLst>
                                          <p:attrName>ppt_w</p:attrName>
                                        </p:attrNameLst>
                                      </p:cBhvr>
                                      <p:tavLst>
                                        <p:tav tm="0">
                                          <p:val>
                                            <p:strVal val="4*#ppt_w"/>
                                          </p:val>
                                        </p:tav>
                                        <p:tav tm="100000">
                                          <p:val>
                                            <p:strVal val="#ppt_w"/>
                                          </p:val>
                                        </p:tav>
                                      </p:tavLst>
                                    </p:anim>
                                    <p:anim calcmode="lin" valueType="num">
                                      <p:cBhvr>
                                        <p:cTn id="99"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17"/>
                                        </p:tgtEl>
                                        <p:attrNameLst>
                                          <p:attrName>fillcolor</p:attrName>
                                        </p:attrNameLst>
                                      </p:cBhvr>
                                      <p:to>
                                        <a:srgbClr val="FFFF00"/>
                                      </p:to>
                                    </p:animClr>
                                    <p:set>
                                      <p:cBhvr>
                                        <p:cTn id="102" dur="250" fill="hold"/>
                                        <p:tgtEl>
                                          <p:spTgt spid="17"/>
                                        </p:tgtEl>
                                        <p:attrNameLst>
                                          <p:attrName>fill.type</p:attrName>
                                        </p:attrNameLst>
                                      </p:cBhvr>
                                      <p:to>
                                        <p:strVal val="solid"/>
                                      </p:to>
                                    </p:set>
                                    <p:set>
                                      <p:cBhvr>
                                        <p:cTn id="103" dur="250" fill="hold"/>
                                        <p:tgtEl>
                                          <p:spTgt spid="17"/>
                                        </p:tgtEl>
                                        <p:attrNameLst>
                                          <p:attrName>fill.on</p:attrName>
                                        </p:attrNameLst>
                                      </p:cBhvr>
                                      <p:to>
                                        <p:strVal val="true"/>
                                      </p:to>
                                    </p:set>
                                  </p:childTnLst>
                                </p:cTn>
                              </p:par>
                            </p:childTnLst>
                          </p:cTn>
                        </p:par>
                      </p:childTnLst>
                    </p:cTn>
                  </p:par>
                </p:childTnLst>
              </p:cTn>
              <p:nextCondLst>
                <p:cond evt="onClick" delay="0">
                  <p:tgtEl>
                    <p:spTgt spid="17"/>
                  </p:tgtEl>
                </p:cond>
              </p:nextCondLst>
            </p:seq>
          </p:childTnLst>
        </p:cTn>
      </p:par>
    </p:tnLst>
    <p:bldLst>
      <p:bldP spid="4" grpId="0" bldLvl="0" animBg="1"/>
      <p:bldP spid="26" grpId="0" bldLvl="0" animBg="1"/>
      <p:bldP spid="40" grpId="0" bldLvl="0" animBg="1"/>
      <p:bldP spid="41" grpId="0" bldLvl="0" animBg="1"/>
      <p:bldP spid="42" grpId="0" bldLvl="0" animBg="1"/>
      <p:bldP spid="15" grpId="0" bldLvl="0" animBg="1"/>
      <p:bldP spid="1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1168003" y="143858"/>
            <a:ext cx="7472764" cy="1031754"/>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algn="ctr"/>
            <a:r>
              <a:rPr lang="en-US" sz="2700" b="1">
                <a:solidFill>
                  <a:srgbClr val="FF0000"/>
                </a:solidFill>
                <a:latin typeface="Times New Roman" panose="02020603050405020304" pitchFamily="18" charset="0"/>
                <a:cs typeface="Times New Roman" panose="02020603050405020304" pitchFamily="18" charset="0"/>
              </a:rPr>
              <a:t>Câu 5</a:t>
            </a:r>
            <a:r>
              <a:rPr lang="en-US" sz="2700" b="1" smtClean="0">
                <a:solidFill>
                  <a:srgbClr val="FF0000"/>
                </a:solidFill>
                <a:latin typeface="Times New Roman" panose="02020603050405020304" pitchFamily="18" charset="0"/>
                <a:cs typeface="Times New Roman" panose="02020603050405020304" pitchFamily="18" charset="0"/>
              </a:rPr>
              <a:t>.</a:t>
            </a:r>
            <a:r>
              <a:rPr lang="en-US" sz="2700" smtClean="0">
                <a:solidFill>
                  <a:schemeClr val="bg1"/>
                </a:solidFill>
                <a:latin typeface="Times New Roman" panose="02020603050405020304" pitchFamily="18" charset="0"/>
                <a:cs typeface="Times New Roman" panose="02020603050405020304" pitchFamily="18" charset="0"/>
              </a:rPr>
              <a:t> </a:t>
            </a:r>
            <a:r>
              <a:rPr lang="en-US" sz="2700" b="1" smtClean="0">
                <a:solidFill>
                  <a:srgbClr val="FF0000"/>
                </a:solidFill>
                <a:latin typeface="Times New Roman" panose="02020603050405020304" pitchFamily="18" charset="0"/>
                <a:cs typeface="Times New Roman" panose="02020603050405020304" pitchFamily="18" charset="0"/>
              </a:rPr>
              <a:t>Lĩnh vực văn hoá, xã hội thực dân Anh đã thi hành chính sách gì?</a:t>
            </a:r>
            <a:endParaRPr lang="en-US" sz="2700" b="1">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30073" y="1885950"/>
            <a:ext cx="4495799" cy="1152696"/>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vi-VN" sz="2100" b="1">
                <a:solidFill>
                  <a:srgbClr val="0070C0"/>
                </a:solidFill>
                <a:latin typeface="Times New Roman" panose="02020603050405020304" pitchFamily="18" charset="0"/>
                <a:cs typeface="Times New Roman" panose="02020603050405020304" pitchFamily="18" charset="0"/>
              </a:rPr>
              <a:t>A</a:t>
            </a:r>
            <a:r>
              <a:rPr lang="vi-VN" sz="2100" b="1" smtClean="0">
                <a:solidFill>
                  <a:srgbClr val="0070C0"/>
                </a:solidFill>
                <a:latin typeface="Times New Roman" panose="02020603050405020304" pitchFamily="18" charset="0"/>
                <a:cs typeface="Times New Roman" panose="02020603050405020304" pitchFamily="18" charset="0"/>
              </a:rPr>
              <a:t>.</a:t>
            </a:r>
            <a:r>
              <a:rPr lang="en-US" sz="2100" b="1" smtClean="0">
                <a:solidFill>
                  <a:srgbClr val="0070C0"/>
                </a:solidFill>
                <a:latin typeface="Times New Roman" panose="02020603050405020304" pitchFamily="18" charset="0"/>
                <a:cs typeface="Times New Roman" panose="02020603050405020304" pitchFamily="18" charset="0"/>
              </a:rPr>
              <a:t> Chính sách "ngu dân", khuyến khích những tập quán lạc hậu và phản động.</a:t>
            </a:r>
            <a:endParaRPr lang="vi-VN" sz="2100" b="1" smtClean="0">
              <a:solidFill>
                <a:srgbClr val="0070C0"/>
              </a:solidFill>
              <a:latin typeface="Times New Roman" panose="02020603050405020304" pitchFamily="18" charset="0"/>
              <a:cs typeface="Times New Roman" panose="02020603050405020304" pitchFamily="18" charset="0"/>
              <a:sym typeface="Arial"/>
            </a:endParaRPr>
          </a:p>
          <a:p>
            <a:pPr>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1" name="Cloud 40"/>
          <p:cNvSpPr/>
          <p:nvPr/>
        </p:nvSpPr>
        <p:spPr>
          <a:xfrm>
            <a:off x="4038600" y="4324350"/>
            <a:ext cx="668565" cy="411680"/>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861111" y="1927167"/>
            <a:ext cx="4282889" cy="8085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100" b="1" dirty="0">
                <a:solidFill>
                  <a:srgbClr val="0070C0"/>
                </a:solidFill>
                <a:latin typeface="Times New Roman" panose="02020603050405020304" pitchFamily="18" charset="0"/>
                <a:cs typeface="Times New Roman" panose="02020603050405020304" pitchFamily="18" charset="0"/>
              </a:rPr>
              <a:t>B</a:t>
            </a:r>
            <a:r>
              <a:rPr lang="en-US" sz="2100" b="1">
                <a:solidFill>
                  <a:srgbClr val="0070C0"/>
                </a:solidFill>
                <a:latin typeface="Times New Roman" panose="02020603050405020304" pitchFamily="18" charset="0"/>
                <a:cs typeface="Times New Roman" panose="02020603050405020304" pitchFamily="18" charset="0"/>
              </a:rPr>
              <a:t>. </a:t>
            </a:r>
            <a:r>
              <a:rPr lang="vi-VN" sz="2100" b="1" smtClean="0">
                <a:solidFill>
                  <a:srgbClr val="0070C0"/>
                </a:solidFill>
                <a:latin typeface="Times New Roman" panose="02020603050405020304" pitchFamily="18" charset="0"/>
                <a:cs typeface="Times New Roman" panose="02020603050405020304" pitchFamily="18" charset="0"/>
              </a:rPr>
              <a:t>Chính sách vơ vét, bóc lột</a:t>
            </a:r>
            <a:r>
              <a:rPr lang="en-US" sz="2100" b="1" smtClean="0">
                <a:solidFill>
                  <a:srgbClr val="0070C0"/>
                </a:solidFill>
                <a:latin typeface="Times New Roman" panose="02020603050405020304" pitchFamily="18" charset="0"/>
                <a:cs typeface="Times New Roman" panose="02020603050405020304" pitchFamily="18" charset="0"/>
              </a:rPr>
              <a:t>.</a:t>
            </a: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4127944" y="1951590"/>
            <a:ext cx="427417" cy="341909"/>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40768" y="2464619"/>
            <a:ext cx="453749" cy="398749"/>
          </a:xfrm>
          <a:prstGeom prst="rect">
            <a:avLst/>
          </a:prstGeom>
        </p:spPr>
      </p:pic>
      <p:sp>
        <p:nvSpPr>
          <p:cNvPr id="19" name="Rectangle 18"/>
          <p:cNvSpPr/>
          <p:nvPr/>
        </p:nvSpPr>
        <p:spPr>
          <a:xfrm>
            <a:off x="0" y="3236993"/>
            <a:ext cx="4495798" cy="80241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100" b="1" smtClean="0">
              <a:solidFill>
                <a:srgbClr val="0070C0"/>
              </a:solidFill>
              <a:latin typeface="Times New Roman" panose="02020603050405020304" pitchFamily="18" charset="0"/>
              <a:cs typeface="Times New Roman" panose="02020603050405020304" pitchFamily="18" charset="0"/>
            </a:endParaRPr>
          </a:p>
          <a:p>
            <a:pPr lvl="0">
              <a:defRPr/>
            </a:pPr>
            <a:r>
              <a:rPr lang="en-US" sz="2100" b="1" smtClean="0">
                <a:solidFill>
                  <a:srgbClr val="0070C0"/>
                </a:solidFill>
                <a:latin typeface="Times New Roman" panose="02020603050405020304" pitchFamily="18" charset="0"/>
                <a:cs typeface="Times New Roman" panose="02020603050405020304" pitchFamily="18" charset="0"/>
              </a:rPr>
              <a:t>C</a:t>
            </a:r>
            <a:r>
              <a:rPr lang="vi-VN" sz="2100" b="1">
                <a:solidFill>
                  <a:srgbClr val="0070C0"/>
                </a:solidFill>
                <a:latin typeface="Times New Roman" panose="02020603050405020304" pitchFamily="18" charset="0"/>
                <a:cs typeface="Times New Roman" panose="02020603050405020304" pitchFamily="18" charset="0"/>
              </a:rPr>
              <a:t>. </a:t>
            </a:r>
            <a:r>
              <a:rPr lang="en-US" sz="2100" b="1" smtClean="0">
                <a:solidFill>
                  <a:srgbClr val="0070C0"/>
                </a:solidFill>
                <a:latin typeface="Times New Roman" panose="02020603050405020304" pitchFamily="18" charset="0"/>
                <a:cs typeface="Times New Roman" panose="02020603050405020304" pitchFamily="18" charset="0"/>
              </a:rPr>
              <a:t>Thực dân Anh tiến hành cuộc khai thác Ấn Độ một cách quy mô</a:t>
            </a:r>
            <a:r>
              <a:rPr lang="vi-VN" sz="2100" b="1" smtClean="0">
                <a:solidFill>
                  <a:srgbClr val="0070C0"/>
                </a:solidFill>
                <a:latin typeface="Times New Roman" panose="02020603050405020304" pitchFamily="18" charset="0"/>
                <a:cs typeface="Times New Roman" panose="02020603050405020304" pitchFamily="18" charset="0"/>
              </a:rPr>
              <a:t>.</a:t>
            </a:r>
            <a:endParaRPr lang="vi-VN" sz="21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38981" y="3659964"/>
            <a:ext cx="453881" cy="398865"/>
          </a:xfrm>
          <a:prstGeom prst="rect">
            <a:avLst/>
          </a:prstGeom>
        </p:spPr>
      </p:pic>
      <p:sp>
        <p:nvSpPr>
          <p:cNvPr id="21" name="Rectangle 20"/>
          <p:cNvSpPr/>
          <p:nvPr/>
        </p:nvSpPr>
        <p:spPr>
          <a:xfrm>
            <a:off x="4891368" y="3068724"/>
            <a:ext cx="4180105" cy="779068"/>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100" b="1" smtClean="0">
              <a:solidFill>
                <a:srgbClr val="0070C0"/>
              </a:solidFill>
              <a:latin typeface="Times New Roman" panose="02020603050405020304" pitchFamily="18" charset="0"/>
              <a:cs typeface="Times New Roman" panose="02020603050405020304" pitchFamily="18" charset="0"/>
            </a:endParaRPr>
          </a:p>
          <a:p>
            <a:pPr lvl="0">
              <a:defRPr/>
            </a:pPr>
            <a:r>
              <a:rPr lang="en-US" sz="2100" b="1" smtClean="0">
                <a:solidFill>
                  <a:srgbClr val="0070C0"/>
                </a:solidFill>
                <a:latin typeface="Times New Roman" panose="02020603050405020304" pitchFamily="18" charset="0"/>
                <a:cs typeface="Times New Roman" panose="02020603050405020304" pitchFamily="18" charset="0"/>
              </a:rPr>
              <a:t>D</a:t>
            </a:r>
            <a:r>
              <a:rPr lang="vi-VN" sz="2100" b="1">
                <a:solidFill>
                  <a:srgbClr val="0070C0"/>
                </a:solidFill>
                <a:latin typeface="Times New Roman" panose="02020603050405020304" pitchFamily="18" charset="0"/>
                <a:cs typeface="Times New Roman" panose="02020603050405020304" pitchFamily="18" charset="0"/>
              </a:rPr>
              <a:t>. </a:t>
            </a:r>
            <a:r>
              <a:rPr lang="en-US" sz="2100" b="1" smtClean="0">
                <a:solidFill>
                  <a:srgbClr val="0070C0"/>
                </a:solidFill>
                <a:latin typeface="Times New Roman" panose="02020603050405020304" pitchFamily="18" charset="0"/>
                <a:cs typeface="Times New Roman" panose="02020603050405020304" pitchFamily="18" charset="0"/>
              </a:rPr>
              <a:t>C</a:t>
            </a:r>
            <a:r>
              <a:rPr lang="vi-VN" sz="2100" b="1" smtClean="0">
                <a:solidFill>
                  <a:srgbClr val="0070C0"/>
                </a:solidFill>
                <a:latin typeface="Times New Roman" panose="02020603050405020304" pitchFamily="18" charset="0"/>
                <a:cs typeface="Times New Roman" panose="02020603050405020304" pitchFamily="18" charset="0"/>
              </a:rPr>
              <a:t>hính quyền thực dân tăng cường chiếm đoạt ruộng đất</a:t>
            </a:r>
            <a:r>
              <a:rPr lang="en-US" sz="2100" b="1" smtClean="0">
                <a:solidFill>
                  <a:srgbClr val="0070C0"/>
                </a:solidFill>
                <a:latin typeface="Times New Roman" panose="02020603050405020304" pitchFamily="18" charset="0"/>
                <a:cs typeface="Times New Roman" panose="02020603050405020304" pitchFamily="18" charset="0"/>
              </a:rPr>
              <a:t>.</a:t>
            </a:r>
            <a:endParaRPr lang="vi-VN" sz="21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77819" y="3479438"/>
            <a:ext cx="448823" cy="394420"/>
          </a:xfrm>
          <a:prstGeom prst="rect">
            <a:avLst/>
          </a:prstGeom>
        </p:spPr>
      </p:pic>
      <p:pic>
        <p:nvPicPr>
          <p:cNvPr id="23" name="Picture 22"/>
          <p:cNvPicPr>
            <a:picLocks noChangeAspect="1"/>
          </p:cNvPicPr>
          <p:nvPr/>
        </p:nvPicPr>
        <p:blipFill>
          <a:blip r:embed="rId14" cstate="print"/>
          <a:stretch>
            <a:fillRect/>
          </a:stretch>
        </p:blipFill>
        <p:spPr>
          <a:xfrm>
            <a:off x="332517" y="120856"/>
            <a:ext cx="512564" cy="512564"/>
          </a:xfrm>
          <a:prstGeom prst="rect">
            <a:avLst/>
          </a:prstGeom>
        </p:spPr>
      </p:pic>
      <p:sp>
        <p:nvSpPr>
          <p:cNvPr id="18" name="Cloud 17">
            <a:hlinkClick r:id="rId15"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19"/>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19"/>
                                        </p:tgtEl>
                                        <p:attrNameLst>
                                          <p:attrName>fillcolor</p:attrName>
                                        </p:attrNameLst>
                                      </p:cBhvr>
                                      <p:to>
                                        <a:srgbClr val="FFF2CC"/>
                                      </p:to>
                                    </p:animClr>
                                    <p:set>
                                      <p:cBhvr>
                                        <p:cTn id="79" dur="250" fill="hold"/>
                                        <p:tgtEl>
                                          <p:spTgt spid="19"/>
                                        </p:tgtEl>
                                        <p:attrNameLst>
                                          <p:attrName>fill.type</p:attrName>
                                        </p:attrNameLst>
                                      </p:cBhvr>
                                      <p:to>
                                        <p:strVal val="solid"/>
                                      </p:to>
                                    </p:set>
                                    <p:set>
                                      <p:cBhvr>
                                        <p:cTn id="80" dur="250" fill="hold"/>
                                        <p:tgtEl>
                                          <p:spTgt spid="19"/>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20"/>
                                        </p:tgtEl>
                                        <p:attrNameLst>
                                          <p:attrName>style.visibility</p:attrName>
                                        </p:attrNameLst>
                                      </p:cBhvr>
                                      <p:to>
                                        <p:strVal val="visible"/>
                                      </p:to>
                                    </p:set>
                                    <p:anim calcmode="lin" valueType="num">
                                      <p:cBhvr>
                                        <p:cTn id="83" dur="250" fill="hold"/>
                                        <p:tgtEl>
                                          <p:spTgt spid="20"/>
                                        </p:tgtEl>
                                        <p:attrNameLst>
                                          <p:attrName>ppt_w</p:attrName>
                                        </p:attrNameLst>
                                      </p:cBhvr>
                                      <p:tavLst>
                                        <p:tav tm="0">
                                          <p:val>
                                            <p:strVal val="4*#ppt_w"/>
                                          </p:val>
                                        </p:tav>
                                        <p:tav tm="100000">
                                          <p:val>
                                            <p:strVal val="#ppt_w"/>
                                          </p:val>
                                        </p:tav>
                                      </p:tavLst>
                                    </p:anim>
                                    <p:anim calcmode="lin" valueType="num">
                                      <p:cBhvr>
                                        <p:cTn id="84"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19"/>
                                        </p:tgtEl>
                                        <p:attrNameLst>
                                          <p:attrName>fillcolor</p:attrName>
                                        </p:attrNameLst>
                                      </p:cBhvr>
                                      <p:to>
                                        <a:srgbClr val="FFFF00"/>
                                      </p:to>
                                    </p:animClr>
                                    <p:set>
                                      <p:cBhvr>
                                        <p:cTn id="87" dur="250" fill="hold"/>
                                        <p:tgtEl>
                                          <p:spTgt spid="19"/>
                                        </p:tgtEl>
                                        <p:attrNameLst>
                                          <p:attrName>fill.type</p:attrName>
                                        </p:attrNameLst>
                                      </p:cBhvr>
                                      <p:to>
                                        <p:strVal val="solid"/>
                                      </p:to>
                                    </p:set>
                                    <p:set>
                                      <p:cBhvr>
                                        <p:cTn id="88" dur="250" fill="hold"/>
                                        <p:tgtEl>
                                          <p:spTgt spid="19"/>
                                        </p:tgtEl>
                                        <p:attrNameLst>
                                          <p:attrName>fill.on</p:attrName>
                                        </p:attrNameLst>
                                      </p:cBhvr>
                                      <p:to>
                                        <p:strVal val="true"/>
                                      </p:to>
                                    </p:set>
                                  </p:childTnLst>
                                </p:cTn>
                              </p:par>
                            </p:childTnLst>
                          </p:cTn>
                        </p:par>
                      </p:childTnLst>
                    </p:cTn>
                  </p:par>
                </p:childTnLst>
              </p:cTn>
              <p:nextCondLst>
                <p:cond evt="onClick" delay="0">
                  <p:tgtEl>
                    <p:spTgt spid="19"/>
                  </p:tgtEl>
                </p:cond>
              </p:nextCondLst>
            </p:seq>
            <p:seq concurrent="1" nextAc="seek">
              <p:cTn id="89" restart="whenNotActive" fill="hold" evtFilter="cancelBubble" nodeType="interactiveSeq">
                <p:stCondLst>
                  <p:cond evt="onClick" delay="0">
                    <p:tgtEl>
                      <p:spTgt spid="21"/>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21"/>
                                        </p:tgtEl>
                                        <p:attrNameLst>
                                          <p:attrName>fillcolor</p:attrName>
                                        </p:attrNameLst>
                                      </p:cBhvr>
                                      <p:to>
                                        <a:srgbClr val="FFF2CC"/>
                                      </p:to>
                                    </p:animClr>
                                    <p:set>
                                      <p:cBhvr>
                                        <p:cTn id="94" dur="250" fill="hold"/>
                                        <p:tgtEl>
                                          <p:spTgt spid="21"/>
                                        </p:tgtEl>
                                        <p:attrNameLst>
                                          <p:attrName>fill.type</p:attrName>
                                        </p:attrNameLst>
                                      </p:cBhvr>
                                      <p:to>
                                        <p:strVal val="solid"/>
                                      </p:to>
                                    </p:set>
                                    <p:set>
                                      <p:cBhvr>
                                        <p:cTn id="95" dur="250" fill="hold"/>
                                        <p:tgtEl>
                                          <p:spTgt spid="21"/>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22"/>
                                        </p:tgtEl>
                                        <p:attrNameLst>
                                          <p:attrName>style.visibility</p:attrName>
                                        </p:attrNameLst>
                                      </p:cBhvr>
                                      <p:to>
                                        <p:strVal val="visible"/>
                                      </p:to>
                                    </p:set>
                                    <p:anim calcmode="lin" valueType="num">
                                      <p:cBhvr>
                                        <p:cTn id="98" dur="250" fill="hold"/>
                                        <p:tgtEl>
                                          <p:spTgt spid="22"/>
                                        </p:tgtEl>
                                        <p:attrNameLst>
                                          <p:attrName>ppt_w</p:attrName>
                                        </p:attrNameLst>
                                      </p:cBhvr>
                                      <p:tavLst>
                                        <p:tav tm="0">
                                          <p:val>
                                            <p:strVal val="4*#ppt_w"/>
                                          </p:val>
                                        </p:tav>
                                        <p:tav tm="100000">
                                          <p:val>
                                            <p:strVal val="#ppt_w"/>
                                          </p:val>
                                        </p:tav>
                                      </p:tavLst>
                                    </p:anim>
                                    <p:anim calcmode="lin" valueType="num">
                                      <p:cBhvr>
                                        <p:cTn id="99" dur="250" fill="hold"/>
                                        <p:tgtEl>
                                          <p:spTgt spid="2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21"/>
                                        </p:tgtEl>
                                        <p:attrNameLst>
                                          <p:attrName>fillcolor</p:attrName>
                                        </p:attrNameLst>
                                      </p:cBhvr>
                                      <p:to>
                                        <a:srgbClr val="FFFF00"/>
                                      </p:to>
                                    </p:animClr>
                                    <p:set>
                                      <p:cBhvr>
                                        <p:cTn id="102" dur="250" fill="hold"/>
                                        <p:tgtEl>
                                          <p:spTgt spid="21"/>
                                        </p:tgtEl>
                                        <p:attrNameLst>
                                          <p:attrName>fill.type</p:attrName>
                                        </p:attrNameLst>
                                      </p:cBhvr>
                                      <p:to>
                                        <p:strVal val="solid"/>
                                      </p:to>
                                    </p:set>
                                    <p:set>
                                      <p:cBhvr>
                                        <p:cTn id="103" dur="250" fill="hold"/>
                                        <p:tgtEl>
                                          <p:spTgt spid="21"/>
                                        </p:tgtEl>
                                        <p:attrNameLst>
                                          <p:attrName>fill.on</p:attrName>
                                        </p:attrNameLst>
                                      </p:cBhvr>
                                      <p:to>
                                        <p:strVal val="true"/>
                                      </p:to>
                                    </p:set>
                                  </p:childTnLst>
                                </p:cTn>
                              </p:par>
                            </p:childTnLst>
                          </p:cTn>
                        </p:par>
                      </p:childTnLst>
                    </p:cTn>
                  </p:par>
                </p:childTnLst>
              </p:cTn>
              <p:nextCondLst>
                <p:cond evt="onClick" delay="0">
                  <p:tgtEl>
                    <p:spTgt spid="21"/>
                  </p:tgtEl>
                </p:cond>
              </p:nextCondLst>
            </p:seq>
          </p:childTnLst>
        </p:cTn>
      </p:par>
    </p:tnLst>
    <p:bldLst>
      <p:bldP spid="4" grpId="0" bldLvl="0" animBg="1"/>
      <p:bldP spid="26" grpId="0" bldLvl="0" animBg="1"/>
      <p:bldP spid="40" grpId="0" bldLvl="0" animBg="1"/>
      <p:bldP spid="41" grpId="0" bldLvl="0" animBg="1"/>
      <p:bldP spid="42" grpId="0" bldLvl="0" animBg="1"/>
      <p:bldP spid="19" grpId="0" bldLvl="0" animBg="1"/>
      <p:bldP spid="2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962028" y="201706"/>
            <a:ext cx="7514032" cy="1094846"/>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400" b="1">
                <a:solidFill>
                  <a:srgbClr val="FF0000"/>
                </a:solidFill>
                <a:latin typeface="Times New Roman" panose="02020603050405020304" pitchFamily="18" charset="0"/>
                <a:cs typeface="Times New Roman" panose="02020603050405020304" pitchFamily="18" charset="0"/>
              </a:rPr>
              <a:t>Câu </a:t>
            </a:r>
            <a:r>
              <a:rPr lang="en-US" sz="2400" b="1" smtClean="0">
                <a:solidFill>
                  <a:srgbClr val="FF0000"/>
                </a:solidFill>
                <a:latin typeface="Times New Roman" panose="02020603050405020304" pitchFamily="18" charset="0"/>
                <a:cs typeface="Times New Roman" panose="02020603050405020304" pitchFamily="18" charset="0"/>
              </a:rPr>
              <a:t>6.</a:t>
            </a:r>
            <a:r>
              <a:rPr lang="en-US" sz="2400" b="1">
                <a:solidFill>
                  <a:srgbClr val="FF0000"/>
                </a:solidFill>
                <a:latin typeface="Times New Roman" panose="02020603050405020304" pitchFamily="18" charset="0"/>
                <a:cs typeface="Times New Roman" panose="02020603050405020304" pitchFamily="18" charset="0"/>
              </a:rPr>
              <a:t> </a:t>
            </a:r>
            <a:r>
              <a:rPr lang="en-US" sz="2400" smtClean="0">
                <a:solidFill>
                  <a:srgbClr val="FF0000"/>
                </a:solidFill>
              </a:rPr>
              <a:t> </a:t>
            </a:r>
            <a:r>
              <a:rPr lang="en-US" sz="2400" b="1" smtClean="0">
                <a:solidFill>
                  <a:srgbClr val="FF0000"/>
                </a:solidFill>
                <a:latin typeface="Times New Roman" panose="02020603050405020304" pitchFamily="18" charset="0"/>
                <a:cs typeface="Times New Roman" panose="02020603050405020304" pitchFamily="18" charset="0"/>
              </a:rPr>
              <a:t>Đến giữa thế kỉ mấy, thực dân Anh đã hoàn thành việc xâm chiếm và áp đặt ách cai trị ở Ấn Độ?</a:t>
            </a:r>
            <a:endParaRPr lang="vi-VN" sz="2400" b="1" smtClean="0">
              <a:solidFill>
                <a:srgbClr val="FF0000"/>
              </a:solidFill>
              <a:latin typeface="Times New Roman" panose="02020603050405020304" pitchFamily="18" charset="0"/>
              <a:cs typeface="Times New Roman" panose="02020603050405020304" pitchFamily="18" charset="0"/>
            </a:endParaRPr>
          </a:p>
          <a:p>
            <a:pPr algn="ctr"/>
            <a:endParaRPr lang="en-US" sz="2400" b="1">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0" y="2625665"/>
            <a:ext cx="4038600" cy="134794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a:defRPr/>
            </a:pPr>
            <a:r>
              <a:rPr lang="en-US" sz="2300" b="1" smtClean="0">
                <a:solidFill>
                  <a:srgbClr val="0070C0"/>
                </a:solidFill>
                <a:latin typeface="Times New Roman" panose="02020603050405020304" pitchFamily="18" charset="0"/>
                <a:cs typeface="Times New Roman" panose="02020603050405020304" pitchFamily="18" charset="0"/>
              </a:rPr>
              <a:t>C</a:t>
            </a:r>
            <a:r>
              <a:rPr lang="vi-VN" sz="23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sym typeface="Arial"/>
              </a:rPr>
              <a:t>Giữa thế kỉ XIX.</a:t>
            </a:r>
            <a:endParaRPr lang="vi-VN" sz="2400" b="1" kern="0" smtClea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smtClean="0">
              <a:solidFill>
                <a:srgbClr val="0070C0"/>
              </a:solidFill>
              <a:latin typeface="Times New Roman" panose="02020603050405020304" pitchFamily="18" charset="0"/>
              <a:cs typeface="Times New Roman" panose="02020603050405020304" pitchFamily="18" charset="0"/>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10224451" y="3526876"/>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556481" y="1691717"/>
            <a:ext cx="4587520" cy="578112"/>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300" b="1" smtClean="0">
              <a:solidFill>
                <a:srgbClr val="0070C0"/>
              </a:solidFill>
              <a:latin typeface="Times New Roman" panose="02020603050405020304" pitchFamily="18" charset="0"/>
              <a:cs typeface="Times New Roman" panose="02020603050405020304" pitchFamily="18" charset="0"/>
              <a:sym typeface="Arial"/>
            </a:endParaRPr>
          </a:p>
          <a:p>
            <a:pPr>
              <a:defRPr/>
            </a:pPr>
            <a:endParaRPr lang="en-US" sz="2400" b="1" smtClean="0">
              <a:solidFill>
                <a:srgbClr val="0070C0"/>
              </a:solidFill>
              <a:latin typeface="Times New Roman" panose="02020603050405020304" pitchFamily="18" charset="0"/>
              <a:cs typeface="Times New Roman" panose="02020603050405020304" pitchFamily="18" charset="0"/>
              <a:sym typeface="Arial"/>
            </a:endParaRPr>
          </a:p>
          <a:p>
            <a:pPr>
              <a:defRPr/>
            </a:pPr>
            <a:r>
              <a:rPr lang="en-US" sz="2400" b="1" smtClean="0">
                <a:solidFill>
                  <a:srgbClr val="0070C0"/>
                </a:solidFill>
                <a:latin typeface="Times New Roman" panose="02020603050405020304" pitchFamily="18" charset="0"/>
                <a:cs typeface="Times New Roman" panose="02020603050405020304" pitchFamily="18" charset="0"/>
                <a:sym typeface="Arial"/>
              </a:rPr>
              <a:t>B.Giữa thế kỉ XVIII.</a:t>
            </a:r>
            <a:endParaRPr lang="vi-VN" sz="2400" b="1" smtClea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3570904" y="2801182"/>
            <a:ext cx="413085" cy="330444"/>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65924" y="1925075"/>
            <a:ext cx="382303" cy="335963"/>
          </a:xfrm>
          <a:prstGeom prst="rect">
            <a:avLst/>
          </a:prstGeom>
        </p:spPr>
      </p:pic>
      <p:sp>
        <p:nvSpPr>
          <p:cNvPr id="14" name="Rectangle 13"/>
          <p:cNvSpPr/>
          <p:nvPr/>
        </p:nvSpPr>
        <p:spPr>
          <a:xfrm>
            <a:off x="171194" y="1698330"/>
            <a:ext cx="4019807" cy="64145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a:defRPr/>
            </a:pPr>
            <a:r>
              <a:rPr lang="en-US" sz="2400" b="1" smtClean="0">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a:t>
            </a:r>
            <a:r>
              <a:rPr lang="en-US" sz="2400" b="1" smtClean="0">
                <a:solidFill>
                  <a:srgbClr val="0070C0"/>
                </a:solidFill>
                <a:latin typeface="Times New Roman" panose="02020603050405020304" pitchFamily="18" charset="0"/>
                <a:cs typeface="Times New Roman" panose="02020603050405020304" pitchFamily="18" charset="0"/>
                <a:sym typeface="Arial"/>
              </a:rPr>
              <a:t>Giữa thế kỉ XVII.</a:t>
            </a:r>
            <a:endParaRPr lang="vi-VN" sz="2400" b="1" kern="0" smtClea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844860" y="1809750"/>
            <a:ext cx="374104" cy="328758"/>
          </a:xfrm>
          <a:prstGeom prst="rect">
            <a:avLst/>
          </a:prstGeom>
        </p:spPr>
      </p:pic>
      <p:sp>
        <p:nvSpPr>
          <p:cNvPr id="18" name="Rectangle 17"/>
          <p:cNvSpPr/>
          <p:nvPr/>
        </p:nvSpPr>
        <p:spPr>
          <a:xfrm>
            <a:off x="4456397" y="2627886"/>
            <a:ext cx="4526239" cy="1204525"/>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smtClean="0">
              <a:solidFill>
                <a:srgbClr val="0070C0"/>
              </a:solidFill>
              <a:latin typeface="Times New Roman" panose="02020603050405020304" pitchFamily="18" charset="0"/>
              <a:cs typeface="Times New Roman" panose="02020603050405020304" pitchFamily="18" charset="0"/>
            </a:endParaRPr>
          </a:p>
          <a:p>
            <a:pPr>
              <a:defRPr/>
            </a:pPr>
            <a:r>
              <a:rPr lang="en-US" sz="2400" b="1" smtClean="0">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vi-VN" sz="2400" b="1" smtClean="0">
                <a:solidFill>
                  <a:srgbClr val="0070C0"/>
                </a:solidFill>
                <a:latin typeface="Times New Roman" panose="02020603050405020304" pitchFamily="18" charset="0"/>
                <a:cs typeface="Times New Roman" panose="02020603050405020304" pitchFamily="18" charset="0"/>
                <a:sym typeface="Arial"/>
              </a:rPr>
              <a:t> </a:t>
            </a:r>
            <a:r>
              <a:rPr lang="en-US" sz="2400" b="1" smtClean="0">
                <a:solidFill>
                  <a:srgbClr val="0070C0"/>
                </a:solidFill>
                <a:latin typeface="Times New Roman" panose="02020603050405020304" pitchFamily="18" charset="0"/>
                <a:cs typeface="Times New Roman" panose="02020603050405020304" pitchFamily="18" charset="0"/>
                <a:sym typeface="Arial"/>
              </a:rPr>
              <a:t>Cuối thế kỉ XX.</a:t>
            </a:r>
            <a:endParaRPr lang="vi-VN" sz="2400" b="1" smtClea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smtClea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60834" y="3189199"/>
            <a:ext cx="370607" cy="325685"/>
          </a:xfrm>
          <a:prstGeom prst="rect">
            <a:avLst/>
          </a:prstGeom>
        </p:spPr>
      </p:pic>
      <p:pic>
        <p:nvPicPr>
          <p:cNvPr id="21" name="Picture 20"/>
          <p:cNvPicPr>
            <a:picLocks noChangeAspect="1"/>
          </p:cNvPicPr>
          <p:nvPr/>
        </p:nvPicPr>
        <p:blipFill>
          <a:blip r:embed="rId15" cstate="print"/>
          <a:stretch>
            <a:fillRect/>
          </a:stretch>
        </p:blipFill>
        <p:spPr>
          <a:xfrm>
            <a:off x="332517" y="120856"/>
            <a:ext cx="512564" cy="512564"/>
          </a:xfrm>
          <a:prstGeom prst="rect">
            <a:avLst/>
          </a:prstGeom>
        </p:spPr>
      </p:pic>
      <p:sp>
        <p:nvSpPr>
          <p:cNvPr id="20" name="Cloud 19">
            <a:hlinkClick r:id="rId16"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8" presetClass="emph" presetSubtype="0" repeatCount="indefinite" fill="hold" nodeType="withEffect">
                                  <p:stCondLst>
                                    <p:cond delay="0"/>
                                  </p:stCondLst>
                                  <p:childTnLst>
                                    <p:animRot by="21600000">
                                      <p:cBhvr>
                                        <p:cTn id="21" dur="2250" fill="hold"/>
                                        <p:tgtEl>
                                          <p:spTgt spid="7"/>
                                        </p:tgtEl>
                                        <p:attrNameLst>
                                          <p:attrName>r</p:attrName>
                                        </p:attrNameLst>
                                      </p:cBhvr>
                                    </p:animRot>
                                  </p:childTnLst>
                                </p:cTn>
                              </p:par>
                              <p:par>
                                <p:cTn id="22" presetID="8" presetClass="emph" presetSubtype="0" repeatCount="indefinite" fill="hold" nodeType="withEffect">
                                  <p:stCondLst>
                                    <p:cond delay="0"/>
                                  </p:stCondLst>
                                  <p:childTnLst>
                                    <p:animRot by="21600000">
                                      <p:cBhvr>
                                        <p:cTn id="23" dur="2500" fill="hold"/>
                                        <p:tgtEl>
                                          <p:spTgt spid="9"/>
                                        </p:tgtEl>
                                        <p:attrNameLst>
                                          <p:attrName>r</p:attrName>
                                        </p:attrNameLst>
                                      </p:cBhvr>
                                    </p:animRot>
                                  </p:childTnLst>
                                </p:cTn>
                              </p:par>
                              <p:par>
                                <p:cTn id="24" presetID="8" presetClass="emph" presetSubtype="0" repeatCount="indefinite" fill="hold" nodeType="withEffect">
                                  <p:stCondLst>
                                    <p:cond delay="0"/>
                                  </p:stCondLst>
                                  <p:childTnLst>
                                    <p:animRot by="21600000">
                                      <p:cBhvr>
                                        <p:cTn id="25" dur="2000" fill="hold"/>
                                        <p:tgtEl>
                                          <p:spTgt spid="11"/>
                                        </p:tgtEl>
                                        <p:attrNameLst>
                                          <p:attrName>r</p:attrName>
                                        </p:attrNameLst>
                                      </p:cBhvr>
                                    </p:animRot>
                                  </p:childTnLst>
                                </p:cTn>
                              </p:par>
                              <p:par>
                                <p:cTn id="26" presetID="2" presetClass="entr" presetSubtype="2" repeatCount="indefinite" fill="hold" grpId="0"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00" fill="hold"/>
                                        <p:tgtEl>
                                          <p:spTgt spid="40"/>
                                        </p:tgtEl>
                                        <p:attrNameLst>
                                          <p:attrName>ppt_x</p:attrName>
                                        </p:attrNameLst>
                                      </p:cBhvr>
                                      <p:tavLst>
                                        <p:tav tm="0">
                                          <p:val>
                                            <p:strVal val="1+#ppt_w/2"/>
                                          </p:val>
                                        </p:tav>
                                        <p:tav tm="100000">
                                          <p:val>
                                            <p:strVal val="#ppt_x"/>
                                          </p:val>
                                        </p:tav>
                                      </p:tavLst>
                                    </p:anim>
                                    <p:anim calcmode="lin" valueType="num">
                                      <p:cBhvr additive="base">
                                        <p:cTn id="29" dur="200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repeatCount="indefinite" fill="hold" grpId="0" nodeType="withEffect">
                                  <p:stCondLst>
                                    <p:cond delay="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20000" fill="hold"/>
                                        <p:tgtEl>
                                          <p:spTgt spid="41"/>
                                        </p:tgtEl>
                                        <p:attrNameLst>
                                          <p:attrName>ppt_x</p:attrName>
                                        </p:attrNameLst>
                                      </p:cBhvr>
                                      <p:tavLst>
                                        <p:tav tm="0">
                                          <p:val>
                                            <p:strVal val="0-#ppt_w/2"/>
                                          </p:val>
                                        </p:tav>
                                        <p:tav tm="100000">
                                          <p:val>
                                            <p:strVal val="#ppt_x"/>
                                          </p:val>
                                        </p:tav>
                                      </p:tavLst>
                                    </p:anim>
                                    <p:anim calcmode="lin" valueType="num">
                                      <p:cBhvr additive="base">
                                        <p:cTn id="33" dur="20000" fill="hold"/>
                                        <p:tgtEl>
                                          <p:spTgt spid="41"/>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14"/>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14"/>
                                        </p:tgtEl>
                                        <p:attrNameLst>
                                          <p:attrName>fillcolor</p:attrName>
                                        </p:attrNameLst>
                                      </p:cBhvr>
                                      <p:to>
                                        <a:srgbClr val="FFF2CC"/>
                                      </p:to>
                                    </p:animClr>
                                    <p:set>
                                      <p:cBhvr>
                                        <p:cTn id="79" dur="250" fill="hold"/>
                                        <p:tgtEl>
                                          <p:spTgt spid="14"/>
                                        </p:tgtEl>
                                        <p:attrNameLst>
                                          <p:attrName>fill.type</p:attrName>
                                        </p:attrNameLst>
                                      </p:cBhvr>
                                      <p:to>
                                        <p:strVal val="solid"/>
                                      </p:to>
                                    </p:set>
                                    <p:set>
                                      <p:cBhvr>
                                        <p:cTn id="80" dur="250" fill="hold"/>
                                        <p:tgtEl>
                                          <p:spTgt spid="14"/>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strVal val="4*#ppt_w"/>
                                          </p:val>
                                        </p:tav>
                                        <p:tav tm="100000">
                                          <p:val>
                                            <p:strVal val="#ppt_w"/>
                                          </p:val>
                                        </p:tav>
                                      </p:tavLst>
                                    </p:anim>
                                    <p:anim calcmode="lin" valueType="num">
                                      <p:cBhvr>
                                        <p:cTn id="8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14"/>
                                        </p:tgtEl>
                                        <p:attrNameLst>
                                          <p:attrName>fillcolor</p:attrName>
                                        </p:attrNameLst>
                                      </p:cBhvr>
                                      <p:to>
                                        <a:srgbClr val="FFFF00"/>
                                      </p:to>
                                    </p:animClr>
                                    <p:set>
                                      <p:cBhvr>
                                        <p:cTn id="87" dur="250" fill="hold"/>
                                        <p:tgtEl>
                                          <p:spTgt spid="14"/>
                                        </p:tgtEl>
                                        <p:attrNameLst>
                                          <p:attrName>fill.type</p:attrName>
                                        </p:attrNameLst>
                                      </p:cBhvr>
                                      <p:to>
                                        <p:strVal val="solid"/>
                                      </p:to>
                                    </p:set>
                                    <p:set>
                                      <p:cBhvr>
                                        <p:cTn id="88"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89" restart="whenNotActive" fill="hold" evtFilter="cancelBubble" nodeType="interactiveSeq">
                <p:stCondLst>
                  <p:cond evt="onClick" delay="0">
                    <p:tgtEl>
                      <p:spTgt spid="18"/>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18"/>
                                        </p:tgtEl>
                                        <p:attrNameLst>
                                          <p:attrName>fillcolor</p:attrName>
                                        </p:attrNameLst>
                                      </p:cBhvr>
                                      <p:to>
                                        <a:srgbClr val="FFF2CC"/>
                                      </p:to>
                                    </p:animClr>
                                    <p:set>
                                      <p:cBhvr>
                                        <p:cTn id="94" dur="250" fill="hold"/>
                                        <p:tgtEl>
                                          <p:spTgt spid="18"/>
                                        </p:tgtEl>
                                        <p:attrNameLst>
                                          <p:attrName>fill.type</p:attrName>
                                        </p:attrNameLst>
                                      </p:cBhvr>
                                      <p:to>
                                        <p:strVal val="solid"/>
                                      </p:to>
                                    </p:set>
                                    <p:set>
                                      <p:cBhvr>
                                        <p:cTn id="95" dur="250" fill="hold"/>
                                        <p:tgtEl>
                                          <p:spTgt spid="18"/>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19"/>
                                        </p:tgtEl>
                                        <p:attrNameLst>
                                          <p:attrName>style.visibility</p:attrName>
                                        </p:attrNameLst>
                                      </p:cBhvr>
                                      <p:to>
                                        <p:strVal val="visible"/>
                                      </p:to>
                                    </p:set>
                                    <p:anim calcmode="lin" valueType="num">
                                      <p:cBhvr>
                                        <p:cTn id="98" dur="250" fill="hold"/>
                                        <p:tgtEl>
                                          <p:spTgt spid="19"/>
                                        </p:tgtEl>
                                        <p:attrNameLst>
                                          <p:attrName>ppt_w</p:attrName>
                                        </p:attrNameLst>
                                      </p:cBhvr>
                                      <p:tavLst>
                                        <p:tav tm="0">
                                          <p:val>
                                            <p:strVal val="4*#ppt_w"/>
                                          </p:val>
                                        </p:tav>
                                        <p:tav tm="100000">
                                          <p:val>
                                            <p:strVal val="#ppt_w"/>
                                          </p:val>
                                        </p:tav>
                                      </p:tavLst>
                                    </p:anim>
                                    <p:anim calcmode="lin" valueType="num">
                                      <p:cBhvr>
                                        <p:cTn id="99"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18"/>
                                        </p:tgtEl>
                                        <p:attrNameLst>
                                          <p:attrName>fillcolor</p:attrName>
                                        </p:attrNameLst>
                                      </p:cBhvr>
                                      <p:to>
                                        <a:srgbClr val="FFFF00"/>
                                      </p:to>
                                    </p:animClr>
                                    <p:set>
                                      <p:cBhvr>
                                        <p:cTn id="102" dur="250" fill="hold"/>
                                        <p:tgtEl>
                                          <p:spTgt spid="18"/>
                                        </p:tgtEl>
                                        <p:attrNameLst>
                                          <p:attrName>fill.type</p:attrName>
                                        </p:attrNameLst>
                                      </p:cBhvr>
                                      <p:to>
                                        <p:strVal val="solid"/>
                                      </p:to>
                                    </p:set>
                                    <p:set>
                                      <p:cBhvr>
                                        <p:cTn id="103" dur="25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childTnLst>
        </p:cTn>
      </p:par>
    </p:tnLst>
    <p:bldLst>
      <p:bldP spid="4" grpId="0" bldLvl="0" animBg="1"/>
      <p:bldP spid="26" grpId="0" bldLvl="0" animBg="1"/>
      <p:bldP spid="40" grpId="0" bldLvl="0" animBg="1"/>
      <p:bldP spid="41" grpId="0" bldLvl="0" animBg="1"/>
      <p:bldP spid="42" grpId="0" bldLvl="0" animBg="1"/>
      <p:bldP spid="14" grpId="0" bldLvl="0" animBg="1"/>
      <p:bldP spid="18"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p:cNvSpPr/>
          <p:nvPr/>
        </p:nvSpPr>
        <p:spPr>
          <a:xfrm>
            <a:off x="609600" y="514350"/>
            <a:ext cx="3235960" cy="318516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latin typeface="Times New Roman" panose="02020603050405020304" pitchFamily="18" charset="0"/>
                <a:cs typeface="Times New Roman" panose="02020603050405020304" pitchFamily="18" charset="0"/>
              </a:rPr>
              <a:t>HOẠT ĐỘNG</a:t>
            </a:r>
          </a:p>
        </p:txBody>
      </p:sp>
      <p:pic>
        <p:nvPicPr>
          <p:cNvPr id="4" name="Hình ảnh 3" descr="Ảnh có chứa văn bản, đồ chơi, đồ họa véc-tơ, danh thiếp&#10;&#10;Mô tả được tạo tự độ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9225" y="2676087"/>
            <a:ext cx="2320220" cy="2234972"/>
          </a:xfrm>
          <a:prstGeom prst="rect">
            <a:avLst/>
          </a:prstGeom>
        </p:spPr>
      </p:pic>
      <p:sp>
        <p:nvSpPr>
          <p:cNvPr id="2" name="TextBox 10"/>
          <p:cNvSpPr txBox="1"/>
          <p:nvPr/>
        </p:nvSpPr>
        <p:spPr>
          <a:xfrm>
            <a:off x="4075090" y="1815147"/>
            <a:ext cx="2438400" cy="583565"/>
          </a:xfrm>
          <a:prstGeom prst="rect">
            <a:avLst/>
          </a:prstGeom>
          <a:solidFill>
            <a:schemeClr val="accent6">
              <a:lumMod val="40000"/>
              <a:lumOff val="60000"/>
            </a:schemeClr>
          </a:solidFill>
        </p:spPr>
        <p:txBody>
          <a:bodyPr wrap="square">
            <a:spAutoFit/>
          </a:bodyPr>
          <a:lstStyle/>
          <a:p>
            <a:r>
              <a:rPr lang="en-GB" altLang="en-US" sz="3200" b="1" dirty="0">
                <a:solidFill>
                  <a:srgbClr val="FF0000"/>
                </a:solidFill>
                <a:latin typeface="Times New Roman" panose="02020603050405020304" pitchFamily="18" charset="0"/>
              </a:rPr>
              <a:t>VẬN DỤNG</a:t>
            </a:r>
          </a:p>
        </p:txBody>
      </p:sp>
    </p:spTree>
    <p:extLst>
      <p:ext uri="{BB962C8B-B14F-4D97-AF65-F5344CB8AC3E}">
        <p14:creationId xmlns:p14="http://schemas.microsoft.com/office/powerpoint/2010/main" val="107823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by="(-#ppt_w*2)" calcmode="lin" valueType="num">
                                      <p:cBhvr rctx="PPT">
                                        <p:cTn id="18" dur="500" autoRev="1" fill="hold">
                                          <p:stCondLst>
                                            <p:cond delay="0"/>
                                          </p:stCondLst>
                                        </p:cTn>
                                        <p:tgtEl>
                                          <p:spTgt spid="2"/>
                                        </p:tgtEl>
                                        <p:attrNameLst>
                                          <p:attrName>ppt_w</p:attrName>
                                        </p:attrNameLst>
                                      </p:cBhvr>
                                    </p:anim>
                                    <p:anim by="(#ppt_w*0.50)" calcmode="lin" valueType="num">
                                      <p:cBhvr>
                                        <p:cTn id="19" dur="500" decel="50000" autoRev="1" fill="hold">
                                          <p:stCondLst>
                                            <p:cond delay="0"/>
                                          </p:stCondLst>
                                        </p:cTn>
                                        <p:tgtEl>
                                          <p:spTgt spid="2"/>
                                        </p:tgtEl>
                                        <p:attrNameLst>
                                          <p:attrName>ppt_x</p:attrName>
                                        </p:attrNameLst>
                                      </p:cBhvr>
                                    </p:anim>
                                    <p:anim from="(-#ppt_h/2)" to="(#ppt_y)" calcmode="lin" valueType="num">
                                      <p:cBhvr>
                                        <p:cTn id="20" dur="1000" fill="hold">
                                          <p:stCondLst>
                                            <p:cond delay="0"/>
                                          </p:stCondLst>
                                        </p:cTn>
                                        <p:tgtEl>
                                          <p:spTgt spid="2"/>
                                        </p:tgtEl>
                                        <p:attrNameLst>
                                          <p:attrName>ppt_y</p:attrName>
                                        </p:attrNameLst>
                                      </p:cBhvr>
                                    </p:anim>
                                    <p:animRot by="21600000">
                                      <p:cBhvr>
                                        <p:cTn id="21"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p:cNvGrpSpPr/>
          <p:nvPr/>
        </p:nvGrpSpPr>
        <p:grpSpPr>
          <a:xfrm>
            <a:off x="4321859" y="188872"/>
            <a:ext cx="3499060" cy="1465064"/>
            <a:chOff x="-1" y="0"/>
            <a:chExt cx="4665411" cy="1953417"/>
          </a:xfrm>
        </p:grpSpPr>
        <p:pic>
          <p:nvPicPr>
            <p:cNvPr id="6622" name="Untitled-1.png" descr="Untitled-1.png"/>
            <p:cNvPicPr>
              <a:picLocks noChangeAspect="1"/>
            </p:cNvPicPr>
            <p:nvPr/>
          </p:nvPicPr>
          <p:blipFill>
            <a:blip r:embed="rId2" cstate="print"/>
            <a:srcRect r="22717"/>
            <a:stretch>
              <a:fillRect/>
            </a:stretch>
          </p:blipFill>
          <p:spPr>
            <a:xfrm rot="21124239" flipH="1">
              <a:off x="1751179" y="193519"/>
              <a:ext cx="2866919" cy="884627"/>
            </a:xfrm>
            <a:prstGeom prst="rect">
              <a:avLst/>
            </a:prstGeom>
            <a:ln w="12700" cap="flat">
              <a:noFill/>
              <a:miter lim="400000"/>
            </a:ln>
            <a:effectLst/>
          </p:spPr>
        </p:pic>
        <p:pic>
          <p:nvPicPr>
            <p:cNvPr id="6623" name="Untitled-1.png" descr="Untitled-1.png"/>
            <p:cNvPicPr>
              <a:picLocks noChangeAspect="1"/>
            </p:cNvPicPr>
            <p:nvPr/>
          </p:nvPicPr>
          <p:blipFill>
            <a:blip r:embed="rId3" cstate="print"/>
            <a:srcRect r="21742"/>
            <a:stretch>
              <a:fillRect/>
            </a:stretch>
          </p:blipFill>
          <p:spPr>
            <a:xfrm rot="20026437">
              <a:off x="122327" y="800365"/>
              <a:ext cx="1420905" cy="884627"/>
            </a:xfrm>
            <a:prstGeom prst="rect">
              <a:avLst/>
            </a:prstGeom>
            <a:ln w="12700" cap="flat">
              <a:noFill/>
              <a:miter lim="400000"/>
            </a:ln>
            <a:effectLst/>
          </p:spPr>
        </p:pic>
      </p:grpSp>
      <p:sp>
        <p:nvSpPr>
          <p:cNvPr id="6625" name="Rectangle"/>
          <p:cNvSpPr/>
          <p:nvPr/>
        </p:nvSpPr>
        <p:spPr>
          <a:xfrm rot="20642963">
            <a:off x="4865658" y="217066"/>
            <a:ext cx="2723876" cy="1409458"/>
          </a:xfrm>
          <a:prstGeom prst="rect">
            <a:avLst/>
          </a:prstGeom>
          <a:gradFill>
            <a:gsLst>
              <a:gs pos="0">
                <a:srgbClr val="0CB100"/>
              </a:gs>
              <a:gs pos="46821">
                <a:srgbClr val="67CE02"/>
              </a:gs>
              <a:gs pos="99075">
                <a:srgbClr val="C3EA03"/>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26" name="TinyPPT.png" descr="TinyPPT.png"/>
          <p:cNvPicPr>
            <a:picLocks noChangeAspect="1"/>
          </p:cNvPicPr>
          <p:nvPr/>
        </p:nvPicPr>
        <p:blipFill>
          <a:blip r:embed="rId4" cstate="print"/>
          <a:stretch>
            <a:fillRect/>
          </a:stretch>
        </p:blipFill>
        <p:spPr>
          <a:xfrm rot="20642963">
            <a:off x="5158750" y="755425"/>
            <a:ext cx="363140" cy="617587"/>
          </a:xfrm>
          <a:prstGeom prst="rect">
            <a:avLst/>
          </a:prstGeom>
          <a:ln w="12700">
            <a:miter lim="400000"/>
          </a:ln>
        </p:spPr>
      </p:pic>
      <p:sp>
        <p:nvSpPr>
          <p:cNvPr id="6627" name="Line"/>
          <p:cNvSpPr/>
          <p:nvPr/>
        </p:nvSpPr>
        <p:spPr>
          <a:xfrm rot="20642963">
            <a:off x="4905201" y="512920"/>
            <a:ext cx="153749" cy="381518"/>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28" name="TextBox 34"/>
          <p:cNvSpPr txBox="1"/>
          <p:nvPr/>
        </p:nvSpPr>
        <p:spPr>
          <a:xfrm rot="20642963">
            <a:off x="4908782" y="798412"/>
            <a:ext cx="437501" cy="382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a:t>01</a:t>
            </a:r>
          </a:p>
        </p:txBody>
      </p:sp>
      <p:sp>
        <p:nvSpPr>
          <p:cNvPr id="6629" name="TextBox 52"/>
          <p:cNvSpPr txBox="1"/>
          <p:nvPr/>
        </p:nvSpPr>
        <p:spPr>
          <a:xfrm rot="20642963">
            <a:off x="5456449" y="81256"/>
            <a:ext cx="2087312" cy="14542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Nếu</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em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là</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phóng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viên</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em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sẽ</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sưu</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tầm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thông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tin,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tranh</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ảnh</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để</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viết</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phóng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sự</a:t>
            </a:r>
            <a:r>
              <a:rPr sz="1500" dirty="0">
                <a:solidFill>
                  <a:srgbClr val="A7A7A7">
                    <a:lumMod val="10000"/>
                  </a:srgbClr>
                </a:solidFill>
                <a:latin typeface="Times New Roman" panose="02020603050405020304" pitchFamily="18" charset="0"/>
                <a:cs typeface="Times New Roman" panose="02020603050405020304" pitchFamily="18" charset="0"/>
              </a:rPr>
              <a:t>  </a:t>
            </a:r>
            <a:r>
              <a:rPr lang="en-US" sz="1500" err="1">
                <a:solidFill>
                  <a:srgbClr val="A7A7A7">
                    <a:lumMod val="10000"/>
                  </a:srgbClr>
                </a:solidFill>
                <a:latin typeface="Times New Roman" panose="02020603050405020304" pitchFamily="18" charset="0"/>
                <a:cs typeface="Times New Roman" panose="02020603050405020304" pitchFamily="18" charset="0"/>
              </a:rPr>
              <a:t>về</a:t>
            </a:r>
            <a:r>
              <a:rPr lang="en-US" sz="1500">
                <a:solidFill>
                  <a:srgbClr val="A7A7A7">
                    <a:lumMod val="10000"/>
                  </a:srgbClr>
                </a:solidFill>
                <a:latin typeface="Times New Roman" panose="02020603050405020304" pitchFamily="18" charset="0"/>
                <a:cs typeface="Times New Roman" panose="02020603050405020304" pitchFamily="18" charset="0"/>
              </a:rPr>
              <a:t> văn hoá chính trị  của Ấn Độ mà em ấn tượng nhất?</a:t>
            </a:r>
            <a:r>
              <a:rPr sz="1500">
                <a:solidFill>
                  <a:srgbClr val="A7A7A7">
                    <a:lumMod val="10000"/>
                  </a:srgbClr>
                </a:solidFill>
                <a:latin typeface="Times New Roman" panose="02020603050405020304" pitchFamily="18" charset="0"/>
                <a:cs typeface="Times New Roman" panose="02020603050405020304" pitchFamily="18" charset="0"/>
              </a:rPr>
              <a:t>   </a:t>
            </a:r>
            <a:endParaRPr sz="1500" dirty="0">
              <a:solidFill>
                <a:srgbClr val="A7A7A7">
                  <a:lumMod val="10000"/>
                </a:srgbClr>
              </a:solidFill>
              <a:latin typeface="Times New Roman" panose="02020603050405020304" pitchFamily="18" charset="0"/>
              <a:cs typeface="Times New Roman" panose="02020603050405020304" pitchFamily="18" charset="0"/>
            </a:endParaRPr>
          </a:p>
        </p:txBody>
      </p:sp>
      <p:grpSp>
        <p:nvGrpSpPr>
          <p:cNvPr id="4" name="Group"/>
          <p:cNvGrpSpPr/>
          <p:nvPr/>
        </p:nvGrpSpPr>
        <p:grpSpPr>
          <a:xfrm>
            <a:off x="3783615" y="3133650"/>
            <a:ext cx="3341728" cy="2038620"/>
            <a:chOff x="0" y="0"/>
            <a:chExt cx="4455636" cy="2718158"/>
          </a:xfrm>
        </p:grpSpPr>
        <p:pic>
          <p:nvPicPr>
            <p:cNvPr id="6631" name="Untitled-1.png" descr="Untitled-1.png"/>
            <p:cNvPicPr>
              <a:picLocks noChangeAspect="1"/>
            </p:cNvPicPr>
            <p:nvPr/>
          </p:nvPicPr>
          <p:blipFill>
            <a:blip r:embed="rId2" cstate="print"/>
            <a:srcRect r="22718"/>
            <a:stretch>
              <a:fillRect/>
            </a:stretch>
          </p:blipFill>
          <p:spPr>
            <a:xfrm rot="1866579" flipH="1">
              <a:off x="1566344" y="1156510"/>
              <a:ext cx="2866920" cy="884626"/>
            </a:xfrm>
            <a:prstGeom prst="rect">
              <a:avLst/>
            </a:prstGeom>
            <a:ln w="12700" cap="flat">
              <a:noFill/>
              <a:miter lim="400000"/>
            </a:ln>
            <a:effectLst/>
          </p:spPr>
        </p:pic>
        <p:pic>
          <p:nvPicPr>
            <p:cNvPr id="6632" name="Untitled-1.png" descr="Untitled-1.png"/>
            <p:cNvPicPr>
              <a:picLocks noChangeAspect="1"/>
            </p:cNvPicPr>
            <p:nvPr/>
          </p:nvPicPr>
          <p:blipFill>
            <a:blip r:embed="rId3" cstate="print"/>
            <a:srcRect r="21742"/>
            <a:stretch>
              <a:fillRect/>
            </a:stretch>
          </p:blipFill>
          <p:spPr>
            <a:xfrm rot="768777">
              <a:off x="80399" y="146542"/>
              <a:ext cx="1420905" cy="884625"/>
            </a:xfrm>
            <a:prstGeom prst="rect">
              <a:avLst/>
            </a:prstGeom>
            <a:ln w="12700" cap="flat">
              <a:noFill/>
              <a:miter lim="400000"/>
            </a:ln>
            <a:effectLst/>
          </p:spPr>
        </p:pic>
      </p:grpSp>
      <p:sp>
        <p:nvSpPr>
          <p:cNvPr id="6634" name="Rectangle"/>
          <p:cNvSpPr/>
          <p:nvPr/>
        </p:nvSpPr>
        <p:spPr>
          <a:xfrm rot="1385303">
            <a:off x="4177603" y="3669181"/>
            <a:ext cx="3104952" cy="854324"/>
          </a:xfrm>
          <a:prstGeom prst="rect">
            <a:avLst/>
          </a:prstGeom>
          <a:gradFill>
            <a:gsLst>
              <a:gs pos="0">
                <a:srgbClr val="F000C6"/>
              </a:gs>
              <a:gs pos="46532">
                <a:srgbClr val="B800C4"/>
              </a:gs>
              <a:gs pos="100000">
                <a:srgbClr val="8000C2"/>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35" name="TinyPPT.png" descr="TinyPPT.png"/>
          <p:cNvPicPr>
            <a:picLocks noChangeAspect="1"/>
          </p:cNvPicPr>
          <p:nvPr/>
        </p:nvPicPr>
        <p:blipFill>
          <a:blip r:embed="rId4" cstate="print"/>
          <a:stretch>
            <a:fillRect/>
          </a:stretch>
        </p:blipFill>
        <p:spPr>
          <a:xfrm rot="1385303">
            <a:off x="4603853" y="3326807"/>
            <a:ext cx="363140" cy="617587"/>
          </a:xfrm>
          <a:prstGeom prst="rect">
            <a:avLst/>
          </a:prstGeom>
          <a:ln w="12700">
            <a:miter lim="400000"/>
          </a:ln>
        </p:spPr>
      </p:pic>
      <p:sp>
        <p:nvSpPr>
          <p:cNvPr id="6636" name="Line"/>
          <p:cNvSpPr/>
          <p:nvPr/>
        </p:nvSpPr>
        <p:spPr>
          <a:xfrm rot="1385303">
            <a:off x="4590328" y="3082928"/>
            <a:ext cx="153749" cy="381517"/>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37" name="TextBox 34"/>
          <p:cNvSpPr txBox="1"/>
          <p:nvPr/>
        </p:nvSpPr>
        <p:spPr>
          <a:xfrm rot="1385303">
            <a:off x="4381177" y="3399075"/>
            <a:ext cx="437501" cy="377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dirty="0"/>
              <a:t>0</a:t>
            </a:r>
            <a:r>
              <a:rPr lang="en-US" sz="2000" dirty="0"/>
              <a:t>3</a:t>
            </a:r>
            <a:endParaRPr sz="2000" dirty="0"/>
          </a:p>
        </p:txBody>
      </p:sp>
      <p:sp>
        <p:nvSpPr>
          <p:cNvPr id="6638" name="TextBox 52"/>
          <p:cNvSpPr txBox="1"/>
          <p:nvPr/>
        </p:nvSpPr>
        <p:spPr>
          <a:xfrm rot="1385303">
            <a:off x="4889350" y="3629409"/>
            <a:ext cx="2017028" cy="900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800" dirty="0" err="1">
                <a:solidFill>
                  <a:srgbClr val="A7A7A7">
                    <a:lumMod val="10000"/>
                  </a:srgbClr>
                </a:solidFill>
                <a:latin typeface="Times New Roman" panose="02020603050405020304" pitchFamily="18" charset="0"/>
                <a:cs typeface="Times New Roman" panose="02020603050405020304" pitchFamily="18" charset="0"/>
              </a:rPr>
              <a:t>Em</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hãy</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thiết</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kế</a:t>
            </a:r>
            <a:r>
              <a:rPr lang="en-US" sz="1800" dirty="0">
                <a:solidFill>
                  <a:srgbClr val="A7A7A7">
                    <a:lumMod val="10000"/>
                  </a:srgbClr>
                </a:solidFill>
                <a:latin typeface="Times New Roman" panose="02020603050405020304" pitchFamily="18" charset="0"/>
                <a:cs typeface="Times New Roman" panose="02020603050405020304" pitchFamily="18" charset="0"/>
              </a:rPr>
              <a:t> 1 video </a:t>
            </a:r>
            <a:r>
              <a:rPr lang="en-US" sz="1800" dirty="0" err="1">
                <a:solidFill>
                  <a:srgbClr val="A7A7A7">
                    <a:lumMod val="10000"/>
                  </a:srgbClr>
                </a:solidFill>
                <a:latin typeface="Times New Roman" panose="02020603050405020304" pitchFamily="18" charset="0"/>
                <a:cs typeface="Times New Roman" panose="02020603050405020304" pitchFamily="18" charset="0"/>
              </a:rPr>
              <a:t>giới</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thiệu</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err="1">
                <a:solidFill>
                  <a:srgbClr val="A7A7A7">
                    <a:lumMod val="10000"/>
                  </a:srgbClr>
                </a:solidFill>
                <a:latin typeface="Times New Roman" panose="02020603050405020304" pitchFamily="18" charset="0"/>
                <a:cs typeface="Times New Roman" panose="02020603050405020304" pitchFamily="18" charset="0"/>
              </a:rPr>
              <a:t>về</a:t>
            </a:r>
            <a:r>
              <a:rPr lang="en-US" sz="1800">
                <a:solidFill>
                  <a:srgbClr val="A7A7A7">
                    <a:lumMod val="10000"/>
                  </a:srgbClr>
                </a:solidFill>
                <a:latin typeface="Times New Roman" panose="02020603050405020304" pitchFamily="18" charset="0"/>
                <a:cs typeface="Times New Roman" panose="02020603050405020304" pitchFamily="18" charset="0"/>
              </a:rPr>
              <a:t> đất nước Ấn Độ?</a:t>
            </a:r>
            <a:r>
              <a:rPr sz="1800">
                <a:solidFill>
                  <a:srgbClr val="A7A7A7">
                    <a:lumMod val="10000"/>
                  </a:srgbClr>
                </a:solidFill>
                <a:latin typeface="Times New Roman" panose="02020603050405020304" pitchFamily="18" charset="0"/>
                <a:cs typeface="Times New Roman" panose="02020603050405020304" pitchFamily="18" charset="0"/>
              </a:rPr>
              <a:t>    </a:t>
            </a:r>
            <a:endParaRPr sz="1800" dirty="0">
              <a:solidFill>
                <a:srgbClr val="A7A7A7">
                  <a:lumMod val="10000"/>
                </a:srgbClr>
              </a:solidFill>
              <a:latin typeface="Times New Roman" panose="02020603050405020304" pitchFamily="18" charset="0"/>
              <a:cs typeface="Times New Roman" panose="02020603050405020304" pitchFamily="18" charset="0"/>
            </a:endParaRPr>
          </a:p>
        </p:txBody>
      </p:sp>
      <p:grpSp>
        <p:nvGrpSpPr>
          <p:cNvPr id="8" name="Group"/>
          <p:cNvGrpSpPr/>
          <p:nvPr/>
        </p:nvGrpSpPr>
        <p:grpSpPr>
          <a:xfrm>
            <a:off x="4313947" y="2427752"/>
            <a:ext cx="3486552" cy="1185827"/>
            <a:chOff x="0" y="0"/>
            <a:chExt cx="4648735" cy="1581100"/>
          </a:xfrm>
        </p:grpSpPr>
        <p:pic>
          <p:nvPicPr>
            <p:cNvPr id="6640" name="Untitled-1.png" descr="Untitled-1.png"/>
            <p:cNvPicPr>
              <a:picLocks noChangeAspect="1"/>
            </p:cNvPicPr>
            <p:nvPr/>
          </p:nvPicPr>
          <p:blipFill>
            <a:blip r:embed="rId2" cstate="print"/>
            <a:srcRect r="22717"/>
            <a:stretch>
              <a:fillRect/>
            </a:stretch>
          </p:blipFill>
          <p:spPr>
            <a:xfrm rot="834816" flipH="1">
              <a:off x="1717515" y="364765"/>
              <a:ext cx="2866921" cy="884626"/>
            </a:xfrm>
            <a:prstGeom prst="rect">
              <a:avLst/>
            </a:prstGeom>
            <a:ln w="12700" cap="flat">
              <a:noFill/>
              <a:miter lim="400000"/>
            </a:ln>
            <a:effectLst/>
          </p:spPr>
        </p:pic>
        <p:pic>
          <p:nvPicPr>
            <p:cNvPr id="6641" name="Untitled-1.png" descr="Untitled-1.png"/>
            <p:cNvPicPr>
              <a:picLocks noChangeAspect="1"/>
            </p:cNvPicPr>
            <p:nvPr/>
          </p:nvPicPr>
          <p:blipFill>
            <a:blip r:embed="rId3" cstate="print"/>
            <a:srcRect r="21741"/>
            <a:stretch>
              <a:fillRect/>
            </a:stretch>
          </p:blipFill>
          <p:spPr>
            <a:xfrm rot="21337015">
              <a:off x="31724" y="53002"/>
              <a:ext cx="1420906" cy="884626"/>
            </a:xfrm>
            <a:prstGeom prst="rect">
              <a:avLst/>
            </a:prstGeom>
            <a:ln w="12700" cap="flat">
              <a:noFill/>
              <a:miter lim="400000"/>
            </a:ln>
            <a:effectLst/>
          </p:spPr>
        </p:pic>
      </p:grpSp>
      <p:sp>
        <p:nvSpPr>
          <p:cNvPr id="6643" name="Rectangle"/>
          <p:cNvSpPr/>
          <p:nvPr/>
        </p:nvSpPr>
        <p:spPr>
          <a:xfrm rot="21014184">
            <a:off x="4787271" y="2072859"/>
            <a:ext cx="2929419" cy="989909"/>
          </a:xfrm>
          <a:prstGeom prst="rect">
            <a:avLst/>
          </a:prstGeom>
          <a:gradFill>
            <a:gsLst>
              <a:gs pos="0">
                <a:srgbClr val="FFC203"/>
              </a:gs>
              <a:gs pos="36657">
                <a:srgbClr val="FF7D25"/>
              </a:gs>
              <a:gs pos="77153">
                <a:srgbClr val="FF3847"/>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44" name="TinyPPT.png" descr="TinyPPT.png"/>
          <p:cNvPicPr>
            <a:picLocks noChangeAspect="1"/>
          </p:cNvPicPr>
          <p:nvPr/>
        </p:nvPicPr>
        <p:blipFill>
          <a:blip r:embed="rId4" cstate="print"/>
          <a:stretch>
            <a:fillRect/>
          </a:stretch>
        </p:blipFill>
        <p:spPr>
          <a:xfrm rot="353540">
            <a:off x="5097242" y="2427237"/>
            <a:ext cx="363140" cy="617587"/>
          </a:xfrm>
          <a:prstGeom prst="rect">
            <a:avLst/>
          </a:prstGeom>
          <a:ln w="12700">
            <a:miter lim="400000"/>
          </a:ln>
        </p:spPr>
      </p:pic>
      <p:sp>
        <p:nvSpPr>
          <p:cNvPr id="6645" name="Line"/>
          <p:cNvSpPr/>
          <p:nvPr/>
        </p:nvSpPr>
        <p:spPr>
          <a:xfrm rot="353540">
            <a:off x="4982005" y="2234488"/>
            <a:ext cx="153749" cy="381518"/>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46" name="TextBox 34"/>
          <p:cNvSpPr txBox="1"/>
          <p:nvPr/>
        </p:nvSpPr>
        <p:spPr>
          <a:xfrm rot="353540">
            <a:off x="4868664" y="2556493"/>
            <a:ext cx="437501" cy="377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dirty="0"/>
              <a:t>0</a:t>
            </a:r>
            <a:r>
              <a:rPr lang="en-US" sz="2000" dirty="0"/>
              <a:t>2</a:t>
            </a:r>
            <a:endParaRPr sz="2000" dirty="0"/>
          </a:p>
        </p:txBody>
      </p:sp>
      <p:sp>
        <p:nvSpPr>
          <p:cNvPr id="6647" name="TextBox 52"/>
          <p:cNvSpPr txBox="1"/>
          <p:nvPr/>
        </p:nvSpPr>
        <p:spPr>
          <a:xfrm rot="20757542">
            <a:off x="5457145" y="2270971"/>
            <a:ext cx="1850411" cy="6232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800" dirty="0" err="1">
                <a:latin typeface="Times New Roman" panose="02020603050405020304" pitchFamily="18" charset="0"/>
                <a:cs typeface="Times New Roman" panose="02020603050405020304" pitchFamily="18" charset="0"/>
              </a:rPr>
              <a:t>Vẽ</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sơ</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đồ</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tư</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duy</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tiết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học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hôm</a:t>
            </a:r>
            <a:r>
              <a:rPr lang="en-US" sz="1800" dirty="0">
                <a:latin typeface="Times New Roman" panose="02020603050405020304" pitchFamily="18" charset="0"/>
                <a:cs typeface="Times New Roman" panose="02020603050405020304" pitchFamily="18" charset="0"/>
              </a:rPr>
              <a:t> nay?</a:t>
            </a:r>
            <a:r>
              <a:rPr sz="1800" dirty="0">
                <a:latin typeface="Times New Roman" panose="02020603050405020304" pitchFamily="18" charset="0"/>
                <a:cs typeface="Times New Roman" panose="02020603050405020304" pitchFamily="18" charset="0"/>
              </a:rPr>
              <a:t>    </a:t>
            </a:r>
          </a:p>
        </p:txBody>
      </p:sp>
      <p:pic>
        <p:nvPicPr>
          <p:cNvPr id="6658" name="TinyPPT_8.png" descr="TinyPPT_8.png"/>
          <p:cNvPicPr>
            <a:picLocks noChangeAspect="1"/>
          </p:cNvPicPr>
          <p:nvPr/>
        </p:nvPicPr>
        <p:blipFill>
          <a:blip r:embed="rId5" cstate="print">
            <a:alphaModFix amt="85611"/>
          </a:blip>
          <a:stretch>
            <a:fillRect/>
          </a:stretch>
        </p:blipFill>
        <p:spPr>
          <a:xfrm>
            <a:off x="2530673" y="4504994"/>
            <a:ext cx="1574961" cy="92872"/>
          </a:xfrm>
          <a:prstGeom prst="rect">
            <a:avLst/>
          </a:prstGeom>
          <a:ln w="12700">
            <a:miter lim="400000"/>
          </a:ln>
        </p:spPr>
      </p:pic>
      <p:grpSp>
        <p:nvGrpSpPr>
          <p:cNvPr id="9" name="Group"/>
          <p:cNvGrpSpPr/>
          <p:nvPr/>
        </p:nvGrpSpPr>
        <p:grpSpPr>
          <a:xfrm>
            <a:off x="2313139" y="567721"/>
            <a:ext cx="2010025" cy="3972596"/>
            <a:chOff x="-1" y="-2"/>
            <a:chExt cx="2680031" cy="5296793"/>
          </a:xfrm>
        </p:grpSpPr>
        <p:grpSp>
          <p:nvGrpSpPr>
            <p:cNvPr id="10" name="Group"/>
            <p:cNvGrpSpPr/>
            <p:nvPr/>
          </p:nvGrpSpPr>
          <p:grpSpPr>
            <a:xfrm>
              <a:off x="1019543" y="2666929"/>
              <a:ext cx="640919" cy="2629862"/>
              <a:chOff x="-10" y="-2"/>
              <a:chExt cx="640917" cy="2629861"/>
            </a:xfrm>
          </p:grpSpPr>
          <p:grpSp>
            <p:nvGrpSpPr>
              <p:cNvPr id="11" name="Group"/>
              <p:cNvGrpSpPr/>
              <p:nvPr/>
            </p:nvGrpSpPr>
            <p:grpSpPr>
              <a:xfrm>
                <a:off x="20630" y="228156"/>
                <a:ext cx="601757" cy="2401703"/>
                <a:chOff x="-1" y="0"/>
                <a:chExt cx="601756" cy="2401702"/>
              </a:xfrm>
            </p:grpSpPr>
            <p:grpSp>
              <p:nvGrpSpPr>
                <p:cNvPr id="12" name="Group"/>
                <p:cNvGrpSpPr/>
                <p:nvPr/>
              </p:nvGrpSpPr>
              <p:grpSpPr>
                <a:xfrm>
                  <a:off x="5932" y="1764849"/>
                  <a:ext cx="589515" cy="635963"/>
                  <a:chOff x="0" y="0"/>
                  <a:chExt cx="589514" cy="635961"/>
                </a:xfrm>
              </p:grpSpPr>
              <p:sp>
                <p:nvSpPr>
                  <p:cNvPr id="6659" name="Freeform 732"/>
                  <p:cNvSpPr/>
                  <p:nvPr/>
                </p:nvSpPr>
                <p:spPr>
                  <a:xfrm>
                    <a:off x="88107" y="0"/>
                    <a:ext cx="201698" cy="471345"/>
                  </a:xfrm>
                  <a:custGeom>
                    <a:avLst/>
                    <a:gdLst/>
                    <a:ahLst/>
                    <a:cxnLst>
                      <a:cxn ang="0">
                        <a:pos x="wd2" y="hd2"/>
                      </a:cxn>
                      <a:cxn ang="5400000">
                        <a:pos x="wd2" y="hd2"/>
                      </a:cxn>
                      <a:cxn ang="10800000">
                        <a:pos x="wd2" y="hd2"/>
                      </a:cxn>
                      <a:cxn ang="16200000">
                        <a:pos x="wd2" y="hd2"/>
                      </a:cxn>
                    </a:cxnLst>
                    <a:rect l="0" t="0" r="r" b="b"/>
                    <a:pathLst>
                      <a:path w="21600" h="21600" extrusionOk="0">
                        <a:moveTo>
                          <a:pt x="21600" y="21458"/>
                        </a:moveTo>
                        <a:lnTo>
                          <a:pt x="21337" y="0"/>
                        </a:lnTo>
                        <a:lnTo>
                          <a:pt x="5016" y="0"/>
                        </a:lnTo>
                        <a:lnTo>
                          <a:pt x="0" y="3236"/>
                        </a:lnTo>
                        <a:lnTo>
                          <a:pt x="14926" y="21600"/>
                        </a:lnTo>
                        <a:cubicBezTo>
                          <a:pt x="17133" y="21466"/>
                          <a:pt x="19369" y="21419"/>
                          <a:pt x="21600" y="21458"/>
                        </a:cubicBezTo>
                        <a:close/>
                      </a:path>
                    </a:pathLst>
                  </a:custGeom>
                  <a:solidFill>
                    <a:srgbClr val="FFE6CA"/>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0" name="Freeform 733"/>
                  <p:cNvSpPr/>
                  <p:nvPr/>
                </p:nvSpPr>
                <p:spPr>
                  <a:xfrm>
                    <a:off x="287348" y="-1"/>
                    <a:ext cx="201508" cy="475126"/>
                  </a:xfrm>
                  <a:custGeom>
                    <a:avLst/>
                    <a:gdLst/>
                    <a:ahLst/>
                    <a:cxnLst>
                      <a:cxn ang="0">
                        <a:pos x="wd2" y="hd2"/>
                      </a:cxn>
                      <a:cxn ang="5400000">
                        <a:pos x="wd2" y="hd2"/>
                      </a:cxn>
                      <a:cxn ang="10800000">
                        <a:pos x="wd2" y="hd2"/>
                      </a:cxn>
                      <a:cxn ang="16200000">
                        <a:pos x="wd2" y="hd2"/>
                      </a:cxn>
                    </a:cxnLst>
                    <a:rect l="0" t="0" r="r" b="b"/>
                    <a:pathLst>
                      <a:path w="21600" h="21600" extrusionOk="0">
                        <a:moveTo>
                          <a:pt x="6660" y="21600"/>
                        </a:moveTo>
                        <a:lnTo>
                          <a:pt x="21600" y="3375"/>
                        </a:lnTo>
                        <a:lnTo>
                          <a:pt x="16195" y="0"/>
                        </a:lnTo>
                        <a:lnTo>
                          <a:pt x="0" y="0"/>
                        </a:lnTo>
                        <a:lnTo>
                          <a:pt x="263" y="21288"/>
                        </a:lnTo>
                        <a:cubicBezTo>
                          <a:pt x="2417" y="21311"/>
                          <a:pt x="4559" y="21416"/>
                          <a:pt x="6660" y="21600"/>
                        </a:cubicBezTo>
                        <a:close/>
                      </a:path>
                    </a:pathLst>
                  </a:custGeom>
                  <a:solidFill>
                    <a:srgbClr val="FFDAB0"/>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1" name="Freeform 734"/>
                  <p:cNvSpPr/>
                  <p:nvPr/>
                </p:nvSpPr>
                <p:spPr>
                  <a:xfrm>
                    <a:off x="349480" y="74232"/>
                    <a:ext cx="240035" cy="415671"/>
                  </a:xfrm>
                  <a:custGeom>
                    <a:avLst/>
                    <a:gdLst/>
                    <a:ahLst/>
                    <a:cxnLst>
                      <a:cxn ang="0">
                        <a:pos x="wd2" y="hd2"/>
                      </a:cxn>
                      <a:cxn ang="5400000">
                        <a:pos x="wd2" y="hd2"/>
                      </a:cxn>
                      <a:cxn ang="10800000">
                        <a:pos x="wd2" y="hd2"/>
                      </a:cxn>
                      <a:cxn ang="16200000">
                        <a:pos x="wd2" y="hd2"/>
                      </a:cxn>
                    </a:cxnLst>
                    <a:rect l="0" t="0" r="r" b="b"/>
                    <a:pathLst>
                      <a:path w="21600" h="21600" extrusionOk="0">
                        <a:moveTo>
                          <a:pt x="4725" y="21600"/>
                        </a:moveTo>
                        <a:lnTo>
                          <a:pt x="21600" y="7706"/>
                        </a:lnTo>
                        <a:lnTo>
                          <a:pt x="12542" y="0"/>
                        </a:lnTo>
                        <a:lnTo>
                          <a:pt x="0" y="20832"/>
                        </a:lnTo>
                        <a:cubicBezTo>
                          <a:pt x="1612" y="21021"/>
                          <a:pt x="3192" y="21277"/>
                          <a:pt x="4725" y="21600"/>
                        </a:cubicBezTo>
                        <a:close/>
                      </a:path>
                    </a:pathLst>
                  </a:custGeom>
                  <a:solidFill>
                    <a:srgbClr val="D6B38B"/>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2" name="Freeform 735"/>
                  <p:cNvSpPr/>
                  <p:nvPr/>
                </p:nvSpPr>
                <p:spPr>
                  <a:xfrm>
                    <a:off x="0" y="70623"/>
                    <a:ext cx="226728" cy="414297"/>
                  </a:xfrm>
                  <a:custGeom>
                    <a:avLst/>
                    <a:gdLst/>
                    <a:ahLst/>
                    <a:cxnLst>
                      <a:cxn ang="0">
                        <a:pos x="wd2" y="hd2"/>
                      </a:cxn>
                      <a:cxn ang="5400000">
                        <a:pos x="wd2" y="hd2"/>
                      </a:cxn>
                      <a:cxn ang="10800000">
                        <a:pos x="wd2" y="hd2"/>
                      </a:cxn>
                      <a:cxn ang="16200000">
                        <a:pos x="wd2" y="hd2"/>
                      </a:cxn>
                    </a:cxnLst>
                    <a:rect l="0" t="0" r="r" b="b"/>
                    <a:pathLst>
                      <a:path w="21600" h="21600" extrusionOk="0">
                        <a:moveTo>
                          <a:pt x="8394" y="0"/>
                        </a:moveTo>
                        <a:lnTo>
                          <a:pt x="0" y="7765"/>
                        </a:lnTo>
                        <a:lnTo>
                          <a:pt x="16364" y="21600"/>
                        </a:lnTo>
                        <a:cubicBezTo>
                          <a:pt x="17209" y="21448"/>
                          <a:pt x="18072" y="21315"/>
                          <a:pt x="18950" y="21202"/>
                        </a:cubicBezTo>
                        <a:cubicBezTo>
                          <a:pt x="19821" y="21091"/>
                          <a:pt x="20706" y="20999"/>
                          <a:pt x="21600" y="20928"/>
                        </a:cubicBezTo>
                        <a:lnTo>
                          <a:pt x="8394" y="0"/>
                        </a:lnTo>
                        <a:close/>
                      </a:path>
                    </a:pathLst>
                  </a:custGeom>
                  <a:solidFill>
                    <a:srgbClr val="FFF2E3"/>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3" name="Freeform 737"/>
                  <p:cNvSpPr/>
                  <p:nvPr/>
                </p:nvSpPr>
                <p:spPr>
                  <a:xfrm>
                    <a:off x="172525" y="457711"/>
                    <a:ext cx="229459" cy="178251"/>
                  </a:xfrm>
                  <a:custGeom>
                    <a:avLst/>
                    <a:gdLst/>
                    <a:ahLst/>
                    <a:cxnLst>
                      <a:cxn ang="0">
                        <a:pos x="wd2" y="hd2"/>
                      </a:cxn>
                      <a:cxn ang="5400000">
                        <a:pos x="wd2" y="hd2"/>
                      </a:cxn>
                      <a:cxn ang="10800000">
                        <a:pos x="wd2" y="hd2"/>
                      </a:cxn>
                      <a:cxn ang="16200000">
                        <a:pos x="wd2" y="hd2"/>
                      </a:cxn>
                    </a:cxnLst>
                    <a:rect l="0" t="0" r="r" b="b"/>
                    <a:pathLst>
                      <a:path w="21600" h="21184" extrusionOk="0">
                        <a:moveTo>
                          <a:pt x="0" y="3233"/>
                        </a:moveTo>
                        <a:lnTo>
                          <a:pt x="9458" y="20285"/>
                        </a:lnTo>
                        <a:cubicBezTo>
                          <a:pt x="9796" y="20860"/>
                          <a:pt x="10365" y="21198"/>
                          <a:pt x="10969" y="21183"/>
                        </a:cubicBezTo>
                        <a:cubicBezTo>
                          <a:pt x="11566" y="21191"/>
                          <a:pt x="12128" y="20853"/>
                          <a:pt x="12462" y="20285"/>
                        </a:cubicBezTo>
                        <a:lnTo>
                          <a:pt x="21600" y="3825"/>
                        </a:lnTo>
                        <a:cubicBezTo>
                          <a:pt x="19822" y="3049"/>
                          <a:pt x="18809" y="497"/>
                          <a:pt x="17209" y="88"/>
                        </a:cubicBezTo>
                        <a:cubicBezTo>
                          <a:pt x="15253" y="-402"/>
                          <a:pt x="12818" y="1313"/>
                          <a:pt x="11040" y="1252"/>
                        </a:cubicBezTo>
                        <a:cubicBezTo>
                          <a:pt x="8907" y="1252"/>
                          <a:pt x="6560" y="-239"/>
                          <a:pt x="4782" y="88"/>
                        </a:cubicBezTo>
                        <a:cubicBezTo>
                          <a:pt x="3004" y="415"/>
                          <a:pt x="1422" y="2641"/>
                          <a:pt x="0" y="3233"/>
                        </a:cubicBezTo>
                        <a:close/>
                      </a:path>
                    </a:pathLst>
                  </a:custGeom>
                  <a:solidFill>
                    <a:srgbClr val="636363"/>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grpSp>
            <p:sp>
              <p:nvSpPr>
                <p:cNvPr id="6665" name="Shape"/>
                <p:cNvSpPr/>
                <p:nvPr/>
              </p:nvSpPr>
              <p:spPr>
                <a:xfrm>
                  <a:off x="150535" y="1490225"/>
                  <a:ext cx="150151"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9" y="20110"/>
                        <a:pt x="1317" y="20578"/>
                        <a:pt x="3276" y="20872"/>
                      </a:cubicBezTo>
                      <a:lnTo>
                        <a:pt x="7496" y="21424"/>
                      </a:lnTo>
                      <a:cubicBezTo>
                        <a:pt x="8527" y="21545"/>
                        <a:pt x="9636" y="21600"/>
                        <a:pt x="10772" y="21600"/>
                      </a:cubicBezTo>
                      <a:cubicBezTo>
                        <a:pt x="11909" y="21600"/>
                        <a:pt x="13073" y="21545"/>
                        <a:pt x="14104" y="21424"/>
                      </a:cubicBezTo>
                      <a:lnTo>
                        <a:pt x="18324" y="20872"/>
                      </a:lnTo>
                      <a:cubicBezTo>
                        <a:pt x="20285" y="20579"/>
                        <a:pt x="21464" y="20110"/>
                        <a:pt x="21600" y="19603"/>
                      </a:cubicBezTo>
                      <a:lnTo>
                        <a:pt x="21600" y="0"/>
                      </a:lnTo>
                      <a:lnTo>
                        <a:pt x="0" y="0"/>
                      </a:lnTo>
                      <a:close/>
                    </a:path>
                  </a:pathLst>
                </a:custGeom>
                <a:gradFill flip="none" rotWithShape="1">
                  <a:gsLst>
                    <a:gs pos="20900">
                      <a:srgbClr val="FFC203"/>
                    </a:gs>
                    <a:gs pos="34125">
                      <a:srgbClr val="FFC203"/>
                    </a:gs>
                    <a:gs pos="48736">
                      <a:srgbClr val="FFC203"/>
                    </a:gs>
                    <a:gs pos="100000">
                      <a:srgbClr val="FFC203"/>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6" name="Shape"/>
                <p:cNvSpPr/>
                <p:nvPr/>
              </p:nvSpPr>
              <p:spPr>
                <a:xfrm>
                  <a:off x="451219"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6" y="20110"/>
                        <a:pt x="1371" y="20578"/>
                        <a:pt x="3323" y="20872"/>
                      </a:cubicBezTo>
                      <a:lnTo>
                        <a:pt x="7477" y="21424"/>
                      </a:lnTo>
                      <a:cubicBezTo>
                        <a:pt x="8505" y="21545"/>
                        <a:pt x="9653" y="21600"/>
                        <a:pt x="10800" y="21600"/>
                      </a:cubicBezTo>
                      <a:cubicBezTo>
                        <a:pt x="11947" y="21600"/>
                        <a:pt x="13095" y="21545"/>
                        <a:pt x="14123" y="21424"/>
                      </a:cubicBezTo>
                      <a:lnTo>
                        <a:pt x="18277" y="20872"/>
                      </a:lnTo>
                      <a:cubicBezTo>
                        <a:pt x="20226" y="20578"/>
                        <a:pt x="21461" y="20110"/>
                        <a:pt x="21600" y="19603"/>
                      </a:cubicBezTo>
                      <a:lnTo>
                        <a:pt x="21600" y="0"/>
                      </a:lnTo>
                      <a:lnTo>
                        <a:pt x="0" y="0"/>
                      </a:lnTo>
                      <a:close/>
                    </a:path>
                  </a:pathLst>
                </a:custGeom>
                <a:gradFill flip="none" rotWithShape="1">
                  <a:gsLst>
                    <a:gs pos="20900">
                      <a:srgbClr val="CB4F44"/>
                    </a:gs>
                    <a:gs pos="34125">
                      <a:srgbClr val="CB4F44"/>
                    </a:gs>
                    <a:gs pos="48736">
                      <a:srgbClr val="CB4F44"/>
                    </a:gs>
                    <a:gs pos="100000">
                      <a:srgbClr val="CB4F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7" name="Shape"/>
                <p:cNvSpPr/>
                <p:nvPr/>
              </p:nvSpPr>
              <p:spPr>
                <a:xfrm>
                  <a:off x="0"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9" y="20110"/>
                        <a:pt x="1314" y="20578"/>
                        <a:pt x="3268" y="20872"/>
                      </a:cubicBezTo>
                      <a:lnTo>
                        <a:pt x="7477" y="21424"/>
                      </a:lnTo>
                      <a:cubicBezTo>
                        <a:pt x="8505" y="21545"/>
                        <a:pt x="9611" y="21600"/>
                        <a:pt x="10745" y="21600"/>
                      </a:cubicBezTo>
                      <a:cubicBezTo>
                        <a:pt x="11878" y="21600"/>
                        <a:pt x="13039" y="21545"/>
                        <a:pt x="14068" y="21424"/>
                      </a:cubicBezTo>
                      <a:lnTo>
                        <a:pt x="18277" y="20872"/>
                      </a:lnTo>
                      <a:cubicBezTo>
                        <a:pt x="20229" y="20578"/>
                        <a:pt x="21464" y="20110"/>
                        <a:pt x="21600" y="19603"/>
                      </a:cubicBezTo>
                      <a:lnTo>
                        <a:pt x="21600" y="0"/>
                      </a:lnTo>
                      <a:lnTo>
                        <a:pt x="0" y="0"/>
                      </a:lnTo>
                      <a:close/>
                    </a:path>
                  </a:pathLst>
                </a:custGeom>
                <a:solidFill>
                  <a:srgbClr val="FFDD03"/>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8" name="Shape"/>
                <p:cNvSpPr/>
                <p:nvPr/>
              </p:nvSpPr>
              <p:spPr>
                <a:xfrm>
                  <a:off x="300684"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6" y="20110"/>
                        <a:pt x="1371" y="20578"/>
                        <a:pt x="3323" y="20872"/>
                      </a:cubicBezTo>
                      <a:lnTo>
                        <a:pt x="7532" y="21424"/>
                      </a:lnTo>
                      <a:cubicBezTo>
                        <a:pt x="8561" y="21545"/>
                        <a:pt x="9667" y="21600"/>
                        <a:pt x="10800" y="21600"/>
                      </a:cubicBezTo>
                      <a:cubicBezTo>
                        <a:pt x="11933" y="21600"/>
                        <a:pt x="13095" y="21545"/>
                        <a:pt x="14123" y="21424"/>
                      </a:cubicBezTo>
                      <a:lnTo>
                        <a:pt x="18332" y="20872"/>
                      </a:lnTo>
                      <a:cubicBezTo>
                        <a:pt x="20286" y="20578"/>
                        <a:pt x="21462" y="20110"/>
                        <a:pt x="21600" y="19603"/>
                      </a:cubicBezTo>
                      <a:lnTo>
                        <a:pt x="21600" y="0"/>
                      </a:lnTo>
                      <a:lnTo>
                        <a:pt x="0" y="0"/>
                      </a:lnTo>
                      <a:close/>
                    </a:path>
                  </a:pathLst>
                </a:custGeom>
                <a:gradFill flip="none" rotWithShape="1">
                  <a:gsLst>
                    <a:gs pos="20900">
                      <a:srgbClr val="DF8544"/>
                    </a:gs>
                    <a:gs pos="34125">
                      <a:srgbClr val="DF8544"/>
                    </a:gs>
                    <a:gs pos="48736">
                      <a:srgbClr val="DF8544"/>
                    </a:gs>
                    <a:gs pos="100000">
                      <a:srgbClr val="DF85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nvGrpSpPr>
                <p:cNvPr id="13" name="Group"/>
                <p:cNvGrpSpPr/>
                <p:nvPr/>
              </p:nvGrpSpPr>
              <p:grpSpPr>
                <a:xfrm>
                  <a:off x="-2" y="-1"/>
                  <a:ext cx="601758" cy="1577334"/>
                  <a:chOff x="0" y="0"/>
                  <a:chExt cx="601756" cy="1577332"/>
                </a:xfrm>
              </p:grpSpPr>
              <p:sp>
                <p:nvSpPr>
                  <p:cNvPr id="6669" name="Rectangle"/>
                  <p:cNvSpPr/>
                  <p:nvPr/>
                </p:nvSpPr>
                <p:spPr>
                  <a:xfrm>
                    <a:off x="-1" y="-1"/>
                    <a:ext cx="150537" cy="1577334"/>
                  </a:xfrm>
                  <a:prstGeom prst="rect">
                    <a:avLst/>
                  </a:prstGeom>
                  <a:solidFill>
                    <a:srgbClr val="FFDD03"/>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0" name="Rectangle"/>
                  <p:cNvSpPr/>
                  <p:nvPr/>
                </p:nvSpPr>
                <p:spPr>
                  <a:xfrm>
                    <a:off x="150534" y="-1"/>
                    <a:ext cx="150152" cy="1577334"/>
                  </a:xfrm>
                  <a:prstGeom prst="rect">
                    <a:avLst/>
                  </a:prstGeom>
                  <a:gradFill flip="none" rotWithShape="1">
                    <a:gsLst>
                      <a:gs pos="20900">
                        <a:srgbClr val="FFC203"/>
                      </a:gs>
                      <a:gs pos="34125">
                        <a:srgbClr val="FFC203"/>
                      </a:gs>
                      <a:gs pos="48736">
                        <a:srgbClr val="FFC203"/>
                      </a:gs>
                      <a:gs pos="100000">
                        <a:srgbClr val="FFC203"/>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1" name="Rectangle"/>
                  <p:cNvSpPr/>
                  <p:nvPr/>
                </p:nvSpPr>
                <p:spPr>
                  <a:xfrm>
                    <a:off x="300685" y="-1"/>
                    <a:ext cx="150537" cy="1577334"/>
                  </a:xfrm>
                  <a:prstGeom prst="rect">
                    <a:avLst/>
                  </a:prstGeom>
                  <a:gradFill flip="none" rotWithShape="1">
                    <a:gsLst>
                      <a:gs pos="20900">
                        <a:srgbClr val="DF8544"/>
                      </a:gs>
                      <a:gs pos="34125">
                        <a:srgbClr val="DF8544"/>
                      </a:gs>
                      <a:gs pos="48736">
                        <a:srgbClr val="DF8544"/>
                      </a:gs>
                      <a:gs pos="100000">
                        <a:srgbClr val="DF85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2" name="Rectangle"/>
                  <p:cNvSpPr/>
                  <p:nvPr/>
                </p:nvSpPr>
                <p:spPr>
                  <a:xfrm>
                    <a:off x="451220" y="-1"/>
                    <a:ext cx="150537" cy="1577334"/>
                  </a:xfrm>
                  <a:prstGeom prst="rect">
                    <a:avLst/>
                  </a:prstGeom>
                  <a:gradFill flip="none" rotWithShape="1">
                    <a:gsLst>
                      <a:gs pos="20900">
                        <a:srgbClr val="CB4F44"/>
                      </a:gs>
                      <a:gs pos="34125">
                        <a:srgbClr val="CB4F44"/>
                      </a:gs>
                      <a:gs pos="48736">
                        <a:srgbClr val="CB4F44"/>
                      </a:gs>
                      <a:gs pos="100000">
                        <a:srgbClr val="CB4F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grpSp>
              <p:nvGrpSpPr>
                <p:cNvPr id="14" name="Group"/>
                <p:cNvGrpSpPr/>
                <p:nvPr/>
              </p:nvGrpSpPr>
              <p:grpSpPr>
                <a:xfrm>
                  <a:off x="198125" y="2231720"/>
                  <a:ext cx="187537" cy="169982"/>
                  <a:chOff x="0" y="2"/>
                  <a:chExt cx="187536" cy="169981"/>
                </a:xfrm>
              </p:grpSpPr>
              <p:sp>
                <p:nvSpPr>
                  <p:cNvPr id="6674" name="Freeform 77"/>
                  <p:cNvSpPr/>
                  <p:nvPr/>
                </p:nvSpPr>
                <p:spPr>
                  <a:xfrm rot="10800000">
                    <a:off x="104940" y="5575"/>
                    <a:ext cx="82597" cy="164410"/>
                  </a:xfrm>
                  <a:custGeom>
                    <a:avLst/>
                    <a:gdLst/>
                    <a:ahLst/>
                    <a:cxnLst>
                      <a:cxn ang="0">
                        <a:pos x="wd2" y="hd2"/>
                      </a:cxn>
                      <a:cxn ang="5400000">
                        <a:pos x="wd2" y="hd2"/>
                      </a:cxn>
                      <a:cxn ang="10800000">
                        <a:pos x="wd2" y="hd2"/>
                      </a:cxn>
                      <a:cxn ang="16200000">
                        <a:pos x="wd2" y="hd2"/>
                      </a:cxn>
                    </a:cxnLst>
                    <a:rect l="0" t="0" r="r" b="b"/>
                    <a:pathLst>
                      <a:path w="21600" h="21384" extrusionOk="0">
                        <a:moveTo>
                          <a:pt x="0" y="19401"/>
                        </a:moveTo>
                        <a:lnTo>
                          <a:pt x="21600" y="0"/>
                        </a:lnTo>
                        <a:lnTo>
                          <a:pt x="13652" y="19935"/>
                        </a:lnTo>
                        <a:cubicBezTo>
                          <a:pt x="11956" y="21047"/>
                          <a:pt x="8570" y="21600"/>
                          <a:pt x="5335" y="21305"/>
                        </a:cubicBezTo>
                        <a:cubicBezTo>
                          <a:pt x="2799" y="21073"/>
                          <a:pt x="763" y="20341"/>
                          <a:pt x="0" y="19401"/>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75" name="Freeform 78"/>
                  <p:cNvSpPr/>
                  <p:nvPr/>
                </p:nvSpPr>
                <p:spPr>
                  <a:xfrm rot="10800000">
                    <a:off x="0" y="2"/>
                    <a:ext cx="86887" cy="169983"/>
                  </a:xfrm>
                  <a:custGeom>
                    <a:avLst/>
                    <a:gdLst/>
                    <a:ahLst/>
                    <a:cxnLst>
                      <a:cxn ang="0">
                        <a:pos x="wd2" y="hd2"/>
                      </a:cxn>
                      <a:cxn ang="5400000">
                        <a:pos x="wd2" y="hd2"/>
                      </a:cxn>
                      <a:cxn ang="10800000">
                        <a:pos x="wd2" y="hd2"/>
                      </a:cxn>
                      <a:cxn ang="16200000">
                        <a:pos x="wd2" y="hd2"/>
                      </a:cxn>
                    </a:cxnLst>
                    <a:rect l="0" t="0" r="r" b="b"/>
                    <a:pathLst>
                      <a:path w="21600" h="21474" extrusionOk="0">
                        <a:moveTo>
                          <a:pt x="21600" y="19790"/>
                        </a:moveTo>
                        <a:lnTo>
                          <a:pt x="0" y="0"/>
                        </a:lnTo>
                        <a:lnTo>
                          <a:pt x="8889" y="20997"/>
                        </a:lnTo>
                        <a:cubicBezTo>
                          <a:pt x="10995" y="21485"/>
                          <a:pt x="13606" y="21600"/>
                          <a:pt x="16005" y="21334"/>
                        </a:cubicBezTo>
                        <a:cubicBezTo>
                          <a:pt x="18284" y="21082"/>
                          <a:pt x="20208" y="20521"/>
                          <a:pt x="21600" y="19790"/>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grpSp>
          </p:grpSp>
          <p:grpSp>
            <p:nvGrpSpPr>
              <p:cNvPr id="15" name="Google Shape;30;p1"/>
              <p:cNvGrpSpPr/>
              <p:nvPr/>
            </p:nvGrpSpPr>
            <p:grpSpPr>
              <a:xfrm>
                <a:off x="-11" y="-3"/>
                <a:ext cx="640918" cy="536239"/>
                <a:chOff x="-10" y="-1"/>
                <a:chExt cx="640917" cy="536237"/>
              </a:xfrm>
            </p:grpSpPr>
            <p:grpSp>
              <p:nvGrpSpPr>
                <p:cNvPr id="16" name="Google Shape;31;p1"/>
                <p:cNvGrpSpPr/>
                <p:nvPr/>
              </p:nvGrpSpPr>
              <p:grpSpPr>
                <a:xfrm>
                  <a:off x="-11" y="-2"/>
                  <a:ext cx="640918" cy="536239"/>
                  <a:chOff x="-10" y="0"/>
                  <a:chExt cx="640917" cy="536237"/>
                </a:xfrm>
              </p:grpSpPr>
              <p:sp>
                <p:nvSpPr>
                  <p:cNvPr id="6678" name="Google Shape;32;p1"/>
                  <p:cNvSpPr/>
                  <p:nvPr/>
                </p:nvSpPr>
                <p:spPr>
                  <a:xfrm rot="16200000">
                    <a:off x="149297" y="-117638"/>
                    <a:ext cx="350412" cy="5856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8084" y="21600"/>
                        </a:lnTo>
                        <a:cubicBezTo>
                          <a:pt x="20021" y="21600"/>
                          <a:pt x="21600" y="20098"/>
                          <a:pt x="21600" y="18244"/>
                        </a:cubicBezTo>
                        <a:lnTo>
                          <a:pt x="21600" y="3356"/>
                        </a:lnTo>
                        <a:cubicBezTo>
                          <a:pt x="21600" y="1502"/>
                          <a:pt x="20021" y="0"/>
                          <a:pt x="18084" y="0"/>
                        </a:cubicBezTo>
                        <a:lnTo>
                          <a:pt x="0" y="0"/>
                        </a:lnTo>
                        <a:close/>
                      </a:path>
                    </a:pathLst>
                  </a:cu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79" name="Google Shape;33;p1"/>
                  <p:cNvSpPr/>
                  <p:nvPr/>
                </p:nvSpPr>
                <p:spPr>
                  <a:xfrm rot="16200000">
                    <a:off x="147879" y="59955"/>
                    <a:ext cx="350268" cy="602296"/>
                  </a:xfrm>
                  <a:custGeom>
                    <a:avLst/>
                    <a:gdLst/>
                    <a:ahLst/>
                    <a:cxnLst>
                      <a:cxn ang="0">
                        <a:pos x="wd2" y="hd2"/>
                      </a:cxn>
                      <a:cxn ang="5400000">
                        <a:pos x="wd2" y="hd2"/>
                      </a:cxn>
                      <a:cxn ang="10800000">
                        <a:pos x="wd2" y="hd2"/>
                      </a:cxn>
                      <a:cxn ang="16200000">
                        <a:pos x="wd2" y="hd2"/>
                      </a:cxn>
                    </a:cxnLst>
                    <a:rect l="0" t="0" r="r" b="b"/>
                    <a:pathLst>
                      <a:path w="21582" h="21600" extrusionOk="0">
                        <a:moveTo>
                          <a:pt x="4" y="21133"/>
                        </a:moveTo>
                        <a:lnTo>
                          <a:pt x="4" y="426"/>
                        </a:lnTo>
                        <a:cubicBezTo>
                          <a:pt x="-7" y="198"/>
                          <a:pt x="232" y="8"/>
                          <a:pt x="538" y="0"/>
                        </a:cubicBezTo>
                        <a:cubicBezTo>
                          <a:pt x="538" y="0"/>
                          <a:pt x="538" y="0"/>
                          <a:pt x="539" y="0"/>
                        </a:cubicBezTo>
                        <a:lnTo>
                          <a:pt x="4227" y="0"/>
                        </a:lnTo>
                        <a:lnTo>
                          <a:pt x="4227" y="185"/>
                        </a:lnTo>
                        <a:lnTo>
                          <a:pt x="6274" y="185"/>
                        </a:lnTo>
                        <a:lnTo>
                          <a:pt x="6274" y="0"/>
                        </a:lnTo>
                        <a:lnTo>
                          <a:pt x="15283" y="0"/>
                        </a:lnTo>
                        <a:lnTo>
                          <a:pt x="15283" y="185"/>
                        </a:lnTo>
                        <a:lnTo>
                          <a:pt x="17358" y="185"/>
                        </a:lnTo>
                        <a:lnTo>
                          <a:pt x="17358" y="0"/>
                        </a:lnTo>
                        <a:lnTo>
                          <a:pt x="21047" y="0"/>
                        </a:lnTo>
                        <a:cubicBezTo>
                          <a:pt x="21352" y="7"/>
                          <a:pt x="21592" y="198"/>
                          <a:pt x="21582" y="425"/>
                        </a:cubicBezTo>
                        <a:cubicBezTo>
                          <a:pt x="21582" y="425"/>
                          <a:pt x="21582" y="425"/>
                          <a:pt x="21582" y="426"/>
                        </a:cubicBezTo>
                        <a:lnTo>
                          <a:pt x="21582" y="21133"/>
                        </a:lnTo>
                        <a:cubicBezTo>
                          <a:pt x="21592" y="21362"/>
                          <a:pt x="21354" y="21555"/>
                          <a:pt x="21047" y="21566"/>
                        </a:cubicBezTo>
                        <a:lnTo>
                          <a:pt x="17358" y="21566"/>
                        </a:lnTo>
                        <a:lnTo>
                          <a:pt x="17358" y="21408"/>
                        </a:lnTo>
                        <a:lnTo>
                          <a:pt x="15283" y="21408"/>
                        </a:lnTo>
                        <a:lnTo>
                          <a:pt x="15283" y="21600"/>
                        </a:lnTo>
                        <a:lnTo>
                          <a:pt x="6274" y="21600"/>
                        </a:lnTo>
                        <a:lnTo>
                          <a:pt x="6274" y="21408"/>
                        </a:lnTo>
                        <a:lnTo>
                          <a:pt x="4236" y="21408"/>
                        </a:lnTo>
                        <a:lnTo>
                          <a:pt x="4236" y="21600"/>
                        </a:lnTo>
                        <a:lnTo>
                          <a:pt x="548" y="21600"/>
                        </a:lnTo>
                        <a:cubicBezTo>
                          <a:pt x="237" y="21594"/>
                          <a:pt x="-8" y="21402"/>
                          <a:pt x="0" y="21171"/>
                        </a:cubicBezTo>
                        <a:cubicBezTo>
                          <a:pt x="1" y="21158"/>
                          <a:pt x="2" y="21146"/>
                          <a:pt x="4" y="21133"/>
                        </a:cubicBezTo>
                        <a:close/>
                      </a:path>
                    </a:pathLst>
                  </a:custGeom>
                  <a:solidFill>
                    <a:srgbClr val="BCBEC0"/>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nvGrpSpPr>
                  <p:cNvPr id="17" name="Google Shape;34;p1"/>
                  <p:cNvGrpSpPr/>
                  <p:nvPr/>
                </p:nvGrpSpPr>
                <p:grpSpPr>
                  <a:xfrm>
                    <a:off x="-11" y="198657"/>
                    <a:ext cx="640918" cy="308822"/>
                    <a:chOff x="-10" y="0"/>
                    <a:chExt cx="640917" cy="308821"/>
                  </a:xfrm>
                </p:grpSpPr>
                <p:sp>
                  <p:nvSpPr>
                    <p:cNvPr id="6680" name="Google Shape;35;p1"/>
                    <p:cNvSpPr/>
                    <p:nvPr/>
                  </p:nvSpPr>
                  <p:spPr>
                    <a:xfrm rot="16200000">
                      <a:off x="308149" y="-246194"/>
                      <a:ext cx="28139" cy="637378"/>
                    </a:xfrm>
                    <a:custGeom>
                      <a:avLst/>
                      <a:gdLst/>
                      <a:ahLst/>
                      <a:cxnLst>
                        <a:cxn ang="0">
                          <a:pos x="wd2" y="hd2"/>
                        </a:cxn>
                        <a:cxn ang="5400000">
                          <a:pos x="wd2" y="hd2"/>
                        </a:cxn>
                        <a:cxn ang="10800000">
                          <a:pos x="wd2" y="hd2"/>
                        </a:cxn>
                        <a:cxn ang="16200000">
                          <a:pos x="wd2" y="hd2"/>
                        </a:cxn>
                      </a:cxnLst>
                      <a:rect l="0" t="0" r="r" b="b"/>
                      <a:pathLst>
                        <a:path w="20542" h="21537" extrusionOk="0">
                          <a:moveTo>
                            <a:pt x="55" y="20866"/>
                          </a:moveTo>
                          <a:lnTo>
                            <a:pt x="55" y="670"/>
                          </a:lnTo>
                          <a:cubicBezTo>
                            <a:pt x="-529" y="336"/>
                            <a:pt x="3570" y="37"/>
                            <a:pt x="9213" y="3"/>
                          </a:cubicBezTo>
                          <a:cubicBezTo>
                            <a:pt x="14855" y="-32"/>
                            <a:pt x="19903" y="211"/>
                            <a:pt x="20486" y="545"/>
                          </a:cubicBezTo>
                          <a:cubicBezTo>
                            <a:pt x="20560" y="586"/>
                            <a:pt x="20560" y="628"/>
                            <a:pt x="20486" y="670"/>
                          </a:cubicBezTo>
                          <a:lnTo>
                            <a:pt x="20486" y="20866"/>
                          </a:lnTo>
                          <a:cubicBezTo>
                            <a:pt x="21071" y="21200"/>
                            <a:pt x="16970" y="21499"/>
                            <a:pt x="11329" y="21533"/>
                          </a:cubicBezTo>
                          <a:cubicBezTo>
                            <a:pt x="5687" y="21568"/>
                            <a:pt x="639" y="21325"/>
                            <a:pt x="55" y="20991"/>
                          </a:cubicBezTo>
                          <a:cubicBezTo>
                            <a:pt x="-18" y="20950"/>
                            <a:pt x="-18" y="20908"/>
                            <a:pt x="55" y="20866"/>
                          </a:cubicBezTo>
                          <a:close/>
                        </a:path>
                      </a:pathLst>
                    </a:custGeom>
                    <a:solidFill>
                      <a:srgbClr val="6D6E71"/>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1" name="Google Shape;36;p1"/>
                    <p:cNvSpPr/>
                    <p:nvPr/>
                  </p:nvSpPr>
                  <p:spPr>
                    <a:xfrm rot="16200000">
                      <a:off x="314680" y="-276706"/>
                      <a:ext cx="19987" cy="573397"/>
                    </a:xfrm>
                    <a:prstGeom prst="rect">
                      <a:avLst/>
                    </a:prstGeom>
                    <a:solidFill>
                      <a:srgbClr val="000000">
                        <a:alpha val="6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2" name="Google Shape;37;p1"/>
                    <p:cNvSpPr/>
                    <p:nvPr/>
                  </p:nvSpPr>
                  <p:spPr>
                    <a:xfrm rot="16200000">
                      <a:off x="312542" y="-1842"/>
                      <a:ext cx="19988" cy="601340"/>
                    </a:xfrm>
                    <a:prstGeom prst="rect">
                      <a:avLst/>
                    </a:prstGeom>
                    <a:solidFill>
                      <a:srgbClr val="000000">
                        <a:alpha val="4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3" name="Google Shape;38;p1"/>
                    <p:cNvSpPr/>
                    <p:nvPr/>
                  </p:nvSpPr>
                  <p:spPr>
                    <a:xfrm rot="16200000">
                      <a:off x="304608" y="-66277"/>
                      <a:ext cx="28139" cy="637377"/>
                    </a:xfrm>
                    <a:custGeom>
                      <a:avLst/>
                      <a:gdLst/>
                      <a:ahLst/>
                      <a:cxnLst>
                        <a:cxn ang="0">
                          <a:pos x="wd2" y="hd2"/>
                        </a:cxn>
                        <a:cxn ang="5400000">
                          <a:pos x="wd2" y="hd2"/>
                        </a:cxn>
                        <a:cxn ang="10800000">
                          <a:pos x="wd2" y="hd2"/>
                        </a:cxn>
                        <a:cxn ang="16200000">
                          <a:pos x="wd2" y="hd2"/>
                        </a:cxn>
                      </a:cxnLst>
                      <a:rect l="0" t="0" r="r" b="b"/>
                      <a:pathLst>
                        <a:path w="20542" h="21537" extrusionOk="0">
                          <a:moveTo>
                            <a:pt x="55" y="20866"/>
                          </a:moveTo>
                          <a:lnTo>
                            <a:pt x="55" y="670"/>
                          </a:lnTo>
                          <a:cubicBezTo>
                            <a:pt x="-529" y="336"/>
                            <a:pt x="3570" y="37"/>
                            <a:pt x="9213" y="3"/>
                          </a:cubicBezTo>
                          <a:cubicBezTo>
                            <a:pt x="14855" y="-32"/>
                            <a:pt x="19903" y="211"/>
                            <a:pt x="20486" y="545"/>
                          </a:cubicBezTo>
                          <a:cubicBezTo>
                            <a:pt x="20560" y="586"/>
                            <a:pt x="20560" y="628"/>
                            <a:pt x="20486" y="670"/>
                          </a:cubicBezTo>
                          <a:lnTo>
                            <a:pt x="20486" y="20866"/>
                          </a:lnTo>
                          <a:cubicBezTo>
                            <a:pt x="21071" y="21200"/>
                            <a:pt x="16970" y="21499"/>
                            <a:pt x="11328" y="21533"/>
                          </a:cubicBezTo>
                          <a:cubicBezTo>
                            <a:pt x="5687" y="21568"/>
                            <a:pt x="639" y="21325"/>
                            <a:pt x="55" y="20991"/>
                          </a:cubicBezTo>
                          <a:cubicBezTo>
                            <a:pt x="-18" y="20950"/>
                            <a:pt x="-18" y="20908"/>
                            <a:pt x="55" y="20866"/>
                          </a:cubicBezTo>
                          <a:close/>
                        </a:path>
                      </a:pathLst>
                    </a:custGeom>
                    <a:gradFill flip="none" rotWithShape="1">
                      <a:gsLst>
                        <a:gs pos="0">
                          <a:srgbClr val="606867"/>
                        </a:gs>
                        <a:gs pos="24000">
                          <a:srgbClr val="606867"/>
                        </a:gs>
                        <a:gs pos="79000">
                          <a:srgbClr val="222625"/>
                        </a:gs>
                        <a:gs pos="100000">
                          <a:srgbClr val="222625"/>
                        </a:gs>
                      </a:gsLst>
                      <a:lin ang="3514153" scaled="0"/>
                    </a:gradFill>
                    <a:ln w="9525" cap="flat">
                      <a:solidFill>
                        <a:srgbClr val="707473"/>
                      </a:solidFill>
                      <a:prstDash val="solid"/>
                      <a:miter lim="800000"/>
                    </a:ln>
                    <a:effectLst>
                      <a:outerShdw blurRad="241300" dist="101600" dir="2700000" rotWithShape="0">
                        <a:srgbClr val="000000">
                          <a:alpha val="40000"/>
                        </a:srgbClr>
                      </a:outerShdw>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4" name="Google Shape;39;p1"/>
                    <p:cNvSpPr/>
                    <p:nvPr/>
                  </p:nvSpPr>
                  <p:spPr>
                    <a:xfrm rot="16200000">
                      <a:off x="262751" y="-96883"/>
                      <a:ext cx="19989" cy="338758"/>
                    </a:xfrm>
                    <a:custGeom>
                      <a:avLst/>
                      <a:gdLst/>
                      <a:ahLst/>
                      <a:cxnLst>
                        <a:cxn ang="0">
                          <a:pos x="wd2" y="hd2"/>
                        </a:cxn>
                        <a:cxn ang="5400000">
                          <a:pos x="wd2" y="hd2"/>
                        </a:cxn>
                        <a:cxn ang="10800000">
                          <a:pos x="wd2" y="hd2"/>
                        </a:cxn>
                        <a:cxn ang="16200000">
                          <a:pos x="wd2" y="hd2"/>
                        </a:cxn>
                      </a:cxnLst>
                      <a:rect l="0" t="0" r="r" b="b"/>
                      <a:pathLst>
                        <a:path w="21368" h="21600" extrusionOk="0">
                          <a:moveTo>
                            <a:pt x="2" y="20978"/>
                          </a:moveTo>
                          <a:lnTo>
                            <a:pt x="2" y="622"/>
                          </a:lnTo>
                          <a:cubicBezTo>
                            <a:pt x="-117" y="286"/>
                            <a:pt x="4569" y="7"/>
                            <a:pt x="10468" y="0"/>
                          </a:cubicBezTo>
                          <a:cubicBezTo>
                            <a:pt x="10540" y="0"/>
                            <a:pt x="10612" y="0"/>
                            <a:pt x="10684" y="0"/>
                          </a:cubicBezTo>
                          <a:cubicBezTo>
                            <a:pt x="16583" y="0"/>
                            <a:pt x="21366" y="273"/>
                            <a:pt x="21368" y="610"/>
                          </a:cubicBezTo>
                          <a:cubicBezTo>
                            <a:pt x="21368" y="614"/>
                            <a:pt x="21366" y="618"/>
                            <a:pt x="21366" y="622"/>
                          </a:cubicBezTo>
                          <a:lnTo>
                            <a:pt x="21366" y="20978"/>
                          </a:lnTo>
                          <a:cubicBezTo>
                            <a:pt x="21483" y="21314"/>
                            <a:pt x="16797" y="21593"/>
                            <a:pt x="10900" y="21600"/>
                          </a:cubicBezTo>
                          <a:cubicBezTo>
                            <a:pt x="10828" y="21600"/>
                            <a:pt x="10756" y="21600"/>
                            <a:pt x="10684" y="21600"/>
                          </a:cubicBezTo>
                          <a:cubicBezTo>
                            <a:pt x="4785" y="21600"/>
                            <a:pt x="2" y="21327"/>
                            <a:pt x="0" y="20990"/>
                          </a:cubicBezTo>
                          <a:cubicBezTo>
                            <a:pt x="0" y="20986"/>
                            <a:pt x="0" y="20982"/>
                            <a:pt x="2" y="20978"/>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5" name="Google Shape;40;p1"/>
                    <p:cNvSpPr/>
                    <p:nvPr/>
                  </p:nvSpPr>
                  <p:spPr>
                    <a:xfrm rot="16200000">
                      <a:off x="262752" y="83033"/>
                      <a:ext cx="19988" cy="338759"/>
                    </a:xfrm>
                    <a:custGeom>
                      <a:avLst/>
                      <a:gdLst/>
                      <a:ahLst/>
                      <a:cxnLst>
                        <a:cxn ang="0">
                          <a:pos x="wd2" y="hd2"/>
                        </a:cxn>
                        <a:cxn ang="5400000">
                          <a:pos x="wd2" y="hd2"/>
                        </a:cxn>
                        <a:cxn ang="10800000">
                          <a:pos x="wd2" y="hd2"/>
                        </a:cxn>
                        <a:cxn ang="16200000">
                          <a:pos x="wd2" y="hd2"/>
                        </a:cxn>
                      </a:cxnLst>
                      <a:rect l="0" t="0" r="r" b="b"/>
                      <a:pathLst>
                        <a:path w="21368" h="21600" extrusionOk="0">
                          <a:moveTo>
                            <a:pt x="2" y="20978"/>
                          </a:moveTo>
                          <a:lnTo>
                            <a:pt x="2" y="622"/>
                          </a:lnTo>
                          <a:cubicBezTo>
                            <a:pt x="-117" y="286"/>
                            <a:pt x="4569" y="7"/>
                            <a:pt x="10468" y="0"/>
                          </a:cubicBezTo>
                          <a:cubicBezTo>
                            <a:pt x="10540" y="0"/>
                            <a:pt x="10612" y="0"/>
                            <a:pt x="10684" y="0"/>
                          </a:cubicBezTo>
                          <a:cubicBezTo>
                            <a:pt x="16583" y="0"/>
                            <a:pt x="21366" y="273"/>
                            <a:pt x="21368" y="610"/>
                          </a:cubicBezTo>
                          <a:cubicBezTo>
                            <a:pt x="21368" y="614"/>
                            <a:pt x="21366" y="618"/>
                            <a:pt x="21366" y="622"/>
                          </a:cubicBezTo>
                          <a:lnTo>
                            <a:pt x="21366" y="20978"/>
                          </a:lnTo>
                          <a:cubicBezTo>
                            <a:pt x="21483" y="21314"/>
                            <a:pt x="16797" y="21593"/>
                            <a:pt x="10900" y="21600"/>
                          </a:cubicBezTo>
                          <a:cubicBezTo>
                            <a:pt x="10828" y="21600"/>
                            <a:pt x="10756" y="21600"/>
                            <a:pt x="10684" y="21600"/>
                          </a:cubicBezTo>
                          <a:cubicBezTo>
                            <a:pt x="4785" y="21600"/>
                            <a:pt x="2" y="21327"/>
                            <a:pt x="0" y="20990"/>
                          </a:cubicBezTo>
                          <a:cubicBezTo>
                            <a:pt x="0" y="20986"/>
                            <a:pt x="0" y="20982"/>
                            <a:pt x="2" y="20978"/>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18" name="Google Shape;41;p1"/>
                  <p:cNvGrpSpPr/>
                  <p:nvPr/>
                </p:nvGrpSpPr>
                <p:grpSpPr>
                  <a:xfrm>
                    <a:off x="283682" y="329379"/>
                    <a:ext cx="81645" cy="63459"/>
                    <a:chOff x="-1" y="0"/>
                    <a:chExt cx="81644" cy="63458"/>
                  </a:xfrm>
                </p:grpSpPr>
                <p:grpSp>
                  <p:nvGrpSpPr>
                    <p:cNvPr id="19" name="Google Shape;42;p1"/>
                    <p:cNvGrpSpPr/>
                    <p:nvPr/>
                  </p:nvGrpSpPr>
                  <p:grpSpPr>
                    <a:xfrm>
                      <a:off x="-2" y="0"/>
                      <a:ext cx="81645" cy="63460"/>
                      <a:chOff x="0" y="0"/>
                      <a:chExt cx="81644" cy="63458"/>
                    </a:xfrm>
                  </p:grpSpPr>
                  <p:sp>
                    <p:nvSpPr>
                      <p:cNvPr id="6687" name="Google Shape;43;p1"/>
                      <p:cNvSpPr/>
                      <p:nvPr/>
                    </p:nvSpPr>
                    <p:spPr>
                      <a:xfrm rot="16200000">
                        <a:off x="13429" y="-6331"/>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8" name="Google Shape;44;p1"/>
                      <p:cNvSpPr/>
                      <p:nvPr/>
                    </p:nvSpPr>
                    <p:spPr>
                      <a:xfrm rot="16200000">
                        <a:off x="8851" y="-8852"/>
                        <a:ext cx="63459" cy="81164"/>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690" name="Google Shape;45;p1"/>
                    <p:cNvSpPr/>
                    <p:nvPr/>
                  </p:nvSpPr>
                  <p:spPr>
                    <a:xfrm rot="16200000">
                      <a:off x="14778" y="-1576"/>
                      <a:ext cx="52083" cy="66605"/>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20" name="Google Shape;46;p1"/>
                  <p:cNvGrpSpPr/>
                  <p:nvPr/>
                </p:nvGrpSpPr>
                <p:grpSpPr>
                  <a:xfrm>
                    <a:off x="91500" y="329379"/>
                    <a:ext cx="81646" cy="63460"/>
                    <a:chOff x="-1" y="0"/>
                    <a:chExt cx="81644" cy="63459"/>
                  </a:xfrm>
                </p:grpSpPr>
                <p:grpSp>
                  <p:nvGrpSpPr>
                    <p:cNvPr id="21" name="Google Shape;47;p1"/>
                    <p:cNvGrpSpPr/>
                    <p:nvPr/>
                  </p:nvGrpSpPr>
                  <p:grpSpPr>
                    <a:xfrm>
                      <a:off x="-2" y="0"/>
                      <a:ext cx="81646" cy="63461"/>
                      <a:chOff x="0" y="0"/>
                      <a:chExt cx="81644" cy="63459"/>
                    </a:xfrm>
                  </p:grpSpPr>
                  <p:sp>
                    <p:nvSpPr>
                      <p:cNvPr id="6692" name="Google Shape;48;p1"/>
                      <p:cNvSpPr/>
                      <p:nvPr/>
                    </p:nvSpPr>
                    <p:spPr>
                      <a:xfrm rot="16200000">
                        <a:off x="13430" y="-6330"/>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93" name="Google Shape;49;p1"/>
                      <p:cNvSpPr/>
                      <p:nvPr/>
                    </p:nvSpPr>
                    <p:spPr>
                      <a:xfrm rot="16200000">
                        <a:off x="8851" y="-8851"/>
                        <a:ext cx="63460" cy="81163"/>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695" name="Google Shape;50;p1"/>
                    <p:cNvSpPr/>
                    <p:nvPr/>
                  </p:nvSpPr>
                  <p:spPr>
                    <a:xfrm rot="16200000">
                      <a:off x="14778" y="-1576"/>
                      <a:ext cx="52083" cy="66606"/>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22" name="Google Shape;51;p1"/>
                  <p:cNvGrpSpPr/>
                  <p:nvPr/>
                </p:nvGrpSpPr>
                <p:grpSpPr>
                  <a:xfrm>
                    <a:off x="444288" y="327560"/>
                    <a:ext cx="81646" cy="63460"/>
                    <a:chOff x="-1" y="0"/>
                    <a:chExt cx="81644" cy="63459"/>
                  </a:xfrm>
                </p:grpSpPr>
                <p:grpSp>
                  <p:nvGrpSpPr>
                    <p:cNvPr id="23" name="Google Shape;52;p1"/>
                    <p:cNvGrpSpPr/>
                    <p:nvPr/>
                  </p:nvGrpSpPr>
                  <p:grpSpPr>
                    <a:xfrm>
                      <a:off x="-2" y="0"/>
                      <a:ext cx="81646" cy="63461"/>
                      <a:chOff x="0" y="0"/>
                      <a:chExt cx="81644" cy="63459"/>
                    </a:xfrm>
                  </p:grpSpPr>
                  <p:sp>
                    <p:nvSpPr>
                      <p:cNvPr id="6697" name="Google Shape;53;p1"/>
                      <p:cNvSpPr/>
                      <p:nvPr/>
                    </p:nvSpPr>
                    <p:spPr>
                      <a:xfrm rot="16200000">
                        <a:off x="13430" y="-6330"/>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98" name="Google Shape;54;p1"/>
                      <p:cNvSpPr/>
                      <p:nvPr/>
                    </p:nvSpPr>
                    <p:spPr>
                      <a:xfrm rot="16200000">
                        <a:off x="8851" y="-8851"/>
                        <a:ext cx="63460" cy="81163"/>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700" name="Google Shape;55;p1"/>
                    <p:cNvSpPr/>
                    <p:nvPr/>
                  </p:nvSpPr>
                  <p:spPr>
                    <a:xfrm rot="16200000">
                      <a:off x="14778" y="-1576"/>
                      <a:ext cx="52083" cy="66606"/>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sp>
              <p:nvSpPr>
                <p:cNvPr id="6703" name="Google Shape;56;p1"/>
                <p:cNvSpPr/>
                <p:nvPr/>
              </p:nvSpPr>
              <p:spPr>
                <a:xfrm>
                  <a:off x="287512" y="9974"/>
                  <a:ext cx="325917" cy="174407"/>
                </a:xfrm>
                <a:custGeom>
                  <a:avLst/>
                  <a:gdLst/>
                  <a:ahLst/>
                  <a:cxnLst>
                    <a:cxn ang="0">
                      <a:pos x="wd2" y="hd2"/>
                    </a:cxn>
                    <a:cxn ang="5400000">
                      <a:pos x="wd2" y="hd2"/>
                    </a:cxn>
                    <a:cxn ang="10800000">
                      <a:pos x="wd2" y="hd2"/>
                    </a:cxn>
                    <a:cxn ang="16200000">
                      <a:pos x="wd2" y="hd2"/>
                    </a:cxn>
                  </a:cxnLst>
                  <a:rect l="0" t="0" r="r" b="b"/>
                  <a:pathLst>
                    <a:path w="21600" h="21600" extrusionOk="0">
                      <a:moveTo>
                        <a:pt x="17063" y="0"/>
                      </a:moveTo>
                      <a:lnTo>
                        <a:pt x="4537" y="0"/>
                      </a:lnTo>
                      <a:cubicBezTo>
                        <a:pt x="2032" y="0"/>
                        <a:pt x="0" y="1435"/>
                        <a:pt x="0" y="3196"/>
                      </a:cubicBezTo>
                      <a:lnTo>
                        <a:pt x="0" y="21600"/>
                      </a:lnTo>
                      <a:lnTo>
                        <a:pt x="21600" y="21600"/>
                      </a:lnTo>
                      <a:lnTo>
                        <a:pt x="21600" y="3196"/>
                      </a:lnTo>
                      <a:cubicBezTo>
                        <a:pt x="21600" y="1435"/>
                        <a:pt x="19560" y="0"/>
                        <a:pt x="17063" y="0"/>
                      </a:cubicBezTo>
                      <a:close/>
                    </a:path>
                  </a:pathLst>
                </a:custGeom>
                <a:gradFill flip="none" rotWithShape="1">
                  <a:gsLst>
                    <a:gs pos="0">
                      <a:srgbClr val="FFFFFF"/>
                    </a:gs>
                    <a:gs pos="22846">
                      <a:srgbClr val="FFFFFF"/>
                    </a:gs>
                    <a:gs pos="63321">
                      <a:srgbClr val="E6EAEB"/>
                    </a:gs>
                    <a:gs pos="99960">
                      <a:srgbClr val="CDD5D8"/>
                    </a:gs>
                    <a:gs pos="100000">
                      <a:srgbClr val="CDD5D8"/>
                    </a:gs>
                  </a:gsLst>
                  <a:lin ang="2089255" scaled="0"/>
                </a:gra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grpSp>
          <p:nvGrpSpPr>
            <p:cNvPr id="24" name="Group 21"/>
            <p:cNvGrpSpPr/>
            <p:nvPr/>
          </p:nvGrpSpPr>
          <p:grpSpPr>
            <a:xfrm>
              <a:off x="-2" y="-3"/>
              <a:ext cx="2680033" cy="2680030"/>
              <a:chOff x="0" y="-1"/>
              <a:chExt cx="2680031" cy="2680028"/>
            </a:xfrm>
          </p:grpSpPr>
          <p:sp>
            <p:nvSpPr>
              <p:cNvPr id="6706" name="Oval 24"/>
              <p:cNvSpPr/>
              <p:nvPr/>
            </p:nvSpPr>
            <p:spPr>
              <a:xfrm>
                <a:off x="86323" y="86323"/>
                <a:ext cx="2507385" cy="2507382"/>
              </a:xfrm>
              <a:prstGeom prst="ellipse">
                <a:avLst/>
              </a:prstGeom>
              <a:gradFill flip="none" rotWithShape="1">
                <a:gsLst>
                  <a:gs pos="55088">
                    <a:srgbClr val="FFFFFF"/>
                  </a:gs>
                  <a:gs pos="88275">
                    <a:srgbClr val="E6EAEB"/>
                  </a:gs>
                  <a:gs pos="99960">
                    <a:srgbClr val="CDD5D8"/>
                  </a:gs>
                </a:gsLst>
                <a:path path="circle">
                  <a:fillToRect l="37721" t="-19636" r="62278" b="119636"/>
                </a:path>
              </a:gradFill>
              <a:ln w="88900" cap="flat">
                <a:solidFill>
                  <a:srgbClr val="AAA9AB"/>
                </a:solidFill>
                <a:prstDash val="solid"/>
                <a:miter lim="8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707" name="Oval 25"/>
              <p:cNvSpPr/>
              <p:nvPr/>
            </p:nvSpPr>
            <p:spPr>
              <a:xfrm>
                <a:off x="-1" y="-2"/>
                <a:ext cx="2680032" cy="2680030"/>
              </a:xfrm>
              <a:prstGeom prst="ellipse">
                <a:avLst/>
              </a:prstGeom>
              <a:noFill/>
              <a:ln w="101600" cap="flat">
                <a:solidFill>
                  <a:srgbClr val="D8D7DA"/>
                </a:solidFill>
                <a:prstDash val="solid"/>
                <a:miter lim="8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708" name="Freeform 26"/>
              <p:cNvSpPr/>
              <p:nvPr/>
            </p:nvSpPr>
            <p:spPr>
              <a:xfrm>
                <a:off x="981403" y="319648"/>
                <a:ext cx="1426164" cy="2067660"/>
              </a:xfrm>
              <a:custGeom>
                <a:avLst/>
                <a:gdLst/>
                <a:ahLst/>
                <a:cxnLst>
                  <a:cxn ang="0">
                    <a:pos x="wd2" y="hd2"/>
                  </a:cxn>
                  <a:cxn ang="5400000">
                    <a:pos x="wd2" y="hd2"/>
                  </a:cxn>
                  <a:cxn ang="10800000">
                    <a:pos x="wd2" y="hd2"/>
                  </a:cxn>
                  <a:cxn ang="16200000">
                    <a:pos x="wd2" y="hd2"/>
                  </a:cxn>
                </a:cxnLst>
                <a:rect l="0" t="0" r="r" b="b"/>
                <a:pathLst>
                  <a:path w="21600" h="21600" extrusionOk="0">
                    <a:moveTo>
                      <a:pt x="8353" y="0"/>
                    </a:moveTo>
                    <a:lnTo>
                      <a:pt x="9010" y="69"/>
                    </a:lnTo>
                    <a:cubicBezTo>
                      <a:pt x="16195" y="1083"/>
                      <a:pt x="21600" y="5468"/>
                      <a:pt x="21600" y="10724"/>
                    </a:cubicBezTo>
                    <a:cubicBezTo>
                      <a:pt x="21600" y="16731"/>
                      <a:pt x="14540" y="21600"/>
                      <a:pt x="5832" y="21600"/>
                    </a:cubicBezTo>
                    <a:cubicBezTo>
                      <a:pt x="4199" y="21600"/>
                      <a:pt x="2624" y="21429"/>
                      <a:pt x="1143" y="21111"/>
                    </a:cubicBezTo>
                    <a:lnTo>
                      <a:pt x="0" y="20822"/>
                    </a:lnTo>
                    <a:lnTo>
                      <a:pt x="909" y="20918"/>
                    </a:lnTo>
                    <a:cubicBezTo>
                      <a:pt x="1439" y="20955"/>
                      <a:pt x="1977" y="20974"/>
                      <a:pt x="2521" y="20974"/>
                    </a:cubicBezTo>
                    <a:cubicBezTo>
                      <a:pt x="11230" y="20974"/>
                      <a:pt x="18289" y="16105"/>
                      <a:pt x="18289" y="10098"/>
                    </a:cubicBezTo>
                    <a:cubicBezTo>
                      <a:pt x="18289" y="5593"/>
                      <a:pt x="14318" y="1728"/>
                      <a:pt x="8659" y="77"/>
                    </a:cubicBezTo>
                    <a:lnTo>
                      <a:pt x="8353" y="0"/>
                    </a:lnTo>
                    <a:close/>
                  </a:path>
                </a:pathLst>
              </a:cu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grpSp>
      <p:sp>
        <p:nvSpPr>
          <p:cNvPr id="6711" name="TextBox 52"/>
          <p:cNvSpPr txBox="1"/>
          <p:nvPr/>
        </p:nvSpPr>
        <p:spPr>
          <a:xfrm>
            <a:off x="2786557" y="1549712"/>
            <a:ext cx="1063190" cy="2231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1300">
                <a:solidFill>
                  <a:srgbClr val="FFFFFF"/>
                </a:solidFill>
              </a:defRPr>
            </a:lvl1pPr>
          </a:lstStyle>
          <a:p>
            <a:pPr algn="ctr" defTabSz="685800">
              <a:defRPr/>
            </a:pPr>
            <a:r>
              <a:rPr sz="1000">
                <a:latin typeface="Helvetica"/>
                <a:cs typeface="Helvetica"/>
              </a:rPr>
              <a:t>INFOGRAPHICS</a:t>
            </a:r>
          </a:p>
        </p:txBody>
      </p:sp>
      <p:sp>
        <p:nvSpPr>
          <p:cNvPr id="6712" name="TextBox 52"/>
          <p:cNvSpPr txBox="1"/>
          <p:nvPr/>
        </p:nvSpPr>
        <p:spPr>
          <a:xfrm>
            <a:off x="2676451" y="1347877"/>
            <a:ext cx="1283402" cy="3154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100">
                <a:solidFill>
                  <a:srgbClr val="FFFFFF"/>
                </a:solidFill>
              </a:defRPr>
            </a:lvl1pPr>
          </a:lstStyle>
          <a:p>
            <a:pPr algn="ctr" defTabSz="685800">
              <a:defRPr/>
            </a:pPr>
            <a:r>
              <a:rPr sz="1600" dirty="0">
                <a:latin typeface="Helvetica"/>
                <a:cs typeface="Helvetica"/>
              </a:rPr>
              <a:t>SINESS</a:t>
            </a:r>
          </a:p>
        </p:txBody>
      </p:sp>
      <p:sp>
        <p:nvSpPr>
          <p:cNvPr id="6714" name="Freeform 9"/>
          <p:cNvSpPr/>
          <p:nvPr/>
        </p:nvSpPr>
        <p:spPr>
          <a:xfrm>
            <a:off x="7326653" y="2145462"/>
            <a:ext cx="376745" cy="409503"/>
          </a:xfrm>
          <a:custGeom>
            <a:avLst/>
            <a:gdLst/>
            <a:ahLst/>
            <a:cxnLst>
              <a:cxn ang="0">
                <a:pos x="wd2" y="hd2"/>
              </a:cxn>
              <a:cxn ang="5400000">
                <a:pos x="wd2" y="hd2"/>
              </a:cxn>
              <a:cxn ang="10800000">
                <a:pos x="wd2" y="hd2"/>
              </a:cxn>
              <a:cxn ang="16200000">
                <a:pos x="wd2" y="hd2"/>
              </a:cxn>
            </a:cxnLst>
            <a:rect l="0" t="0" r="r" b="b"/>
            <a:pathLst>
              <a:path w="21594" h="21600" extrusionOk="0">
                <a:moveTo>
                  <a:pt x="9083" y="20039"/>
                </a:moveTo>
                <a:cubicBezTo>
                  <a:pt x="9083" y="20901"/>
                  <a:pt x="9843" y="21600"/>
                  <a:pt x="10780" y="21600"/>
                </a:cubicBezTo>
                <a:cubicBezTo>
                  <a:pt x="11717" y="21600"/>
                  <a:pt x="12477" y="20901"/>
                  <a:pt x="12477" y="20039"/>
                </a:cubicBezTo>
                <a:close/>
                <a:moveTo>
                  <a:pt x="8444" y="17613"/>
                </a:moveTo>
                <a:cubicBezTo>
                  <a:pt x="8015" y="17641"/>
                  <a:pt x="7691" y="17983"/>
                  <a:pt x="7720" y="18378"/>
                </a:cubicBezTo>
                <a:cubicBezTo>
                  <a:pt x="7740" y="18738"/>
                  <a:pt x="8053" y="19026"/>
                  <a:pt x="8444" y="19044"/>
                </a:cubicBezTo>
                <a:lnTo>
                  <a:pt x="13110" y="19044"/>
                </a:lnTo>
                <a:cubicBezTo>
                  <a:pt x="13540" y="19017"/>
                  <a:pt x="13866" y="18675"/>
                  <a:pt x="13840" y="18279"/>
                </a:cubicBezTo>
                <a:cubicBezTo>
                  <a:pt x="13817" y="17918"/>
                  <a:pt x="13503" y="17631"/>
                  <a:pt x="13110" y="17613"/>
                </a:cubicBezTo>
                <a:close/>
                <a:moveTo>
                  <a:pt x="4417" y="14704"/>
                </a:moveTo>
                <a:lnTo>
                  <a:pt x="3071" y="15953"/>
                </a:lnTo>
                <a:cubicBezTo>
                  <a:pt x="2895" y="16190"/>
                  <a:pt x="2961" y="16514"/>
                  <a:pt x="3219" y="16676"/>
                </a:cubicBezTo>
                <a:cubicBezTo>
                  <a:pt x="3384" y="16780"/>
                  <a:pt x="3597" y="16796"/>
                  <a:pt x="3778" y="16718"/>
                </a:cubicBezTo>
                <a:cubicBezTo>
                  <a:pt x="3799" y="16698"/>
                  <a:pt x="3818" y="16677"/>
                  <a:pt x="3835" y="16655"/>
                </a:cubicBezTo>
                <a:lnTo>
                  <a:pt x="5175" y="15417"/>
                </a:lnTo>
                <a:cubicBezTo>
                  <a:pt x="5366" y="15204"/>
                  <a:pt x="5344" y="14891"/>
                  <a:pt x="5124" y="14704"/>
                </a:cubicBezTo>
                <a:cubicBezTo>
                  <a:pt x="4913" y="14557"/>
                  <a:pt x="4619" y="14566"/>
                  <a:pt x="4417" y="14724"/>
                </a:cubicBezTo>
                <a:close/>
                <a:moveTo>
                  <a:pt x="16894" y="14459"/>
                </a:moveTo>
                <a:cubicBezTo>
                  <a:pt x="16752" y="14445"/>
                  <a:pt x="16611" y="14487"/>
                  <a:pt x="16504" y="14573"/>
                </a:cubicBezTo>
                <a:cubicBezTo>
                  <a:pt x="16289" y="14765"/>
                  <a:pt x="16274" y="15078"/>
                  <a:pt x="16470" y="15287"/>
                </a:cubicBezTo>
                <a:lnTo>
                  <a:pt x="16504" y="15318"/>
                </a:lnTo>
                <a:lnTo>
                  <a:pt x="17850" y="16556"/>
                </a:lnTo>
                <a:cubicBezTo>
                  <a:pt x="18112" y="16713"/>
                  <a:pt x="18462" y="16645"/>
                  <a:pt x="18633" y="16405"/>
                </a:cubicBezTo>
                <a:cubicBezTo>
                  <a:pt x="18734" y="16261"/>
                  <a:pt x="18753" y="16080"/>
                  <a:pt x="18681" y="15922"/>
                </a:cubicBezTo>
                <a:lnTo>
                  <a:pt x="18591" y="15838"/>
                </a:lnTo>
                <a:lnTo>
                  <a:pt x="17267" y="14620"/>
                </a:lnTo>
                <a:cubicBezTo>
                  <a:pt x="17168" y="14529"/>
                  <a:pt x="17034" y="14479"/>
                  <a:pt x="16894" y="14480"/>
                </a:cubicBezTo>
                <a:close/>
                <a:moveTo>
                  <a:pt x="526" y="9317"/>
                </a:moveTo>
                <a:cubicBezTo>
                  <a:pt x="229" y="9336"/>
                  <a:pt x="0" y="9563"/>
                  <a:pt x="0" y="9837"/>
                </a:cubicBezTo>
                <a:cubicBezTo>
                  <a:pt x="-6" y="10101"/>
                  <a:pt x="222" y="10321"/>
                  <a:pt x="509" y="10326"/>
                </a:cubicBezTo>
                <a:cubicBezTo>
                  <a:pt x="515" y="10326"/>
                  <a:pt x="521" y="10326"/>
                  <a:pt x="526" y="10326"/>
                </a:cubicBezTo>
                <a:lnTo>
                  <a:pt x="2438" y="10326"/>
                </a:lnTo>
                <a:cubicBezTo>
                  <a:pt x="2728" y="10329"/>
                  <a:pt x="2966" y="10115"/>
                  <a:pt x="2970" y="9848"/>
                </a:cubicBezTo>
                <a:cubicBezTo>
                  <a:pt x="2970" y="9844"/>
                  <a:pt x="2970" y="9841"/>
                  <a:pt x="2970" y="9837"/>
                </a:cubicBezTo>
                <a:cubicBezTo>
                  <a:pt x="2970" y="9561"/>
                  <a:pt x="2737" y="9333"/>
                  <a:pt x="2438" y="9317"/>
                </a:cubicBezTo>
                <a:close/>
                <a:moveTo>
                  <a:pt x="19139" y="9317"/>
                </a:moveTo>
                <a:cubicBezTo>
                  <a:pt x="18827" y="9317"/>
                  <a:pt x="18574" y="9550"/>
                  <a:pt x="18574" y="9837"/>
                </a:cubicBezTo>
                <a:cubicBezTo>
                  <a:pt x="18592" y="10112"/>
                  <a:pt x="18840" y="10327"/>
                  <a:pt x="19139" y="10326"/>
                </a:cubicBezTo>
                <a:lnTo>
                  <a:pt x="21028" y="10326"/>
                </a:lnTo>
                <a:cubicBezTo>
                  <a:pt x="21328" y="10327"/>
                  <a:pt x="21576" y="10112"/>
                  <a:pt x="21594" y="9837"/>
                </a:cubicBezTo>
                <a:cubicBezTo>
                  <a:pt x="21594" y="9550"/>
                  <a:pt x="21341" y="9317"/>
                  <a:pt x="21028" y="9317"/>
                </a:cubicBezTo>
                <a:close/>
                <a:moveTo>
                  <a:pt x="10780" y="8911"/>
                </a:moveTo>
                <a:cubicBezTo>
                  <a:pt x="11380" y="8911"/>
                  <a:pt x="11866" y="9358"/>
                  <a:pt x="11866" y="9910"/>
                </a:cubicBezTo>
                <a:cubicBezTo>
                  <a:pt x="11866" y="10462"/>
                  <a:pt x="11380" y="10909"/>
                  <a:pt x="10780" y="10909"/>
                </a:cubicBezTo>
                <a:cubicBezTo>
                  <a:pt x="10182" y="10904"/>
                  <a:pt x="9700" y="10456"/>
                  <a:pt x="9700" y="9905"/>
                </a:cubicBezTo>
                <a:cubicBezTo>
                  <a:pt x="9700" y="9359"/>
                  <a:pt x="10181" y="8916"/>
                  <a:pt x="10774" y="8916"/>
                </a:cubicBezTo>
                <a:cubicBezTo>
                  <a:pt x="10776" y="8916"/>
                  <a:pt x="10778" y="8916"/>
                  <a:pt x="10780" y="8916"/>
                </a:cubicBezTo>
                <a:close/>
                <a:moveTo>
                  <a:pt x="10452" y="7079"/>
                </a:moveTo>
                <a:lnTo>
                  <a:pt x="10135" y="7661"/>
                </a:lnTo>
                <a:cubicBezTo>
                  <a:pt x="9938" y="7712"/>
                  <a:pt x="9749" y="7783"/>
                  <a:pt x="9570" y="7875"/>
                </a:cubicBezTo>
                <a:lnTo>
                  <a:pt x="8880" y="7661"/>
                </a:lnTo>
                <a:lnTo>
                  <a:pt x="8371" y="8135"/>
                </a:lnTo>
                <a:lnTo>
                  <a:pt x="8580" y="8770"/>
                </a:lnTo>
                <a:cubicBezTo>
                  <a:pt x="8478" y="8933"/>
                  <a:pt x="8402" y="9108"/>
                  <a:pt x="8354" y="9291"/>
                </a:cubicBezTo>
                <a:lnTo>
                  <a:pt x="7698" y="9598"/>
                </a:lnTo>
                <a:lnTo>
                  <a:pt x="7698" y="10248"/>
                </a:lnTo>
                <a:lnTo>
                  <a:pt x="8354" y="10540"/>
                </a:lnTo>
                <a:cubicBezTo>
                  <a:pt x="8403" y="10722"/>
                  <a:pt x="8479" y="10897"/>
                  <a:pt x="8580" y="11060"/>
                </a:cubicBezTo>
                <a:lnTo>
                  <a:pt x="8354" y="11695"/>
                </a:lnTo>
                <a:lnTo>
                  <a:pt x="8880" y="12169"/>
                </a:lnTo>
                <a:lnTo>
                  <a:pt x="9570" y="11955"/>
                </a:lnTo>
                <a:cubicBezTo>
                  <a:pt x="9749" y="12047"/>
                  <a:pt x="9938" y="12118"/>
                  <a:pt x="10135" y="12169"/>
                </a:cubicBezTo>
                <a:lnTo>
                  <a:pt x="10452" y="12752"/>
                </a:lnTo>
                <a:lnTo>
                  <a:pt x="11182" y="12752"/>
                </a:lnTo>
                <a:lnTo>
                  <a:pt x="11498" y="12184"/>
                </a:lnTo>
                <a:cubicBezTo>
                  <a:pt x="11696" y="12135"/>
                  <a:pt x="11886" y="12064"/>
                  <a:pt x="12064" y="11971"/>
                </a:cubicBezTo>
                <a:lnTo>
                  <a:pt x="12754" y="12184"/>
                </a:lnTo>
                <a:lnTo>
                  <a:pt x="13263" y="11711"/>
                </a:lnTo>
                <a:lnTo>
                  <a:pt x="13037" y="11076"/>
                </a:lnTo>
                <a:cubicBezTo>
                  <a:pt x="13141" y="10912"/>
                  <a:pt x="13222" y="10737"/>
                  <a:pt x="13280" y="10555"/>
                </a:cubicBezTo>
                <a:lnTo>
                  <a:pt x="13919" y="10264"/>
                </a:lnTo>
                <a:lnTo>
                  <a:pt x="13919" y="9598"/>
                </a:lnTo>
                <a:lnTo>
                  <a:pt x="13280" y="9291"/>
                </a:lnTo>
                <a:cubicBezTo>
                  <a:pt x="13230" y="9109"/>
                  <a:pt x="13154" y="8933"/>
                  <a:pt x="13054" y="8770"/>
                </a:cubicBezTo>
                <a:lnTo>
                  <a:pt x="13280" y="8151"/>
                </a:lnTo>
                <a:lnTo>
                  <a:pt x="12754" y="7661"/>
                </a:lnTo>
                <a:lnTo>
                  <a:pt x="12081" y="7875"/>
                </a:lnTo>
                <a:cubicBezTo>
                  <a:pt x="11902" y="7783"/>
                  <a:pt x="11712" y="7712"/>
                  <a:pt x="11515" y="7661"/>
                </a:cubicBezTo>
                <a:lnTo>
                  <a:pt x="11199" y="7094"/>
                </a:lnTo>
                <a:close/>
                <a:moveTo>
                  <a:pt x="10791" y="5142"/>
                </a:moveTo>
                <a:cubicBezTo>
                  <a:pt x="13631" y="5162"/>
                  <a:pt x="15937" y="7260"/>
                  <a:pt x="15989" y="9874"/>
                </a:cubicBezTo>
                <a:lnTo>
                  <a:pt x="15989" y="10056"/>
                </a:lnTo>
                <a:cubicBezTo>
                  <a:pt x="15970" y="10628"/>
                  <a:pt x="15850" y="11195"/>
                  <a:pt x="15633" y="11732"/>
                </a:cubicBezTo>
                <a:cubicBezTo>
                  <a:pt x="15424" y="12214"/>
                  <a:pt x="15125" y="12660"/>
                  <a:pt x="14750" y="13048"/>
                </a:cubicBezTo>
                <a:cubicBezTo>
                  <a:pt x="14155" y="13706"/>
                  <a:pt x="13644" y="14426"/>
                  <a:pt x="13229" y="15193"/>
                </a:cubicBezTo>
                <a:lnTo>
                  <a:pt x="8354" y="15193"/>
                </a:lnTo>
                <a:cubicBezTo>
                  <a:pt x="7939" y="14421"/>
                  <a:pt x="7429" y="13696"/>
                  <a:pt x="6832" y="13033"/>
                </a:cubicBezTo>
                <a:cubicBezTo>
                  <a:pt x="6448" y="12645"/>
                  <a:pt x="6141" y="12198"/>
                  <a:pt x="5927" y="11711"/>
                </a:cubicBezTo>
                <a:cubicBezTo>
                  <a:pt x="5702" y="11175"/>
                  <a:pt x="5576" y="10609"/>
                  <a:pt x="5554" y="10035"/>
                </a:cubicBezTo>
                <a:lnTo>
                  <a:pt x="5554" y="9853"/>
                </a:lnTo>
                <a:cubicBezTo>
                  <a:pt x="5616" y="7243"/>
                  <a:pt x="7926" y="5153"/>
                  <a:pt x="10763" y="5142"/>
                </a:cubicBezTo>
                <a:close/>
                <a:moveTo>
                  <a:pt x="10791" y="3711"/>
                </a:moveTo>
                <a:cubicBezTo>
                  <a:pt x="7085" y="3711"/>
                  <a:pt x="4063" y="6447"/>
                  <a:pt x="4005" y="9858"/>
                </a:cubicBezTo>
                <a:lnTo>
                  <a:pt x="4005" y="10087"/>
                </a:lnTo>
                <a:cubicBezTo>
                  <a:pt x="4031" y="10821"/>
                  <a:pt x="4192" y="11546"/>
                  <a:pt x="4480" y="12231"/>
                </a:cubicBezTo>
                <a:cubicBezTo>
                  <a:pt x="4753" y="12882"/>
                  <a:pt x="5149" y="13483"/>
                  <a:pt x="5650" y="14006"/>
                </a:cubicBezTo>
                <a:cubicBezTo>
                  <a:pt x="6277" y="14733"/>
                  <a:pt x="6810" y="15524"/>
                  <a:pt x="7240" y="16364"/>
                </a:cubicBezTo>
                <a:cubicBezTo>
                  <a:pt x="7323" y="16528"/>
                  <a:pt x="7501" y="16635"/>
                  <a:pt x="7698" y="16640"/>
                </a:cubicBezTo>
                <a:lnTo>
                  <a:pt x="13846" y="16640"/>
                </a:lnTo>
                <a:cubicBezTo>
                  <a:pt x="14046" y="16632"/>
                  <a:pt x="14227" y="16527"/>
                  <a:pt x="14321" y="16364"/>
                </a:cubicBezTo>
                <a:cubicBezTo>
                  <a:pt x="14743" y="15524"/>
                  <a:pt x="15270" y="14733"/>
                  <a:pt x="15893" y="14006"/>
                </a:cubicBezTo>
                <a:cubicBezTo>
                  <a:pt x="16398" y="13484"/>
                  <a:pt x="16796" y="12883"/>
                  <a:pt x="17069" y="12231"/>
                </a:cubicBezTo>
                <a:cubicBezTo>
                  <a:pt x="17353" y="11545"/>
                  <a:pt x="17510" y="10821"/>
                  <a:pt x="17533" y="10087"/>
                </a:cubicBezTo>
                <a:lnTo>
                  <a:pt x="17533" y="9858"/>
                </a:lnTo>
                <a:cubicBezTo>
                  <a:pt x="17475" y="6459"/>
                  <a:pt x="14474" y="3728"/>
                  <a:pt x="10780" y="3711"/>
                </a:cubicBezTo>
                <a:close/>
                <a:moveTo>
                  <a:pt x="17844" y="3092"/>
                </a:moveTo>
                <a:lnTo>
                  <a:pt x="16498" y="4330"/>
                </a:lnTo>
                <a:cubicBezTo>
                  <a:pt x="16293" y="4531"/>
                  <a:pt x="16293" y="4843"/>
                  <a:pt x="16498" y="5043"/>
                </a:cubicBezTo>
                <a:cubicBezTo>
                  <a:pt x="16603" y="5135"/>
                  <a:pt x="16744" y="5182"/>
                  <a:pt x="16888" y="5174"/>
                </a:cubicBezTo>
                <a:cubicBezTo>
                  <a:pt x="17034" y="5173"/>
                  <a:pt x="17174" y="5121"/>
                  <a:pt x="17279" y="5028"/>
                </a:cubicBezTo>
                <a:lnTo>
                  <a:pt x="18619" y="3773"/>
                </a:lnTo>
                <a:cubicBezTo>
                  <a:pt x="18790" y="3557"/>
                  <a:pt x="18738" y="3255"/>
                  <a:pt x="18503" y="3097"/>
                </a:cubicBezTo>
                <a:cubicBezTo>
                  <a:pt x="18500" y="3095"/>
                  <a:pt x="18497" y="3094"/>
                  <a:pt x="18495" y="3092"/>
                </a:cubicBezTo>
                <a:cubicBezTo>
                  <a:pt x="18297" y="2961"/>
                  <a:pt x="18030" y="2961"/>
                  <a:pt x="17833" y="3092"/>
                </a:cubicBezTo>
                <a:close/>
                <a:moveTo>
                  <a:pt x="3445" y="2863"/>
                </a:moveTo>
                <a:cubicBezTo>
                  <a:pt x="3302" y="2873"/>
                  <a:pt x="3168" y="2932"/>
                  <a:pt x="3071" y="3029"/>
                </a:cubicBezTo>
                <a:cubicBezTo>
                  <a:pt x="2897" y="3222"/>
                  <a:pt x="2897" y="3502"/>
                  <a:pt x="3071" y="3695"/>
                </a:cubicBezTo>
                <a:lnTo>
                  <a:pt x="4417" y="4929"/>
                </a:lnTo>
                <a:cubicBezTo>
                  <a:pt x="4642" y="5108"/>
                  <a:pt x="4981" y="5085"/>
                  <a:pt x="5175" y="4878"/>
                </a:cubicBezTo>
                <a:cubicBezTo>
                  <a:pt x="5350" y="4693"/>
                  <a:pt x="5350" y="4417"/>
                  <a:pt x="5175" y="4231"/>
                </a:cubicBezTo>
                <a:lnTo>
                  <a:pt x="3835" y="2993"/>
                </a:lnTo>
                <a:cubicBezTo>
                  <a:pt x="3727" y="2905"/>
                  <a:pt x="3588" y="2859"/>
                  <a:pt x="3445" y="2863"/>
                </a:cubicBezTo>
                <a:close/>
                <a:moveTo>
                  <a:pt x="10831" y="0"/>
                </a:moveTo>
                <a:cubicBezTo>
                  <a:pt x="10519" y="0"/>
                  <a:pt x="10265" y="233"/>
                  <a:pt x="10265" y="520"/>
                </a:cubicBezTo>
                <a:lnTo>
                  <a:pt x="10265" y="2264"/>
                </a:lnTo>
                <a:cubicBezTo>
                  <a:pt x="10341" y="2543"/>
                  <a:pt x="10649" y="2712"/>
                  <a:pt x="10952" y="2642"/>
                </a:cubicBezTo>
                <a:cubicBezTo>
                  <a:pt x="11154" y="2596"/>
                  <a:pt x="11312" y="2450"/>
                  <a:pt x="11363" y="2264"/>
                </a:cubicBezTo>
                <a:lnTo>
                  <a:pt x="11363" y="520"/>
                </a:lnTo>
                <a:cubicBezTo>
                  <a:pt x="11363" y="245"/>
                  <a:pt x="11130" y="17"/>
                  <a:pt x="10831"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5" name="Freeform 12"/>
          <p:cNvSpPr/>
          <p:nvPr/>
        </p:nvSpPr>
        <p:spPr>
          <a:xfrm>
            <a:off x="6812821" y="4353141"/>
            <a:ext cx="316608" cy="396577"/>
          </a:xfrm>
          <a:custGeom>
            <a:avLst/>
            <a:gdLst/>
            <a:ahLst/>
            <a:cxnLst>
              <a:cxn ang="0">
                <a:pos x="wd2" y="hd2"/>
              </a:cxn>
              <a:cxn ang="5400000">
                <a:pos x="wd2" y="hd2"/>
              </a:cxn>
              <a:cxn ang="10800000">
                <a:pos x="wd2" y="hd2"/>
              </a:cxn>
              <a:cxn ang="16200000">
                <a:pos x="wd2" y="hd2"/>
              </a:cxn>
            </a:cxnLst>
            <a:rect l="0" t="0" r="r" b="b"/>
            <a:pathLst>
              <a:path w="21248" h="21600" extrusionOk="0">
                <a:moveTo>
                  <a:pt x="5084" y="14393"/>
                </a:moveTo>
                <a:lnTo>
                  <a:pt x="6475" y="20745"/>
                </a:lnTo>
                <a:cubicBezTo>
                  <a:pt x="6577" y="21236"/>
                  <a:pt x="7099" y="21597"/>
                  <a:pt x="7713" y="21600"/>
                </a:cubicBezTo>
                <a:lnTo>
                  <a:pt x="14461" y="21600"/>
                </a:lnTo>
                <a:cubicBezTo>
                  <a:pt x="15070" y="21595"/>
                  <a:pt x="15585" y="21234"/>
                  <a:pt x="15679" y="20745"/>
                </a:cubicBezTo>
                <a:lnTo>
                  <a:pt x="17110" y="14393"/>
                </a:lnTo>
                <a:close/>
                <a:moveTo>
                  <a:pt x="4276" y="7191"/>
                </a:moveTo>
                <a:cubicBezTo>
                  <a:pt x="3581" y="7191"/>
                  <a:pt x="3018" y="8169"/>
                  <a:pt x="3018" y="8733"/>
                </a:cubicBezTo>
                <a:cubicBezTo>
                  <a:pt x="2967" y="9299"/>
                  <a:pt x="3491" y="9791"/>
                  <a:pt x="4188" y="9832"/>
                </a:cubicBezTo>
                <a:cubicBezTo>
                  <a:pt x="4885" y="9873"/>
                  <a:pt x="5490" y="9447"/>
                  <a:pt x="5541" y="8882"/>
                </a:cubicBezTo>
                <a:cubicBezTo>
                  <a:pt x="5545" y="8833"/>
                  <a:pt x="5545" y="8783"/>
                  <a:pt x="5541" y="8733"/>
                </a:cubicBezTo>
                <a:cubicBezTo>
                  <a:pt x="5541" y="8169"/>
                  <a:pt x="4978" y="7191"/>
                  <a:pt x="4276" y="7191"/>
                </a:cubicBezTo>
                <a:close/>
                <a:moveTo>
                  <a:pt x="14540" y="6449"/>
                </a:moveTo>
                <a:cubicBezTo>
                  <a:pt x="14378" y="6450"/>
                  <a:pt x="14222" y="6504"/>
                  <a:pt x="14110" y="6600"/>
                </a:cubicBezTo>
                <a:cubicBezTo>
                  <a:pt x="12569" y="7909"/>
                  <a:pt x="11539" y="9558"/>
                  <a:pt x="11150" y="11340"/>
                </a:cubicBezTo>
                <a:lnTo>
                  <a:pt x="9037" y="11340"/>
                </a:lnTo>
                <a:cubicBezTo>
                  <a:pt x="8786" y="10518"/>
                  <a:pt x="8375" y="10023"/>
                  <a:pt x="7137" y="8922"/>
                </a:cubicBezTo>
                <a:cubicBezTo>
                  <a:pt x="6903" y="8717"/>
                  <a:pt x="6508" y="8705"/>
                  <a:pt x="6256" y="8895"/>
                </a:cubicBezTo>
                <a:cubicBezTo>
                  <a:pt x="6004" y="9085"/>
                  <a:pt x="5989" y="9405"/>
                  <a:pt x="6223" y="9610"/>
                </a:cubicBezTo>
                <a:cubicBezTo>
                  <a:pt x="7176" y="10459"/>
                  <a:pt x="7547" y="10840"/>
                  <a:pt x="7733" y="11303"/>
                </a:cubicBezTo>
                <a:lnTo>
                  <a:pt x="5084" y="11303"/>
                </a:lnTo>
                <a:cubicBezTo>
                  <a:pt x="4383" y="11311"/>
                  <a:pt x="3822" y="11776"/>
                  <a:pt x="3826" y="12345"/>
                </a:cubicBezTo>
                <a:lnTo>
                  <a:pt x="3826" y="13372"/>
                </a:lnTo>
                <a:lnTo>
                  <a:pt x="18394" y="13372"/>
                </a:lnTo>
                <a:lnTo>
                  <a:pt x="18394" y="12345"/>
                </a:lnTo>
                <a:cubicBezTo>
                  <a:pt x="18373" y="11764"/>
                  <a:pt x="17786" y="11302"/>
                  <a:pt x="17070" y="11303"/>
                </a:cubicBezTo>
                <a:lnTo>
                  <a:pt x="12395" y="11303"/>
                </a:lnTo>
                <a:cubicBezTo>
                  <a:pt x="12763" y="9792"/>
                  <a:pt x="13660" y="8401"/>
                  <a:pt x="14977" y="7293"/>
                </a:cubicBezTo>
                <a:cubicBezTo>
                  <a:pt x="15216" y="7096"/>
                  <a:pt x="15216" y="6780"/>
                  <a:pt x="14977" y="6584"/>
                </a:cubicBezTo>
                <a:cubicBezTo>
                  <a:pt x="14863" y="6506"/>
                  <a:pt x="14722" y="6459"/>
                  <a:pt x="14573" y="6449"/>
                </a:cubicBezTo>
                <a:close/>
                <a:moveTo>
                  <a:pt x="6700" y="6197"/>
                </a:moveTo>
                <a:cubicBezTo>
                  <a:pt x="6298" y="6168"/>
                  <a:pt x="5905" y="6301"/>
                  <a:pt x="5647" y="6551"/>
                </a:cubicBezTo>
                <a:cubicBezTo>
                  <a:pt x="5296" y="7041"/>
                  <a:pt x="6057" y="7949"/>
                  <a:pt x="6660" y="8234"/>
                </a:cubicBezTo>
                <a:cubicBezTo>
                  <a:pt x="7272" y="8510"/>
                  <a:pt x="8043" y="8338"/>
                  <a:pt x="8395" y="7847"/>
                </a:cubicBezTo>
                <a:cubicBezTo>
                  <a:pt x="8730" y="7343"/>
                  <a:pt x="8521" y="6715"/>
                  <a:pt x="7918" y="6417"/>
                </a:cubicBezTo>
                <a:cubicBezTo>
                  <a:pt x="7541" y="6262"/>
                  <a:pt x="7122" y="6186"/>
                  <a:pt x="6700" y="6197"/>
                </a:cubicBezTo>
                <a:close/>
                <a:moveTo>
                  <a:pt x="1879" y="6197"/>
                </a:moveTo>
                <a:cubicBezTo>
                  <a:pt x="1448" y="6187"/>
                  <a:pt x="1021" y="6263"/>
                  <a:pt x="634" y="6417"/>
                </a:cubicBezTo>
                <a:cubicBezTo>
                  <a:pt x="34" y="6716"/>
                  <a:pt x="-173" y="7345"/>
                  <a:pt x="164" y="7847"/>
                </a:cubicBezTo>
                <a:cubicBezTo>
                  <a:pt x="516" y="8338"/>
                  <a:pt x="1287" y="8510"/>
                  <a:pt x="1899" y="8234"/>
                </a:cubicBezTo>
                <a:cubicBezTo>
                  <a:pt x="2501" y="7949"/>
                  <a:pt x="3263" y="7041"/>
                  <a:pt x="2912" y="6551"/>
                </a:cubicBezTo>
                <a:cubicBezTo>
                  <a:pt x="2662" y="6301"/>
                  <a:pt x="2275" y="6168"/>
                  <a:pt x="1879" y="6197"/>
                </a:cubicBezTo>
                <a:close/>
                <a:moveTo>
                  <a:pt x="16964" y="5122"/>
                </a:moveTo>
                <a:cubicBezTo>
                  <a:pt x="16269" y="5122"/>
                  <a:pt x="15679" y="6100"/>
                  <a:pt x="15679" y="6664"/>
                </a:cubicBezTo>
                <a:cubicBezTo>
                  <a:pt x="15690" y="7234"/>
                  <a:pt x="16262" y="7691"/>
                  <a:pt x="16964" y="7691"/>
                </a:cubicBezTo>
                <a:cubicBezTo>
                  <a:pt x="17661" y="7688"/>
                  <a:pt x="18225" y="7230"/>
                  <a:pt x="18229" y="6664"/>
                </a:cubicBezTo>
                <a:cubicBezTo>
                  <a:pt x="18229" y="6122"/>
                  <a:pt x="17659" y="5122"/>
                  <a:pt x="16964" y="5122"/>
                </a:cubicBezTo>
                <a:close/>
                <a:moveTo>
                  <a:pt x="4276" y="5122"/>
                </a:moveTo>
                <a:cubicBezTo>
                  <a:pt x="3749" y="5122"/>
                  <a:pt x="3322" y="5468"/>
                  <a:pt x="3322" y="5896"/>
                </a:cubicBezTo>
                <a:cubicBezTo>
                  <a:pt x="3323" y="6323"/>
                  <a:pt x="3749" y="6670"/>
                  <a:pt x="4276" y="6670"/>
                </a:cubicBezTo>
                <a:cubicBezTo>
                  <a:pt x="4803" y="6670"/>
                  <a:pt x="5230" y="6323"/>
                  <a:pt x="5230" y="5896"/>
                </a:cubicBezTo>
                <a:cubicBezTo>
                  <a:pt x="5230" y="5894"/>
                  <a:pt x="5230" y="5892"/>
                  <a:pt x="5230" y="5890"/>
                </a:cubicBezTo>
                <a:cubicBezTo>
                  <a:pt x="5230" y="5466"/>
                  <a:pt x="4806" y="5122"/>
                  <a:pt x="4283" y="5122"/>
                </a:cubicBezTo>
                <a:cubicBezTo>
                  <a:pt x="4280" y="5122"/>
                  <a:pt x="4278" y="5122"/>
                  <a:pt x="4276" y="5122"/>
                </a:cubicBezTo>
                <a:close/>
                <a:moveTo>
                  <a:pt x="19368" y="4111"/>
                </a:moveTo>
                <a:cubicBezTo>
                  <a:pt x="18960" y="4083"/>
                  <a:pt x="18562" y="4222"/>
                  <a:pt x="18308" y="4482"/>
                </a:cubicBezTo>
                <a:cubicBezTo>
                  <a:pt x="17964" y="4971"/>
                  <a:pt x="18719" y="5864"/>
                  <a:pt x="19321" y="6143"/>
                </a:cubicBezTo>
                <a:cubicBezTo>
                  <a:pt x="19942" y="6415"/>
                  <a:pt x="20716" y="6245"/>
                  <a:pt x="21083" y="5756"/>
                </a:cubicBezTo>
                <a:cubicBezTo>
                  <a:pt x="21427" y="5260"/>
                  <a:pt x="21214" y="4632"/>
                  <a:pt x="20606" y="4348"/>
                </a:cubicBezTo>
                <a:cubicBezTo>
                  <a:pt x="20222" y="4192"/>
                  <a:pt x="19796" y="4119"/>
                  <a:pt x="19368" y="4133"/>
                </a:cubicBezTo>
                <a:close/>
                <a:moveTo>
                  <a:pt x="14540" y="4111"/>
                </a:moveTo>
                <a:cubicBezTo>
                  <a:pt x="14116" y="4104"/>
                  <a:pt x="13696" y="4186"/>
                  <a:pt x="13322" y="4348"/>
                </a:cubicBezTo>
                <a:cubicBezTo>
                  <a:pt x="12711" y="4631"/>
                  <a:pt x="12499" y="5263"/>
                  <a:pt x="12848" y="5759"/>
                </a:cubicBezTo>
                <a:cubicBezTo>
                  <a:pt x="13198" y="6254"/>
                  <a:pt x="13976" y="6427"/>
                  <a:pt x="14587" y="6143"/>
                </a:cubicBezTo>
                <a:cubicBezTo>
                  <a:pt x="15189" y="5864"/>
                  <a:pt x="15944" y="4971"/>
                  <a:pt x="15600" y="4482"/>
                </a:cubicBezTo>
                <a:cubicBezTo>
                  <a:pt x="15347" y="4238"/>
                  <a:pt x="14965" y="4108"/>
                  <a:pt x="14573" y="4133"/>
                </a:cubicBezTo>
                <a:close/>
                <a:moveTo>
                  <a:pt x="7633" y="3510"/>
                </a:moveTo>
                <a:cubicBezTo>
                  <a:pt x="7305" y="3441"/>
                  <a:pt x="6956" y="3478"/>
                  <a:pt x="6660" y="3612"/>
                </a:cubicBezTo>
                <a:cubicBezTo>
                  <a:pt x="6057" y="3896"/>
                  <a:pt x="5296" y="4789"/>
                  <a:pt x="5647" y="5272"/>
                </a:cubicBezTo>
                <a:cubicBezTo>
                  <a:pt x="5998" y="5756"/>
                  <a:pt x="7322" y="5692"/>
                  <a:pt x="7918" y="5407"/>
                </a:cubicBezTo>
                <a:cubicBezTo>
                  <a:pt x="8526" y="5123"/>
                  <a:pt x="8739" y="4495"/>
                  <a:pt x="8395" y="3999"/>
                </a:cubicBezTo>
                <a:cubicBezTo>
                  <a:pt x="8233" y="3759"/>
                  <a:pt x="7958" y="3583"/>
                  <a:pt x="7633" y="3510"/>
                </a:cubicBezTo>
                <a:close/>
                <a:moveTo>
                  <a:pt x="945" y="3510"/>
                </a:moveTo>
                <a:cubicBezTo>
                  <a:pt x="264" y="3659"/>
                  <a:pt x="-140" y="4228"/>
                  <a:pt x="44" y="4781"/>
                </a:cubicBezTo>
                <a:cubicBezTo>
                  <a:pt x="132" y="5045"/>
                  <a:pt x="344" y="5269"/>
                  <a:pt x="634" y="5407"/>
                </a:cubicBezTo>
                <a:cubicBezTo>
                  <a:pt x="1236" y="5692"/>
                  <a:pt x="2567" y="5761"/>
                  <a:pt x="2912" y="5272"/>
                </a:cubicBezTo>
                <a:cubicBezTo>
                  <a:pt x="3256" y="4783"/>
                  <a:pt x="2501" y="3896"/>
                  <a:pt x="1899" y="3612"/>
                </a:cubicBezTo>
                <a:cubicBezTo>
                  <a:pt x="1611" y="3475"/>
                  <a:pt x="1267" y="3438"/>
                  <a:pt x="945" y="3510"/>
                </a:cubicBezTo>
                <a:close/>
                <a:moveTo>
                  <a:pt x="16964" y="3090"/>
                </a:moveTo>
                <a:cubicBezTo>
                  <a:pt x="16437" y="3090"/>
                  <a:pt x="16010" y="3437"/>
                  <a:pt x="16010" y="3864"/>
                </a:cubicBezTo>
                <a:cubicBezTo>
                  <a:pt x="16010" y="4292"/>
                  <a:pt x="16437" y="4638"/>
                  <a:pt x="16964" y="4638"/>
                </a:cubicBezTo>
                <a:cubicBezTo>
                  <a:pt x="17491" y="4638"/>
                  <a:pt x="17918" y="4292"/>
                  <a:pt x="17918" y="3864"/>
                </a:cubicBezTo>
                <a:cubicBezTo>
                  <a:pt x="17925" y="3434"/>
                  <a:pt x="17501" y="3080"/>
                  <a:pt x="16971" y="3074"/>
                </a:cubicBezTo>
                <a:cubicBezTo>
                  <a:pt x="16968" y="3074"/>
                  <a:pt x="16966" y="3074"/>
                  <a:pt x="16964" y="3074"/>
                </a:cubicBezTo>
                <a:close/>
                <a:moveTo>
                  <a:pt x="4276" y="2069"/>
                </a:moveTo>
                <a:cubicBezTo>
                  <a:pt x="3581" y="2069"/>
                  <a:pt x="3018" y="2526"/>
                  <a:pt x="3018" y="3090"/>
                </a:cubicBezTo>
                <a:cubicBezTo>
                  <a:pt x="3018" y="3628"/>
                  <a:pt x="3581" y="4638"/>
                  <a:pt x="4276" y="4638"/>
                </a:cubicBezTo>
                <a:cubicBezTo>
                  <a:pt x="4971" y="4638"/>
                  <a:pt x="5541" y="3655"/>
                  <a:pt x="5541" y="3090"/>
                </a:cubicBezTo>
                <a:cubicBezTo>
                  <a:pt x="5552" y="2526"/>
                  <a:pt x="4997" y="2062"/>
                  <a:pt x="4303" y="2053"/>
                </a:cubicBezTo>
                <a:cubicBezTo>
                  <a:pt x="4294" y="2053"/>
                  <a:pt x="4285" y="2053"/>
                  <a:pt x="4276" y="2053"/>
                </a:cubicBezTo>
                <a:close/>
                <a:moveTo>
                  <a:pt x="20295" y="1462"/>
                </a:moveTo>
                <a:cubicBezTo>
                  <a:pt x="19969" y="1383"/>
                  <a:pt x="19618" y="1414"/>
                  <a:pt x="19321" y="1548"/>
                </a:cubicBezTo>
                <a:cubicBezTo>
                  <a:pt x="18719" y="1827"/>
                  <a:pt x="17964" y="2736"/>
                  <a:pt x="18308" y="3225"/>
                </a:cubicBezTo>
                <a:cubicBezTo>
                  <a:pt x="18653" y="3714"/>
                  <a:pt x="20004" y="3644"/>
                  <a:pt x="20606" y="3359"/>
                </a:cubicBezTo>
                <a:cubicBezTo>
                  <a:pt x="21205" y="3062"/>
                  <a:pt x="21414" y="2437"/>
                  <a:pt x="21083" y="1935"/>
                </a:cubicBezTo>
                <a:cubicBezTo>
                  <a:pt x="20913" y="1692"/>
                  <a:pt x="20628" y="1515"/>
                  <a:pt x="20295" y="1446"/>
                </a:cubicBezTo>
                <a:close/>
                <a:moveTo>
                  <a:pt x="13613" y="1462"/>
                </a:moveTo>
                <a:cubicBezTo>
                  <a:pt x="13290" y="1530"/>
                  <a:pt x="13013" y="1700"/>
                  <a:pt x="12845" y="1935"/>
                </a:cubicBezTo>
                <a:cubicBezTo>
                  <a:pt x="12514" y="2437"/>
                  <a:pt x="12723" y="3062"/>
                  <a:pt x="13322" y="3359"/>
                </a:cubicBezTo>
                <a:cubicBezTo>
                  <a:pt x="13924" y="3644"/>
                  <a:pt x="15249" y="3714"/>
                  <a:pt x="15600" y="3225"/>
                </a:cubicBezTo>
                <a:cubicBezTo>
                  <a:pt x="15951" y="2736"/>
                  <a:pt x="15189" y="1827"/>
                  <a:pt x="14587" y="1548"/>
                </a:cubicBezTo>
                <a:cubicBezTo>
                  <a:pt x="14293" y="1408"/>
                  <a:pt x="13941" y="1371"/>
                  <a:pt x="13613" y="1446"/>
                </a:cubicBezTo>
                <a:close/>
                <a:moveTo>
                  <a:pt x="16964" y="16"/>
                </a:moveTo>
                <a:cubicBezTo>
                  <a:pt x="16262" y="16"/>
                  <a:pt x="15690" y="473"/>
                  <a:pt x="15679" y="1043"/>
                </a:cubicBezTo>
                <a:cubicBezTo>
                  <a:pt x="15679" y="1607"/>
                  <a:pt x="16269" y="2585"/>
                  <a:pt x="16964" y="2585"/>
                </a:cubicBezTo>
                <a:cubicBezTo>
                  <a:pt x="17659" y="2585"/>
                  <a:pt x="18229" y="1607"/>
                  <a:pt x="18229" y="1043"/>
                </a:cubicBezTo>
                <a:cubicBezTo>
                  <a:pt x="18236" y="473"/>
                  <a:pt x="17673" y="6"/>
                  <a:pt x="16971" y="0"/>
                </a:cubicBezTo>
                <a:cubicBezTo>
                  <a:pt x="16968" y="0"/>
                  <a:pt x="16966" y="0"/>
                  <a:pt x="16964"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6" name="Freeform 16"/>
          <p:cNvSpPr/>
          <p:nvPr/>
        </p:nvSpPr>
        <p:spPr>
          <a:xfrm>
            <a:off x="5080341" y="1223506"/>
            <a:ext cx="335398" cy="373980"/>
          </a:xfrm>
          <a:custGeom>
            <a:avLst/>
            <a:gdLst/>
            <a:ahLst/>
            <a:cxnLst>
              <a:cxn ang="0">
                <a:pos x="wd2" y="hd2"/>
              </a:cxn>
              <a:cxn ang="5400000">
                <a:pos x="wd2" y="hd2"/>
              </a:cxn>
              <a:cxn ang="10800000">
                <a:pos x="wd2" y="hd2"/>
              </a:cxn>
              <a:cxn ang="16200000">
                <a:pos x="wd2" y="hd2"/>
              </a:cxn>
            </a:cxnLst>
            <a:rect l="0" t="0" r="r" b="b"/>
            <a:pathLst>
              <a:path w="21600" h="21600" extrusionOk="0">
                <a:moveTo>
                  <a:pt x="7429" y="18876"/>
                </a:moveTo>
                <a:cubicBezTo>
                  <a:pt x="6923" y="18876"/>
                  <a:pt x="6514" y="19243"/>
                  <a:pt x="6514" y="19696"/>
                </a:cubicBezTo>
                <a:cubicBezTo>
                  <a:pt x="6514" y="20150"/>
                  <a:pt x="6923" y="20517"/>
                  <a:pt x="7429" y="20517"/>
                </a:cubicBezTo>
                <a:cubicBezTo>
                  <a:pt x="7934" y="20517"/>
                  <a:pt x="8344" y="20150"/>
                  <a:pt x="8344" y="19696"/>
                </a:cubicBezTo>
                <a:cubicBezTo>
                  <a:pt x="8340" y="19245"/>
                  <a:pt x="7933" y="18879"/>
                  <a:pt x="7429" y="18876"/>
                </a:cubicBezTo>
                <a:close/>
                <a:moveTo>
                  <a:pt x="18995" y="17200"/>
                </a:moveTo>
                <a:cubicBezTo>
                  <a:pt x="19778" y="17197"/>
                  <a:pt x="20417" y="17763"/>
                  <a:pt x="20424" y="18465"/>
                </a:cubicBezTo>
                <a:cubicBezTo>
                  <a:pt x="20424" y="18642"/>
                  <a:pt x="20265" y="18785"/>
                  <a:pt x="20069" y="18785"/>
                </a:cubicBezTo>
                <a:cubicBezTo>
                  <a:pt x="19872" y="18785"/>
                  <a:pt x="19713" y="18642"/>
                  <a:pt x="19713" y="18465"/>
                </a:cubicBezTo>
                <a:cubicBezTo>
                  <a:pt x="19706" y="18116"/>
                  <a:pt x="19384" y="17838"/>
                  <a:pt x="18995" y="17844"/>
                </a:cubicBezTo>
                <a:cubicBezTo>
                  <a:pt x="18995" y="17844"/>
                  <a:pt x="18995" y="17844"/>
                  <a:pt x="18995" y="17844"/>
                </a:cubicBezTo>
                <a:cubicBezTo>
                  <a:pt x="18796" y="17820"/>
                  <a:pt x="18657" y="17657"/>
                  <a:pt x="18683" y="17479"/>
                </a:cubicBezTo>
                <a:cubicBezTo>
                  <a:pt x="18705" y="17334"/>
                  <a:pt x="18833" y="17220"/>
                  <a:pt x="18995" y="17200"/>
                </a:cubicBezTo>
                <a:close/>
                <a:moveTo>
                  <a:pt x="18562" y="16152"/>
                </a:moveTo>
                <a:cubicBezTo>
                  <a:pt x="16885" y="16152"/>
                  <a:pt x="15525" y="17371"/>
                  <a:pt x="15525" y="18876"/>
                </a:cubicBezTo>
                <a:cubicBezTo>
                  <a:pt x="15525" y="20380"/>
                  <a:pt x="16885" y="21600"/>
                  <a:pt x="18562" y="21600"/>
                </a:cubicBezTo>
                <a:cubicBezTo>
                  <a:pt x="20240" y="21600"/>
                  <a:pt x="21600" y="20380"/>
                  <a:pt x="21600" y="18876"/>
                </a:cubicBezTo>
                <a:cubicBezTo>
                  <a:pt x="21590" y="17364"/>
                  <a:pt x="20216" y="16145"/>
                  <a:pt x="18531" y="16152"/>
                </a:cubicBezTo>
                <a:close/>
                <a:moveTo>
                  <a:pt x="2434" y="15884"/>
                </a:moveTo>
                <a:cubicBezTo>
                  <a:pt x="1090" y="15884"/>
                  <a:pt x="0" y="16861"/>
                  <a:pt x="0" y="18066"/>
                </a:cubicBezTo>
                <a:cubicBezTo>
                  <a:pt x="0" y="19272"/>
                  <a:pt x="1090" y="20249"/>
                  <a:pt x="2434" y="20249"/>
                </a:cubicBezTo>
                <a:cubicBezTo>
                  <a:pt x="3778" y="20249"/>
                  <a:pt x="4868" y="19272"/>
                  <a:pt x="4868" y="18066"/>
                </a:cubicBezTo>
                <a:cubicBezTo>
                  <a:pt x="4868" y="16861"/>
                  <a:pt x="3778" y="15884"/>
                  <a:pt x="2434" y="15884"/>
                </a:cubicBezTo>
                <a:close/>
                <a:moveTo>
                  <a:pt x="19592" y="12875"/>
                </a:moveTo>
                <a:cubicBezTo>
                  <a:pt x="19087" y="12875"/>
                  <a:pt x="18677" y="13242"/>
                  <a:pt x="18677" y="13695"/>
                </a:cubicBezTo>
                <a:cubicBezTo>
                  <a:pt x="18677" y="14148"/>
                  <a:pt x="19087" y="14516"/>
                  <a:pt x="19592" y="14516"/>
                </a:cubicBezTo>
                <a:cubicBezTo>
                  <a:pt x="20097" y="14516"/>
                  <a:pt x="20507" y="14148"/>
                  <a:pt x="20507" y="13695"/>
                </a:cubicBezTo>
                <a:cubicBezTo>
                  <a:pt x="20511" y="13245"/>
                  <a:pt x="20107" y="12878"/>
                  <a:pt x="19605" y="12874"/>
                </a:cubicBezTo>
                <a:cubicBezTo>
                  <a:pt x="19596" y="12874"/>
                  <a:pt x="19588" y="12874"/>
                  <a:pt x="19579" y="12875"/>
                </a:cubicBezTo>
                <a:close/>
                <a:moveTo>
                  <a:pt x="10320" y="11256"/>
                </a:moveTo>
                <a:cubicBezTo>
                  <a:pt x="11489" y="11253"/>
                  <a:pt x="12439" y="12100"/>
                  <a:pt x="12443" y="13148"/>
                </a:cubicBezTo>
                <a:cubicBezTo>
                  <a:pt x="12443" y="13152"/>
                  <a:pt x="12443" y="13156"/>
                  <a:pt x="12443" y="13159"/>
                </a:cubicBezTo>
                <a:cubicBezTo>
                  <a:pt x="12467" y="13306"/>
                  <a:pt x="12354" y="13442"/>
                  <a:pt x="12191" y="13463"/>
                </a:cubicBezTo>
                <a:cubicBezTo>
                  <a:pt x="12027" y="13485"/>
                  <a:pt x="11876" y="13384"/>
                  <a:pt x="11852" y="13237"/>
                </a:cubicBezTo>
                <a:cubicBezTo>
                  <a:pt x="11847" y="13212"/>
                  <a:pt x="11847" y="13185"/>
                  <a:pt x="11852" y="13159"/>
                </a:cubicBezTo>
                <a:cubicBezTo>
                  <a:pt x="11848" y="12402"/>
                  <a:pt x="11165" y="11789"/>
                  <a:pt x="10320" y="11786"/>
                </a:cubicBezTo>
                <a:cubicBezTo>
                  <a:pt x="10157" y="11807"/>
                  <a:pt x="10005" y="11706"/>
                  <a:pt x="9981" y="11560"/>
                </a:cubicBezTo>
                <a:cubicBezTo>
                  <a:pt x="9957" y="11414"/>
                  <a:pt x="10070" y="11277"/>
                  <a:pt x="10233" y="11256"/>
                </a:cubicBezTo>
                <a:cubicBezTo>
                  <a:pt x="10262" y="11252"/>
                  <a:pt x="10291" y="11252"/>
                  <a:pt x="10320" y="11256"/>
                </a:cubicBezTo>
                <a:close/>
                <a:moveTo>
                  <a:pt x="9723" y="10150"/>
                </a:moveTo>
                <a:cubicBezTo>
                  <a:pt x="7540" y="10150"/>
                  <a:pt x="5770" y="11737"/>
                  <a:pt x="5770" y="13695"/>
                </a:cubicBezTo>
                <a:cubicBezTo>
                  <a:pt x="5770" y="15653"/>
                  <a:pt x="7540" y="17240"/>
                  <a:pt x="9723" y="17240"/>
                </a:cubicBezTo>
                <a:cubicBezTo>
                  <a:pt x="11906" y="17240"/>
                  <a:pt x="13676" y="15653"/>
                  <a:pt x="13676" y="13695"/>
                </a:cubicBezTo>
                <a:cubicBezTo>
                  <a:pt x="13665" y="11737"/>
                  <a:pt x="11894" y="10153"/>
                  <a:pt x="9710" y="10150"/>
                </a:cubicBezTo>
                <a:close/>
                <a:moveTo>
                  <a:pt x="12900" y="6731"/>
                </a:moveTo>
                <a:cubicBezTo>
                  <a:pt x="14413" y="6731"/>
                  <a:pt x="15639" y="7830"/>
                  <a:pt x="15639" y="9187"/>
                </a:cubicBezTo>
                <a:cubicBezTo>
                  <a:pt x="15646" y="9329"/>
                  <a:pt x="15524" y="9448"/>
                  <a:pt x="15366" y="9455"/>
                </a:cubicBezTo>
                <a:cubicBezTo>
                  <a:pt x="15360" y="9455"/>
                  <a:pt x="15353" y="9455"/>
                  <a:pt x="15347" y="9455"/>
                </a:cubicBezTo>
                <a:cubicBezTo>
                  <a:pt x="15179" y="9461"/>
                  <a:pt x="15036" y="9344"/>
                  <a:pt x="15029" y="9193"/>
                </a:cubicBezTo>
                <a:cubicBezTo>
                  <a:pt x="15029" y="9191"/>
                  <a:pt x="15029" y="9189"/>
                  <a:pt x="15029" y="9187"/>
                </a:cubicBezTo>
                <a:cubicBezTo>
                  <a:pt x="15029" y="8136"/>
                  <a:pt x="14079" y="7284"/>
                  <a:pt x="12907" y="7284"/>
                </a:cubicBezTo>
                <a:cubicBezTo>
                  <a:pt x="12905" y="7284"/>
                  <a:pt x="12902" y="7284"/>
                  <a:pt x="12900" y="7284"/>
                </a:cubicBezTo>
                <a:cubicBezTo>
                  <a:pt x="12732" y="7275"/>
                  <a:pt x="12601" y="7150"/>
                  <a:pt x="12602" y="6999"/>
                </a:cubicBezTo>
                <a:cubicBezTo>
                  <a:pt x="12608" y="6860"/>
                  <a:pt x="12733" y="6751"/>
                  <a:pt x="12888" y="6748"/>
                </a:cubicBezTo>
                <a:close/>
                <a:moveTo>
                  <a:pt x="4086" y="6731"/>
                </a:moveTo>
                <a:cubicBezTo>
                  <a:pt x="4759" y="6731"/>
                  <a:pt x="5306" y="7216"/>
                  <a:pt x="5313" y="7819"/>
                </a:cubicBezTo>
                <a:cubicBezTo>
                  <a:pt x="5309" y="7975"/>
                  <a:pt x="5169" y="8101"/>
                  <a:pt x="4995" y="8104"/>
                </a:cubicBezTo>
                <a:cubicBezTo>
                  <a:pt x="4828" y="8095"/>
                  <a:pt x="4699" y="7969"/>
                  <a:pt x="4703" y="7819"/>
                </a:cubicBezTo>
                <a:cubicBezTo>
                  <a:pt x="4682" y="7518"/>
                  <a:pt x="4404" y="7283"/>
                  <a:pt x="4067" y="7284"/>
                </a:cubicBezTo>
                <a:cubicBezTo>
                  <a:pt x="3898" y="7277"/>
                  <a:pt x="3765" y="7151"/>
                  <a:pt x="3768" y="6999"/>
                </a:cubicBezTo>
                <a:cubicBezTo>
                  <a:pt x="3775" y="6854"/>
                  <a:pt x="3912" y="6742"/>
                  <a:pt x="4073" y="6748"/>
                </a:cubicBezTo>
                <a:cubicBezTo>
                  <a:pt x="4073" y="6748"/>
                  <a:pt x="4073" y="6748"/>
                  <a:pt x="4073" y="6748"/>
                </a:cubicBezTo>
                <a:close/>
                <a:moveTo>
                  <a:pt x="3629" y="5768"/>
                </a:moveTo>
                <a:cubicBezTo>
                  <a:pt x="2112" y="5764"/>
                  <a:pt x="881" y="6864"/>
                  <a:pt x="877" y="8224"/>
                </a:cubicBezTo>
                <a:cubicBezTo>
                  <a:pt x="874" y="9584"/>
                  <a:pt x="2100" y="10689"/>
                  <a:pt x="3616" y="10692"/>
                </a:cubicBezTo>
                <a:cubicBezTo>
                  <a:pt x="5132" y="10695"/>
                  <a:pt x="6364" y="9595"/>
                  <a:pt x="6368" y="8235"/>
                </a:cubicBezTo>
                <a:cubicBezTo>
                  <a:pt x="6368" y="8232"/>
                  <a:pt x="6368" y="8228"/>
                  <a:pt x="6368" y="8224"/>
                </a:cubicBezTo>
                <a:cubicBezTo>
                  <a:pt x="6364" y="6874"/>
                  <a:pt x="5141" y="5782"/>
                  <a:pt x="3635" y="5785"/>
                </a:cubicBezTo>
                <a:cubicBezTo>
                  <a:pt x="3629" y="5785"/>
                  <a:pt x="3622" y="5785"/>
                  <a:pt x="3616" y="5785"/>
                </a:cubicBezTo>
                <a:close/>
                <a:moveTo>
                  <a:pt x="12303" y="5642"/>
                </a:moveTo>
                <a:cubicBezTo>
                  <a:pt x="9787" y="5639"/>
                  <a:pt x="7744" y="7466"/>
                  <a:pt x="7740" y="9723"/>
                </a:cubicBezTo>
                <a:lnTo>
                  <a:pt x="7740" y="10008"/>
                </a:lnTo>
                <a:cubicBezTo>
                  <a:pt x="9972" y="9013"/>
                  <a:pt x="12680" y="9830"/>
                  <a:pt x="13788" y="11831"/>
                </a:cubicBezTo>
                <a:cubicBezTo>
                  <a:pt x="14064" y="12329"/>
                  <a:pt x="14223" y="12872"/>
                  <a:pt x="14254" y="13427"/>
                </a:cubicBezTo>
                <a:cubicBezTo>
                  <a:pt x="16521" y="12448"/>
                  <a:pt x="17474" y="10006"/>
                  <a:pt x="16382" y="7973"/>
                </a:cubicBezTo>
                <a:cubicBezTo>
                  <a:pt x="15627" y="6566"/>
                  <a:pt x="14044" y="5668"/>
                  <a:pt x="12303" y="5659"/>
                </a:cubicBezTo>
                <a:close/>
                <a:moveTo>
                  <a:pt x="1341" y="2223"/>
                </a:moveTo>
                <a:cubicBezTo>
                  <a:pt x="835" y="2223"/>
                  <a:pt x="426" y="2590"/>
                  <a:pt x="426" y="3043"/>
                </a:cubicBezTo>
                <a:cubicBezTo>
                  <a:pt x="426" y="3497"/>
                  <a:pt x="835" y="3864"/>
                  <a:pt x="1341" y="3864"/>
                </a:cubicBezTo>
                <a:cubicBezTo>
                  <a:pt x="1846" y="3864"/>
                  <a:pt x="2256" y="3497"/>
                  <a:pt x="2256" y="3043"/>
                </a:cubicBezTo>
                <a:cubicBezTo>
                  <a:pt x="2256" y="2590"/>
                  <a:pt x="1846" y="2223"/>
                  <a:pt x="1341" y="2223"/>
                </a:cubicBezTo>
                <a:close/>
                <a:moveTo>
                  <a:pt x="17927" y="1904"/>
                </a:moveTo>
                <a:cubicBezTo>
                  <a:pt x="16713" y="1897"/>
                  <a:pt x="15723" y="2775"/>
                  <a:pt x="15716" y="3864"/>
                </a:cubicBezTo>
                <a:cubicBezTo>
                  <a:pt x="15709" y="4953"/>
                  <a:pt x="16687" y="5841"/>
                  <a:pt x="17902" y="5847"/>
                </a:cubicBezTo>
                <a:cubicBezTo>
                  <a:pt x="19116" y="5854"/>
                  <a:pt x="20106" y="4976"/>
                  <a:pt x="20113" y="3887"/>
                </a:cubicBezTo>
                <a:cubicBezTo>
                  <a:pt x="20113" y="3879"/>
                  <a:pt x="20113" y="3872"/>
                  <a:pt x="20113" y="3864"/>
                </a:cubicBezTo>
                <a:cubicBezTo>
                  <a:pt x="20099" y="2785"/>
                  <a:pt x="19118" y="1917"/>
                  <a:pt x="17914" y="1921"/>
                </a:cubicBezTo>
                <a:close/>
                <a:moveTo>
                  <a:pt x="6526" y="0"/>
                </a:moveTo>
                <a:cubicBezTo>
                  <a:pt x="5474" y="0"/>
                  <a:pt x="4620" y="766"/>
                  <a:pt x="4620" y="1710"/>
                </a:cubicBezTo>
                <a:cubicBezTo>
                  <a:pt x="4620" y="2654"/>
                  <a:pt x="5474" y="3420"/>
                  <a:pt x="6526" y="3420"/>
                </a:cubicBezTo>
                <a:cubicBezTo>
                  <a:pt x="7579" y="3420"/>
                  <a:pt x="8433" y="2654"/>
                  <a:pt x="8433" y="1710"/>
                </a:cubicBezTo>
                <a:cubicBezTo>
                  <a:pt x="8422" y="768"/>
                  <a:pt x="7564" y="11"/>
                  <a:pt x="6514" y="17"/>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7" name="Freeform 17"/>
          <p:cNvSpPr/>
          <p:nvPr/>
        </p:nvSpPr>
        <p:spPr>
          <a:xfrm>
            <a:off x="6877536" y="1501211"/>
            <a:ext cx="315143" cy="318821"/>
          </a:xfrm>
          <a:custGeom>
            <a:avLst/>
            <a:gdLst/>
            <a:ahLst/>
            <a:cxnLst>
              <a:cxn ang="0">
                <a:pos x="wd2" y="hd2"/>
              </a:cxn>
              <a:cxn ang="5400000">
                <a:pos x="wd2" y="hd2"/>
              </a:cxn>
              <a:cxn ang="10800000">
                <a:pos x="wd2" y="hd2"/>
              </a:cxn>
              <a:cxn ang="16200000">
                <a:pos x="wd2" y="hd2"/>
              </a:cxn>
            </a:cxnLst>
            <a:rect l="0" t="0" r="r" b="b"/>
            <a:pathLst>
              <a:path w="21354" h="21600" extrusionOk="0">
                <a:moveTo>
                  <a:pt x="10035" y="6852"/>
                </a:moveTo>
                <a:lnTo>
                  <a:pt x="10035" y="11318"/>
                </a:lnTo>
                <a:lnTo>
                  <a:pt x="5555" y="11318"/>
                </a:lnTo>
                <a:lnTo>
                  <a:pt x="5555" y="12615"/>
                </a:lnTo>
                <a:lnTo>
                  <a:pt x="10703" y="12615"/>
                </a:lnTo>
                <a:cubicBezTo>
                  <a:pt x="11072" y="12615"/>
                  <a:pt x="11372" y="12316"/>
                  <a:pt x="11372" y="11947"/>
                </a:cubicBezTo>
                <a:lnTo>
                  <a:pt x="11372" y="6832"/>
                </a:lnTo>
                <a:close/>
                <a:moveTo>
                  <a:pt x="10703" y="4927"/>
                </a:moveTo>
                <a:cubicBezTo>
                  <a:pt x="14592" y="4927"/>
                  <a:pt x="17744" y="8079"/>
                  <a:pt x="17744" y="11967"/>
                </a:cubicBezTo>
                <a:cubicBezTo>
                  <a:pt x="17744" y="15854"/>
                  <a:pt x="14592" y="19006"/>
                  <a:pt x="10703" y="19006"/>
                </a:cubicBezTo>
                <a:cubicBezTo>
                  <a:pt x="6815" y="19006"/>
                  <a:pt x="3663" y="15854"/>
                  <a:pt x="3663" y="11967"/>
                </a:cubicBezTo>
                <a:cubicBezTo>
                  <a:pt x="3677" y="8085"/>
                  <a:pt x="6821" y="4942"/>
                  <a:pt x="10703" y="4927"/>
                </a:cubicBezTo>
                <a:close/>
                <a:moveTo>
                  <a:pt x="8784" y="455"/>
                </a:moveTo>
                <a:cubicBezTo>
                  <a:pt x="8441" y="451"/>
                  <a:pt x="8159" y="726"/>
                  <a:pt x="8156" y="1070"/>
                </a:cubicBezTo>
                <a:cubicBezTo>
                  <a:pt x="8156" y="1074"/>
                  <a:pt x="8156" y="1079"/>
                  <a:pt x="8156" y="1083"/>
                </a:cubicBezTo>
                <a:cubicBezTo>
                  <a:pt x="8155" y="1437"/>
                  <a:pt x="8431" y="1730"/>
                  <a:pt x="8784" y="1752"/>
                </a:cubicBezTo>
                <a:lnTo>
                  <a:pt x="10035" y="1752"/>
                </a:lnTo>
                <a:lnTo>
                  <a:pt x="10035" y="3089"/>
                </a:lnTo>
                <a:cubicBezTo>
                  <a:pt x="5109" y="3430"/>
                  <a:pt x="1394" y="7699"/>
                  <a:pt x="1735" y="12624"/>
                </a:cubicBezTo>
                <a:cubicBezTo>
                  <a:pt x="1883" y="14752"/>
                  <a:pt x="2787" y="16758"/>
                  <a:pt x="4284" y="18277"/>
                </a:cubicBezTo>
                <a:lnTo>
                  <a:pt x="3074" y="20677"/>
                </a:lnTo>
                <a:cubicBezTo>
                  <a:pt x="2912" y="20984"/>
                  <a:pt x="3029" y="21364"/>
                  <a:pt x="3336" y="21527"/>
                </a:cubicBezTo>
                <a:cubicBezTo>
                  <a:pt x="3340" y="21529"/>
                  <a:pt x="3344" y="21531"/>
                  <a:pt x="3348" y="21533"/>
                </a:cubicBezTo>
                <a:cubicBezTo>
                  <a:pt x="3440" y="21571"/>
                  <a:pt x="3537" y="21594"/>
                  <a:pt x="3636" y="21600"/>
                </a:cubicBezTo>
                <a:cubicBezTo>
                  <a:pt x="3882" y="21599"/>
                  <a:pt x="4108" y="21463"/>
                  <a:pt x="4224" y="21246"/>
                </a:cubicBezTo>
                <a:lnTo>
                  <a:pt x="5267" y="19133"/>
                </a:lnTo>
                <a:cubicBezTo>
                  <a:pt x="8459" y="21584"/>
                  <a:pt x="12900" y="21584"/>
                  <a:pt x="16092" y="19133"/>
                </a:cubicBezTo>
                <a:lnTo>
                  <a:pt x="17135" y="21246"/>
                </a:lnTo>
                <a:cubicBezTo>
                  <a:pt x="17251" y="21463"/>
                  <a:pt x="17477" y="21599"/>
                  <a:pt x="17724" y="21600"/>
                </a:cubicBezTo>
                <a:cubicBezTo>
                  <a:pt x="17823" y="21594"/>
                  <a:pt x="17920" y="21571"/>
                  <a:pt x="18011" y="21533"/>
                </a:cubicBezTo>
                <a:cubicBezTo>
                  <a:pt x="18322" y="21378"/>
                  <a:pt x="18447" y="21000"/>
                  <a:pt x="18292" y="20690"/>
                </a:cubicBezTo>
                <a:cubicBezTo>
                  <a:pt x="18290" y="20686"/>
                  <a:pt x="18288" y="20682"/>
                  <a:pt x="18285" y="20677"/>
                </a:cubicBezTo>
                <a:lnTo>
                  <a:pt x="17075" y="18277"/>
                </a:lnTo>
                <a:cubicBezTo>
                  <a:pt x="20540" y="14760"/>
                  <a:pt x="20497" y="9101"/>
                  <a:pt x="16979" y="5637"/>
                </a:cubicBezTo>
                <a:cubicBezTo>
                  <a:pt x="15459" y="4140"/>
                  <a:pt x="13454" y="3236"/>
                  <a:pt x="11325" y="3089"/>
                </a:cubicBezTo>
                <a:lnTo>
                  <a:pt x="11325" y="1752"/>
                </a:lnTo>
                <a:lnTo>
                  <a:pt x="12602" y="1752"/>
                </a:lnTo>
                <a:cubicBezTo>
                  <a:pt x="12971" y="1752"/>
                  <a:pt x="13271" y="1452"/>
                  <a:pt x="13271" y="1083"/>
                </a:cubicBezTo>
                <a:cubicBezTo>
                  <a:pt x="13249" y="730"/>
                  <a:pt x="12956" y="454"/>
                  <a:pt x="12602" y="455"/>
                </a:cubicBezTo>
                <a:close/>
                <a:moveTo>
                  <a:pt x="17436" y="40"/>
                </a:moveTo>
                <a:cubicBezTo>
                  <a:pt x="17097" y="40"/>
                  <a:pt x="16772" y="174"/>
                  <a:pt x="16534" y="415"/>
                </a:cubicBezTo>
                <a:lnTo>
                  <a:pt x="14862" y="2046"/>
                </a:lnTo>
                <a:lnTo>
                  <a:pt x="19335" y="6538"/>
                </a:lnTo>
                <a:lnTo>
                  <a:pt x="21007" y="4867"/>
                </a:lnTo>
                <a:cubicBezTo>
                  <a:pt x="21470" y="4357"/>
                  <a:pt x="21470" y="3578"/>
                  <a:pt x="21007" y="3069"/>
                </a:cubicBezTo>
                <a:lnTo>
                  <a:pt x="18332" y="394"/>
                </a:lnTo>
                <a:cubicBezTo>
                  <a:pt x="18079" y="153"/>
                  <a:pt x="17739" y="26"/>
                  <a:pt x="17389" y="40"/>
                </a:cubicBezTo>
                <a:close/>
                <a:moveTo>
                  <a:pt x="3977" y="0"/>
                </a:moveTo>
                <a:cubicBezTo>
                  <a:pt x="3632" y="8"/>
                  <a:pt x="3304" y="150"/>
                  <a:pt x="3061" y="394"/>
                </a:cubicBezTo>
                <a:lnTo>
                  <a:pt x="386" y="3069"/>
                </a:lnTo>
                <a:cubicBezTo>
                  <a:pt x="-116" y="3553"/>
                  <a:pt x="-130" y="4353"/>
                  <a:pt x="355" y="4855"/>
                </a:cubicBezTo>
                <a:cubicBezTo>
                  <a:pt x="365" y="4866"/>
                  <a:pt x="376" y="4877"/>
                  <a:pt x="386" y="4887"/>
                </a:cubicBezTo>
                <a:lnTo>
                  <a:pt x="2058" y="6558"/>
                </a:lnTo>
                <a:lnTo>
                  <a:pt x="6531" y="2066"/>
                </a:lnTo>
                <a:lnTo>
                  <a:pt x="4859" y="415"/>
                </a:lnTo>
                <a:cubicBezTo>
                  <a:pt x="4623" y="158"/>
                  <a:pt x="4292" y="9"/>
                  <a:pt x="3943"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5" name="TextBox 4">
            <a:extLst>
              <a:ext uri="{FF2B5EF4-FFF2-40B4-BE49-F238E27FC236}">
                <a16:creationId xmlns:a16="http://schemas.microsoft.com/office/drawing/2014/main" id="{1A845994-03D7-4F35-883B-8D20BA187662}"/>
              </a:ext>
            </a:extLst>
          </p:cNvPr>
          <p:cNvSpPr txBox="1"/>
          <p:nvPr/>
        </p:nvSpPr>
        <p:spPr>
          <a:xfrm>
            <a:off x="2438400" y="819150"/>
            <a:ext cx="1772185" cy="1546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28575" rtlCol="0" anchor="t">
            <a:spAutoFit/>
          </a:bodyPr>
          <a:lstStyle/>
          <a:p>
            <a:pPr algn="ctr" defTabSz="685800" hangingPunct="0">
              <a:defRPr/>
            </a:pP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Em</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hãy</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chọn</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1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trong</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3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nhiệm</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vụ</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học</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tập</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sau</a:t>
            </a:r>
            <a:endPar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endParaRPr>
          </a:p>
        </p:txBody>
      </p:sp>
      <p:sp>
        <p:nvSpPr>
          <p:cNvPr id="6" name="TextBox 5">
            <a:extLst>
              <a:ext uri="{FF2B5EF4-FFF2-40B4-BE49-F238E27FC236}">
                <a16:creationId xmlns:a16="http://schemas.microsoft.com/office/drawing/2014/main" id="{E39E163E-5096-DC60-5A78-8CC5019840EF}"/>
              </a:ext>
            </a:extLst>
          </p:cNvPr>
          <p:cNvSpPr txBox="1"/>
          <p:nvPr/>
        </p:nvSpPr>
        <p:spPr>
          <a:xfrm>
            <a:off x="254861" y="1086542"/>
            <a:ext cx="1903288" cy="992577"/>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4289" tIns="34289" rIns="34289" bIns="34289" numCol="1" spcCol="28575" rtlCol="0" anchor="t">
            <a:spAutoFit/>
          </a:bodyPr>
          <a:lstStyle/>
          <a:p>
            <a:pPr algn="ctr" defTabSz="685800" hangingPunct="0">
              <a:defRPr/>
            </a:pP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Làm</a:t>
            </a:r>
            <a:r>
              <a:rPr lang="en-US" sz="3000" dirty="0">
                <a:solidFill>
                  <a:srgbClr val="0070C0"/>
                </a:solidFill>
                <a:latin typeface="Times New Roman" panose="02020603050405020304" pitchFamily="18" charset="0"/>
                <a:ea typeface="+mj-ea"/>
                <a:cs typeface="Times New Roman" panose="02020603050405020304" pitchFamily="18" charset="0"/>
                <a:sym typeface="Avenir Next Regular"/>
              </a:rPr>
              <a:t> </a:t>
            </a: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việc</a:t>
            </a:r>
            <a:r>
              <a:rPr lang="en-US" sz="3000" dirty="0">
                <a:solidFill>
                  <a:srgbClr val="0070C0"/>
                </a:solidFill>
                <a:latin typeface="Times New Roman" panose="02020603050405020304" pitchFamily="18" charset="0"/>
                <a:ea typeface="+mj-ea"/>
                <a:cs typeface="Times New Roman" panose="02020603050405020304" pitchFamily="18" charset="0"/>
                <a:sym typeface="Avenir Next Regular"/>
              </a:rPr>
              <a:t> ở </a:t>
            </a: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nhà</a:t>
            </a:r>
            <a:endParaRPr lang="en-US" sz="3000" dirty="0">
              <a:solidFill>
                <a:srgbClr val="0070C0"/>
              </a:solidFill>
              <a:latin typeface="Times New Roman" panose="02020603050405020304" pitchFamily="18" charset="0"/>
              <a:ea typeface="+mj-ea"/>
              <a:cs typeface="Times New Roman" panose="02020603050405020304" pitchFamily="18" charset="0"/>
              <a:sym typeface="Avenir Next Regular"/>
            </a:endParaRPr>
          </a:p>
        </p:txBody>
      </p:sp>
      <p:sp>
        <p:nvSpPr>
          <p:cNvPr id="7" name="Rectangle 6">
            <a:extLst>
              <a:ext uri="{FF2B5EF4-FFF2-40B4-BE49-F238E27FC236}">
                <a16:creationId xmlns:a16="http://schemas.microsoft.com/office/drawing/2014/main" id="{CB365E09-586F-53D8-B91E-135F50ED56B6}"/>
              </a:ext>
            </a:extLst>
          </p:cNvPr>
          <p:cNvSpPr/>
          <p:nvPr/>
        </p:nvSpPr>
        <p:spPr>
          <a:xfrm>
            <a:off x="0" y="4889089"/>
            <a:ext cx="9144000" cy="207747"/>
          </a:xfrm>
          <a:prstGeom prst="rect">
            <a:avLst/>
          </a:prstGeom>
          <a:gradFill flip="none" rotWithShape="1">
            <a:gsLst>
              <a:gs pos="0">
                <a:srgbClr val="FFEA03"/>
              </a:gs>
              <a:gs pos="70683">
                <a:srgbClr val="FFBA02"/>
              </a:gs>
              <a:gs pos="97580">
                <a:srgbClr val="FF8A00"/>
              </a:gs>
            </a:gsLst>
            <a:lin ang="0"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28575" rtlCol="0" anchor="ctr">
            <a:spAutoFit/>
          </a:bodyPr>
          <a:lstStyle/>
          <a:p>
            <a:pPr algn="ctr" defTabSz="685800" hangingPunct="0">
              <a:defRPr/>
            </a:pPr>
            <a:endParaRPr lang="en-US" sz="900">
              <a:solidFill>
                <a:srgbClr val="FFFFFF"/>
              </a:solidFill>
              <a:latin typeface="Avenir Next Regular"/>
              <a:ea typeface="+mj-ea"/>
              <a:cs typeface="+mj-cs"/>
              <a:sym typeface="Avenir Next Regular"/>
            </a:endParaRPr>
          </a:p>
        </p:txBody>
      </p:sp>
    </p:spTree>
    <p:extLst>
      <p:ext uri="{BB962C8B-B14F-4D97-AF65-F5344CB8AC3E}">
        <p14:creationId xmlns:p14="http://schemas.microsoft.com/office/powerpoint/2010/main" val="293599640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iterate>
                                    <p:tmAbs val="0"/>
                                  </p:iterate>
                                  <p:childTnLst>
                                    <p:set>
                                      <p:cBhvr>
                                        <p:cTn id="6" fill="hold"/>
                                        <p:tgtEl>
                                          <p:spTgt spid="9"/>
                                        </p:tgtEl>
                                        <p:attrNameLst>
                                          <p:attrName>style.visibility</p:attrName>
                                        </p:attrNameLst>
                                      </p:cBhvr>
                                      <p:to>
                                        <p:strVal val="visible"/>
                                      </p:to>
                                    </p:set>
                                    <p:animEffect transition="in" filter="wipe(down)">
                                      <p:cBhvr>
                                        <p:cTn id="7" dur="800"/>
                                        <p:tgtEl>
                                          <p:spTgt spid="9"/>
                                        </p:tgtEl>
                                      </p:cBhvr>
                                    </p:animEffect>
                                  </p:childTnLst>
                                </p:cTn>
                              </p:par>
                            </p:childTnLst>
                          </p:cTn>
                        </p:par>
                        <p:par>
                          <p:cTn id="8" fill="hold">
                            <p:stCondLst>
                              <p:cond delay="800"/>
                            </p:stCondLst>
                            <p:childTnLst>
                              <p:par>
                                <p:cTn id="9" presetID="22" presetClass="entr" presetSubtype="4" fill="hold" grpId="0" nodeType="afterEffect">
                                  <p:stCondLst>
                                    <p:cond delay="0"/>
                                  </p:stCondLst>
                                  <p:iterate>
                                    <p:tmAbs val="0"/>
                                  </p:iterate>
                                  <p:childTnLst>
                                    <p:set>
                                      <p:cBhvr>
                                        <p:cTn id="10" fill="hold"/>
                                        <p:tgtEl>
                                          <p:spTgt spid="6658"/>
                                        </p:tgtEl>
                                        <p:attrNameLst>
                                          <p:attrName>style.visibility</p:attrName>
                                        </p:attrNameLst>
                                      </p:cBhvr>
                                      <p:to>
                                        <p:strVal val="visible"/>
                                      </p:to>
                                    </p:set>
                                    <p:animEffect transition="in" filter="wipe(down)">
                                      <p:cBhvr>
                                        <p:cTn id="11" dur="1000"/>
                                        <p:tgtEl>
                                          <p:spTgt spid="6658"/>
                                        </p:tgtEl>
                                      </p:cBhvr>
                                    </p:animEffect>
                                  </p:childTnLst>
                                </p:cTn>
                              </p:par>
                            </p:childTnLst>
                          </p:cTn>
                        </p:par>
                        <p:par>
                          <p:cTn id="12" fill="hold">
                            <p:stCondLst>
                              <p:cond delay="1800"/>
                            </p:stCondLst>
                            <p:childTnLst>
                              <p:par>
                                <p:cTn id="13" presetID="22" presetClass="entr" presetSubtype="2" fill="hold" grpId="0" nodeType="afterEffect">
                                  <p:stCondLst>
                                    <p:cond delay="0"/>
                                  </p:stCondLst>
                                  <p:iterate>
                                    <p:tmAbs val="0"/>
                                  </p:iterate>
                                  <p:childTnLst>
                                    <p:set>
                                      <p:cBhvr>
                                        <p:cTn id="14" fill="hold"/>
                                        <p:tgtEl>
                                          <p:spTgt spid="6712"/>
                                        </p:tgtEl>
                                        <p:attrNameLst>
                                          <p:attrName>style.visibility</p:attrName>
                                        </p:attrNameLst>
                                      </p:cBhvr>
                                      <p:to>
                                        <p:strVal val="visible"/>
                                      </p:to>
                                    </p:set>
                                    <p:animEffect transition="in" filter="wipe(right)">
                                      <p:cBhvr>
                                        <p:cTn id="15" dur="800"/>
                                        <p:tgtEl>
                                          <p:spTgt spid="6712"/>
                                        </p:tgtEl>
                                      </p:cBhvr>
                                    </p:animEffect>
                                  </p:childTnLst>
                                </p:cTn>
                              </p:par>
                            </p:childTnLst>
                          </p:cTn>
                        </p:par>
                        <p:par>
                          <p:cTn id="16" fill="hold">
                            <p:stCondLst>
                              <p:cond delay="2600"/>
                            </p:stCondLst>
                            <p:childTnLst>
                              <p:par>
                                <p:cTn id="17" presetID="22" presetClass="entr" presetSubtype="2" fill="hold" grpId="0" nodeType="afterEffect">
                                  <p:stCondLst>
                                    <p:cond delay="0"/>
                                  </p:stCondLst>
                                  <p:iterate>
                                    <p:tmAbs val="0"/>
                                  </p:iterate>
                                  <p:childTnLst>
                                    <p:set>
                                      <p:cBhvr>
                                        <p:cTn id="18" fill="hold"/>
                                        <p:tgtEl>
                                          <p:spTgt spid="6711"/>
                                        </p:tgtEl>
                                        <p:attrNameLst>
                                          <p:attrName>style.visibility</p:attrName>
                                        </p:attrNameLst>
                                      </p:cBhvr>
                                      <p:to>
                                        <p:strVal val="visible"/>
                                      </p:to>
                                    </p:set>
                                    <p:animEffect transition="in" filter="wipe(right)">
                                      <p:cBhvr>
                                        <p:cTn id="19" dur="800"/>
                                        <p:tgtEl>
                                          <p:spTgt spid="67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p:tmAbs val="0"/>
                                  </p:iterate>
                                  <p:childTnLst>
                                    <p:set>
                                      <p:cBhvr>
                                        <p:cTn id="23" fill="hold"/>
                                        <p:tgtEl>
                                          <p:spTgt spid="6625"/>
                                        </p:tgtEl>
                                        <p:attrNameLst>
                                          <p:attrName>style.visibility</p:attrName>
                                        </p:attrNameLst>
                                      </p:cBhvr>
                                      <p:to>
                                        <p:strVal val="visible"/>
                                      </p:to>
                                    </p:set>
                                    <p:animEffect transition="in" filter="wipe(left)">
                                      <p:cBhvr>
                                        <p:cTn id="24" dur="600"/>
                                        <p:tgtEl>
                                          <p:spTgt spid="6625"/>
                                        </p:tgtEl>
                                      </p:cBhvr>
                                    </p:animEffect>
                                  </p:childTnLst>
                                </p:cTn>
                              </p:par>
                            </p:childTnLst>
                          </p:cTn>
                        </p:par>
                        <p:par>
                          <p:cTn id="25" fill="hold">
                            <p:stCondLst>
                              <p:cond delay="600"/>
                            </p:stCondLst>
                            <p:childTnLst>
                              <p:par>
                                <p:cTn id="26" presetID="22" presetClass="entr" presetSubtype="8" fill="hold" grpId="0" nodeType="afterEffect">
                                  <p:stCondLst>
                                    <p:cond delay="0"/>
                                  </p:stCondLst>
                                  <p:iterate>
                                    <p:tmAbs val="0"/>
                                  </p:iterate>
                                  <p:childTnLst>
                                    <p:set>
                                      <p:cBhvr>
                                        <p:cTn id="27" fill="hold"/>
                                        <p:tgtEl>
                                          <p:spTgt spid="6626"/>
                                        </p:tgtEl>
                                        <p:attrNameLst>
                                          <p:attrName>style.visibility</p:attrName>
                                        </p:attrNameLst>
                                      </p:cBhvr>
                                      <p:to>
                                        <p:strVal val="visible"/>
                                      </p:to>
                                    </p:set>
                                    <p:animEffect transition="in" filter="wipe(left)">
                                      <p:cBhvr>
                                        <p:cTn id="28" dur="600"/>
                                        <p:tgtEl>
                                          <p:spTgt spid="6626"/>
                                        </p:tgtEl>
                                      </p:cBhvr>
                                    </p:animEffect>
                                  </p:childTnLst>
                                </p:cTn>
                              </p:par>
                            </p:childTnLst>
                          </p:cTn>
                        </p:par>
                        <p:par>
                          <p:cTn id="29" fill="hold">
                            <p:stCondLst>
                              <p:cond delay="1200"/>
                            </p:stCondLst>
                            <p:childTnLst>
                              <p:par>
                                <p:cTn id="30" presetID="22" presetClass="entr" presetSubtype="8" fill="hold" grpId="0" nodeType="afterEffect">
                                  <p:stCondLst>
                                    <p:cond delay="0"/>
                                  </p:stCondLst>
                                  <p:iterate>
                                    <p:tmAbs val="0"/>
                                  </p:iterate>
                                  <p:childTnLst>
                                    <p:set>
                                      <p:cBhvr>
                                        <p:cTn id="31" fill="hold"/>
                                        <p:tgtEl>
                                          <p:spTgt spid="3"/>
                                        </p:tgtEl>
                                        <p:attrNameLst>
                                          <p:attrName>style.visibility</p:attrName>
                                        </p:attrNameLst>
                                      </p:cBhvr>
                                      <p:to>
                                        <p:strVal val="visible"/>
                                      </p:to>
                                    </p:set>
                                    <p:animEffect transition="in" filter="wipe(left)">
                                      <p:cBhvr>
                                        <p:cTn id="32" dur="600"/>
                                        <p:tgtEl>
                                          <p:spTgt spid="3"/>
                                        </p:tgtEl>
                                      </p:cBhvr>
                                    </p:animEffect>
                                  </p:childTnLst>
                                </p:cTn>
                              </p:par>
                            </p:childTnLst>
                          </p:cTn>
                        </p:par>
                        <p:par>
                          <p:cTn id="33" fill="hold">
                            <p:stCondLst>
                              <p:cond delay="1800"/>
                            </p:stCondLst>
                            <p:childTnLst>
                              <p:par>
                                <p:cTn id="34" presetID="22" presetClass="entr" presetSubtype="8" fill="hold" grpId="0" nodeType="afterEffect">
                                  <p:stCondLst>
                                    <p:cond delay="0"/>
                                  </p:stCondLst>
                                  <p:iterate>
                                    <p:tmAbs val="0"/>
                                  </p:iterate>
                                  <p:childTnLst>
                                    <p:set>
                                      <p:cBhvr>
                                        <p:cTn id="35" fill="hold"/>
                                        <p:tgtEl>
                                          <p:spTgt spid="6627"/>
                                        </p:tgtEl>
                                        <p:attrNameLst>
                                          <p:attrName>style.visibility</p:attrName>
                                        </p:attrNameLst>
                                      </p:cBhvr>
                                      <p:to>
                                        <p:strVal val="visible"/>
                                      </p:to>
                                    </p:set>
                                    <p:animEffect transition="in" filter="wipe(left)">
                                      <p:cBhvr>
                                        <p:cTn id="36" dur="600"/>
                                        <p:tgtEl>
                                          <p:spTgt spid="6627"/>
                                        </p:tgtEl>
                                      </p:cBhvr>
                                    </p:animEffect>
                                  </p:childTnLst>
                                </p:cTn>
                              </p:par>
                            </p:childTnLst>
                          </p:cTn>
                        </p:par>
                        <p:par>
                          <p:cTn id="37" fill="hold">
                            <p:stCondLst>
                              <p:cond delay="2400"/>
                            </p:stCondLst>
                            <p:childTnLst>
                              <p:par>
                                <p:cTn id="38" presetID="22" presetClass="entr" presetSubtype="8" fill="hold" grpId="0" nodeType="afterEffect">
                                  <p:stCondLst>
                                    <p:cond delay="0"/>
                                  </p:stCondLst>
                                  <p:iterate>
                                    <p:tmAbs val="0"/>
                                  </p:iterate>
                                  <p:childTnLst>
                                    <p:set>
                                      <p:cBhvr>
                                        <p:cTn id="39" fill="hold"/>
                                        <p:tgtEl>
                                          <p:spTgt spid="6628"/>
                                        </p:tgtEl>
                                        <p:attrNameLst>
                                          <p:attrName>style.visibility</p:attrName>
                                        </p:attrNameLst>
                                      </p:cBhvr>
                                      <p:to>
                                        <p:strVal val="visible"/>
                                      </p:to>
                                    </p:set>
                                    <p:animEffect transition="in" filter="wipe(left)">
                                      <p:cBhvr>
                                        <p:cTn id="40" dur="600"/>
                                        <p:tgtEl>
                                          <p:spTgt spid="6628"/>
                                        </p:tgtEl>
                                      </p:cBhvr>
                                    </p:animEffect>
                                  </p:childTnLst>
                                </p:cTn>
                              </p:par>
                            </p:childTnLst>
                          </p:cTn>
                        </p:par>
                        <p:par>
                          <p:cTn id="41" fill="hold">
                            <p:stCondLst>
                              <p:cond delay="3000"/>
                            </p:stCondLst>
                            <p:childTnLst>
                              <p:par>
                                <p:cTn id="42" presetID="22" presetClass="entr" presetSubtype="8" fill="hold" grpId="0" nodeType="afterEffect">
                                  <p:stCondLst>
                                    <p:cond delay="0"/>
                                  </p:stCondLst>
                                  <p:iterate>
                                    <p:tmAbs val="0"/>
                                  </p:iterate>
                                  <p:childTnLst>
                                    <p:set>
                                      <p:cBhvr>
                                        <p:cTn id="43" fill="hold"/>
                                        <p:tgtEl>
                                          <p:spTgt spid="6629"/>
                                        </p:tgtEl>
                                        <p:attrNameLst>
                                          <p:attrName>style.visibility</p:attrName>
                                        </p:attrNameLst>
                                      </p:cBhvr>
                                      <p:to>
                                        <p:strVal val="visible"/>
                                      </p:to>
                                    </p:set>
                                    <p:animEffect transition="in" filter="wipe(left)">
                                      <p:cBhvr>
                                        <p:cTn id="44" dur="600"/>
                                        <p:tgtEl>
                                          <p:spTgt spid="66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p:tmAbs val="0"/>
                                  </p:iterate>
                                  <p:childTnLst>
                                    <p:set>
                                      <p:cBhvr>
                                        <p:cTn id="48" fill="hold"/>
                                        <p:tgtEl>
                                          <p:spTgt spid="6643"/>
                                        </p:tgtEl>
                                        <p:attrNameLst>
                                          <p:attrName>style.visibility</p:attrName>
                                        </p:attrNameLst>
                                      </p:cBhvr>
                                      <p:to>
                                        <p:strVal val="visible"/>
                                      </p:to>
                                    </p:set>
                                    <p:animEffect transition="in" filter="wipe(left)">
                                      <p:cBhvr>
                                        <p:cTn id="49" dur="600"/>
                                        <p:tgtEl>
                                          <p:spTgt spid="6643"/>
                                        </p:tgtEl>
                                      </p:cBhvr>
                                    </p:animEffect>
                                  </p:childTnLst>
                                </p:cTn>
                              </p:par>
                            </p:childTnLst>
                          </p:cTn>
                        </p:par>
                        <p:par>
                          <p:cTn id="50" fill="hold">
                            <p:stCondLst>
                              <p:cond delay="600"/>
                            </p:stCondLst>
                            <p:childTnLst>
                              <p:par>
                                <p:cTn id="51" presetID="22" presetClass="entr" presetSubtype="8" fill="hold" grpId="0" nodeType="afterEffect">
                                  <p:stCondLst>
                                    <p:cond delay="0"/>
                                  </p:stCondLst>
                                  <p:iterate>
                                    <p:tmAbs val="0"/>
                                  </p:iterate>
                                  <p:childTnLst>
                                    <p:set>
                                      <p:cBhvr>
                                        <p:cTn id="52" fill="hold"/>
                                        <p:tgtEl>
                                          <p:spTgt spid="6644"/>
                                        </p:tgtEl>
                                        <p:attrNameLst>
                                          <p:attrName>style.visibility</p:attrName>
                                        </p:attrNameLst>
                                      </p:cBhvr>
                                      <p:to>
                                        <p:strVal val="visible"/>
                                      </p:to>
                                    </p:set>
                                    <p:animEffect transition="in" filter="wipe(left)">
                                      <p:cBhvr>
                                        <p:cTn id="53" dur="600"/>
                                        <p:tgtEl>
                                          <p:spTgt spid="6644"/>
                                        </p:tgtEl>
                                      </p:cBhvr>
                                    </p:animEffect>
                                  </p:childTnLst>
                                </p:cTn>
                              </p:par>
                            </p:childTnLst>
                          </p:cTn>
                        </p:par>
                        <p:par>
                          <p:cTn id="54" fill="hold">
                            <p:stCondLst>
                              <p:cond delay="1200"/>
                            </p:stCondLst>
                            <p:childTnLst>
                              <p:par>
                                <p:cTn id="55" presetID="22" presetClass="entr" presetSubtype="8" fill="hold" grpId="0" nodeType="afterEffect">
                                  <p:stCondLst>
                                    <p:cond delay="0"/>
                                  </p:stCondLst>
                                  <p:iterate>
                                    <p:tmAbs val="0"/>
                                  </p:iterate>
                                  <p:childTnLst>
                                    <p:set>
                                      <p:cBhvr>
                                        <p:cTn id="56" fill="hold"/>
                                        <p:tgtEl>
                                          <p:spTgt spid="8"/>
                                        </p:tgtEl>
                                        <p:attrNameLst>
                                          <p:attrName>style.visibility</p:attrName>
                                        </p:attrNameLst>
                                      </p:cBhvr>
                                      <p:to>
                                        <p:strVal val="visible"/>
                                      </p:to>
                                    </p:set>
                                    <p:animEffect transition="in" filter="wipe(left)">
                                      <p:cBhvr>
                                        <p:cTn id="57" dur="600"/>
                                        <p:tgtEl>
                                          <p:spTgt spid="8"/>
                                        </p:tgtEl>
                                      </p:cBhvr>
                                    </p:animEffect>
                                  </p:childTnLst>
                                </p:cTn>
                              </p:par>
                            </p:childTnLst>
                          </p:cTn>
                        </p:par>
                        <p:par>
                          <p:cTn id="58" fill="hold">
                            <p:stCondLst>
                              <p:cond delay="1800"/>
                            </p:stCondLst>
                            <p:childTnLst>
                              <p:par>
                                <p:cTn id="59" presetID="22" presetClass="entr" presetSubtype="8" fill="hold" grpId="0" nodeType="afterEffect">
                                  <p:stCondLst>
                                    <p:cond delay="0"/>
                                  </p:stCondLst>
                                  <p:iterate>
                                    <p:tmAbs val="0"/>
                                  </p:iterate>
                                  <p:childTnLst>
                                    <p:set>
                                      <p:cBhvr>
                                        <p:cTn id="60" fill="hold"/>
                                        <p:tgtEl>
                                          <p:spTgt spid="6645"/>
                                        </p:tgtEl>
                                        <p:attrNameLst>
                                          <p:attrName>style.visibility</p:attrName>
                                        </p:attrNameLst>
                                      </p:cBhvr>
                                      <p:to>
                                        <p:strVal val="visible"/>
                                      </p:to>
                                    </p:set>
                                    <p:animEffect transition="in" filter="wipe(left)">
                                      <p:cBhvr>
                                        <p:cTn id="61" dur="600"/>
                                        <p:tgtEl>
                                          <p:spTgt spid="6645"/>
                                        </p:tgtEl>
                                      </p:cBhvr>
                                    </p:animEffect>
                                  </p:childTnLst>
                                </p:cTn>
                              </p:par>
                            </p:childTnLst>
                          </p:cTn>
                        </p:par>
                        <p:par>
                          <p:cTn id="62" fill="hold">
                            <p:stCondLst>
                              <p:cond delay="2400"/>
                            </p:stCondLst>
                            <p:childTnLst>
                              <p:par>
                                <p:cTn id="63" presetID="22" presetClass="entr" presetSubtype="8" fill="hold" grpId="0" nodeType="afterEffect">
                                  <p:stCondLst>
                                    <p:cond delay="0"/>
                                  </p:stCondLst>
                                  <p:iterate>
                                    <p:tmAbs val="0"/>
                                  </p:iterate>
                                  <p:childTnLst>
                                    <p:set>
                                      <p:cBhvr>
                                        <p:cTn id="64" fill="hold"/>
                                        <p:tgtEl>
                                          <p:spTgt spid="6646"/>
                                        </p:tgtEl>
                                        <p:attrNameLst>
                                          <p:attrName>style.visibility</p:attrName>
                                        </p:attrNameLst>
                                      </p:cBhvr>
                                      <p:to>
                                        <p:strVal val="visible"/>
                                      </p:to>
                                    </p:set>
                                    <p:animEffect transition="in" filter="wipe(left)">
                                      <p:cBhvr>
                                        <p:cTn id="65" dur="600"/>
                                        <p:tgtEl>
                                          <p:spTgt spid="6646"/>
                                        </p:tgtEl>
                                      </p:cBhvr>
                                    </p:animEffect>
                                  </p:childTnLst>
                                </p:cTn>
                              </p:par>
                            </p:childTnLst>
                          </p:cTn>
                        </p:par>
                        <p:par>
                          <p:cTn id="66" fill="hold">
                            <p:stCondLst>
                              <p:cond delay="3000"/>
                            </p:stCondLst>
                            <p:childTnLst>
                              <p:par>
                                <p:cTn id="67" presetID="22" presetClass="entr" presetSubtype="8" fill="hold" grpId="0" nodeType="afterEffect">
                                  <p:stCondLst>
                                    <p:cond delay="0"/>
                                  </p:stCondLst>
                                  <p:iterate>
                                    <p:tmAbs val="0"/>
                                  </p:iterate>
                                  <p:childTnLst>
                                    <p:set>
                                      <p:cBhvr>
                                        <p:cTn id="68" fill="hold"/>
                                        <p:tgtEl>
                                          <p:spTgt spid="6647"/>
                                        </p:tgtEl>
                                        <p:attrNameLst>
                                          <p:attrName>style.visibility</p:attrName>
                                        </p:attrNameLst>
                                      </p:cBhvr>
                                      <p:to>
                                        <p:strVal val="visible"/>
                                      </p:to>
                                    </p:set>
                                    <p:animEffect transition="in" filter="wipe(left)">
                                      <p:cBhvr>
                                        <p:cTn id="69" dur="600"/>
                                        <p:tgtEl>
                                          <p:spTgt spid="664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iterate>
                                    <p:tmAbs val="0"/>
                                  </p:iterate>
                                  <p:childTnLst>
                                    <p:set>
                                      <p:cBhvr>
                                        <p:cTn id="73" fill="hold"/>
                                        <p:tgtEl>
                                          <p:spTgt spid="6634"/>
                                        </p:tgtEl>
                                        <p:attrNameLst>
                                          <p:attrName>style.visibility</p:attrName>
                                        </p:attrNameLst>
                                      </p:cBhvr>
                                      <p:to>
                                        <p:strVal val="visible"/>
                                      </p:to>
                                    </p:set>
                                    <p:animEffect transition="in" filter="wipe(left)">
                                      <p:cBhvr>
                                        <p:cTn id="74" dur="600"/>
                                        <p:tgtEl>
                                          <p:spTgt spid="6634"/>
                                        </p:tgtEl>
                                      </p:cBhvr>
                                    </p:animEffect>
                                  </p:childTnLst>
                                </p:cTn>
                              </p:par>
                            </p:childTnLst>
                          </p:cTn>
                        </p:par>
                        <p:par>
                          <p:cTn id="75" fill="hold">
                            <p:stCondLst>
                              <p:cond delay="600"/>
                            </p:stCondLst>
                            <p:childTnLst>
                              <p:par>
                                <p:cTn id="76" presetID="22" presetClass="entr" presetSubtype="8" fill="hold" grpId="0" nodeType="afterEffect">
                                  <p:stCondLst>
                                    <p:cond delay="0"/>
                                  </p:stCondLst>
                                  <p:iterate>
                                    <p:tmAbs val="0"/>
                                  </p:iterate>
                                  <p:childTnLst>
                                    <p:set>
                                      <p:cBhvr>
                                        <p:cTn id="77" fill="hold"/>
                                        <p:tgtEl>
                                          <p:spTgt spid="6635"/>
                                        </p:tgtEl>
                                        <p:attrNameLst>
                                          <p:attrName>style.visibility</p:attrName>
                                        </p:attrNameLst>
                                      </p:cBhvr>
                                      <p:to>
                                        <p:strVal val="visible"/>
                                      </p:to>
                                    </p:set>
                                    <p:animEffect transition="in" filter="wipe(left)">
                                      <p:cBhvr>
                                        <p:cTn id="78" dur="600"/>
                                        <p:tgtEl>
                                          <p:spTgt spid="6635"/>
                                        </p:tgtEl>
                                      </p:cBhvr>
                                    </p:animEffect>
                                  </p:childTnLst>
                                </p:cTn>
                              </p:par>
                            </p:childTnLst>
                          </p:cTn>
                        </p:par>
                        <p:par>
                          <p:cTn id="79" fill="hold">
                            <p:stCondLst>
                              <p:cond delay="1200"/>
                            </p:stCondLst>
                            <p:childTnLst>
                              <p:par>
                                <p:cTn id="80" presetID="22" presetClass="entr" presetSubtype="8" fill="hold" grpId="0" nodeType="afterEffect">
                                  <p:stCondLst>
                                    <p:cond delay="0"/>
                                  </p:stCondLst>
                                  <p:iterate>
                                    <p:tmAbs val="0"/>
                                  </p:iterate>
                                  <p:childTnLst>
                                    <p:set>
                                      <p:cBhvr>
                                        <p:cTn id="81" fill="hold"/>
                                        <p:tgtEl>
                                          <p:spTgt spid="4"/>
                                        </p:tgtEl>
                                        <p:attrNameLst>
                                          <p:attrName>style.visibility</p:attrName>
                                        </p:attrNameLst>
                                      </p:cBhvr>
                                      <p:to>
                                        <p:strVal val="visible"/>
                                      </p:to>
                                    </p:set>
                                    <p:animEffect transition="in" filter="wipe(left)">
                                      <p:cBhvr>
                                        <p:cTn id="82" dur="600"/>
                                        <p:tgtEl>
                                          <p:spTgt spid="4"/>
                                        </p:tgtEl>
                                      </p:cBhvr>
                                    </p:animEffect>
                                  </p:childTnLst>
                                </p:cTn>
                              </p:par>
                            </p:childTnLst>
                          </p:cTn>
                        </p:par>
                        <p:par>
                          <p:cTn id="83" fill="hold">
                            <p:stCondLst>
                              <p:cond delay="1800"/>
                            </p:stCondLst>
                            <p:childTnLst>
                              <p:par>
                                <p:cTn id="84" presetID="22" presetClass="entr" presetSubtype="8" fill="hold" grpId="0" nodeType="afterEffect">
                                  <p:stCondLst>
                                    <p:cond delay="0"/>
                                  </p:stCondLst>
                                  <p:iterate>
                                    <p:tmAbs val="0"/>
                                  </p:iterate>
                                  <p:childTnLst>
                                    <p:set>
                                      <p:cBhvr>
                                        <p:cTn id="85" fill="hold"/>
                                        <p:tgtEl>
                                          <p:spTgt spid="6636"/>
                                        </p:tgtEl>
                                        <p:attrNameLst>
                                          <p:attrName>style.visibility</p:attrName>
                                        </p:attrNameLst>
                                      </p:cBhvr>
                                      <p:to>
                                        <p:strVal val="visible"/>
                                      </p:to>
                                    </p:set>
                                    <p:animEffect transition="in" filter="wipe(left)">
                                      <p:cBhvr>
                                        <p:cTn id="86" dur="600"/>
                                        <p:tgtEl>
                                          <p:spTgt spid="6636"/>
                                        </p:tgtEl>
                                      </p:cBhvr>
                                    </p:animEffect>
                                  </p:childTnLst>
                                </p:cTn>
                              </p:par>
                            </p:childTnLst>
                          </p:cTn>
                        </p:par>
                        <p:par>
                          <p:cTn id="87" fill="hold">
                            <p:stCondLst>
                              <p:cond delay="2400"/>
                            </p:stCondLst>
                            <p:childTnLst>
                              <p:par>
                                <p:cTn id="88" presetID="22" presetClass="entr" presetSubtype="8" fill="hold" grpId="0" nodeType="afterEffect">
                                  <p:stCondLst>
                                    <p:cond delay="0"/>
                                  </p:stCondLst>
                                  <p:iterate>
                                    <p:tmAbs val="0"/>
                                  </p:iterate>
                                  <p:childTnLst>
                                    <p:set>
                                      <p:cBhvr>
                                        <p:cTn id="89" fill="hold"/>
                                        <p:tgtEl>
                                          <p:spTgt spid="6637"/>
                                        </p:tgtEl>
                                        <p:attrNameLst>
                                          <p:attrName>style.visibility</p:attrName>
                                        </p:attrNameLst>
                                      </p:cBhvr>
                                      <p:to>
                                        <p:strVal val="visible"/>
                                      </p:to>
                                    </p:set>
                                    <p:animEffect transition="in" filter="wipe(left)">
                                      <p:cBhvr>
                                        <p:cTn id="90" dur="600"/>
                                        <p:tgtEl>
                                          <p:spTgt spid="6637"/>
                                        </p:tgtEl>
                                      </p:cBhvr>
                                    </p:animEffect>
                                  </p:childTnLst>
                                </p:cTn>
                              </p:par>
                            </p:childTnLst>
                          </p:cTn>
                        </p:par>
                        <p:par>
                          <p:cTn id="91" fill="hold">
                            <p:stCondLst>
                              <p:cond delay="3000"/>
                            </p:stCondLst>
                            <p:childTnLst>
                              <p:par>
                                <p:cTn id="92" presetID="22" presetClass="entr" presetSubtype="8" fill="hold" grpId="0" nodeType="afterEffect">
                                  <p:stCondLst>
                                    <p:cond delay="0"/>
                                  </p:stCondLst>
                                  <p:iterate>
                                    <p:tmAbs val="0"/>
                                  </p:iterate>
                                  <p:childTnLst>
                                    <p:set>
                                      <p:cBhvr>
                                        <p:cTn id="93" fill="hold"/>
                                        <p:tgtEl>
                                          <p:spTgt spid="6638"/>
                                        </p:tgtEl>
                                        <p:attrNameLst>
                                          <p:attrName>style.visibility</p:attrName>
                                        </p:attrNameLst>
                                      </p:cBhvr>
                                      <p:to>
                                        <p:strVal val="visible"/>
                                      </p:to>
                                    </p:set>
                                    <p:animEffect transition="in" filter="wipe(left)">
                                      <p:cBhvr>
                                        <p:cTn id="94" dur="600"/>
                                        <p:tgtEl>
                                          <p:spTgt spid="6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dvAuto="0"/>
      <p:bldP spid="6625" grpId="0" animBg="1" advAuto="0"/>
      <p:bldP spid="6626" grpId="0" animBg="1" advAuto="0"/>
      <p:bldP spid="6627" grpId="0" animBg="1" advAuto="0"/>
      <p:bldP spid="6628" grpId="0" animBg="1" advAuto="0"/>
      <p:bldP spid="6629" grpId="0" animBg="1" advAuto="0"/>
      <p:bldP spid="4" grpId="0" animBg="1" advAuto="0"/>
      <p:bldP spid="6634" grpId="0" animBg="1" advAuto="0"/>
      <p:bldP spid="6635" grpId="0" animBg="1" advAuto="0"/>
      <p:bldP spid="6636" grpId="0" animBg="1" advAuto="0"/>
      <p:bldP spid="6637" grpId="0" animBg="1" advAuto="0"/>
      <p:bldP spid="6638" grpId="0" animBg="1" advAuto="0"/>
      <p:bldP spid="8" grpId="0" animBg="1" advAuto="0"/>
      <p:bldP spid="6643" grpId="0" animBg="1" advAuto="0"/>
      <p:bldP spid="6644" grpId="0" animBg="1" advAuto="0"/>
      <p:bldP spid="6645" grpId="0" animBg="1" advAuto="0"/>
      <p:bldP spid="6646" grpId="0" animBg="1" advAuto="0"/>
      <p:bldP spid="6647" grpId="0" animBg="1" advAuto="0"/>
      <p:bldP spid="6658" grpId="0" animBg="1" advAuto="0"/>
      <p:bldP spid="9" grpId="0" animBg="1" advAuto="0"/>
      <p:bldP spid="6711" grpId="0" animBg="1" advAuto="0"/>
      <p:bldP spid="6712" grpId="0" animBg="1" advAuto="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DEA7042-98AD-4590-8A75-2F7F88805E67}"/>
              </a:ext>
            </a:extLst>
          </p:cNvPr>
          <p:cNvSpPr/>
          <p:nvPr/>
        </p:nvSpPr>
        <p:spPr>
          <a:xfrm>
            <a:off x="0" y="62316"/>
            <a:ext cx="9144000" cy="480295"/>
          </a:xfrm>
          <a:prstGeom prst="rect">
            <a:avLst/>
          </a:prstGeom>
          <a:solidFill>
            <a:srgbClr val="08699F"/>
          </a:solidFill>
          <a:ln>
            <a:solidFill>
              <a:srgbClr val="08699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342900" lvl="1" algn="ctr" defTabSz="685800">
              <a:defRPr/>
            </a:pPr>
            <a:r>
              <a:rPr lang="en-US" sz="2100" b="1" dirty="0">
                <a:solidFill>
                  <a:prstClr val="white"/>
                </a:solidFill>
                <a:latin typeface="#9Slide07 IcielKoni" pitchFamily="2" charset="0"/>
                <a:ea typeface="Cambria" panose="02040503050406030204" pitchFamily="18" charset="0"/>
              </a:rPr>
              <a:t>SUY NGẪM SAU BÀI HỌC</a:t>
            </a:r>
          </a:p>
        </p:txBody>
      </p:sp>
      <p:grpSp>
        <p:nvGrpSpPr>
          <p:cNvPr id="2" name="Group 16">
            <a:extLst>
              <a:ext uri="{FF2B5EF4-FFF2-40B4-BE49-F238E27FC236}">
                <a16:creationId xmlns:a16="http://schemas.microsoft.com/office/drawing/2014/main" id="{510C8B44-3E79-411E-9732-53E474FB0F3C}"/>
              </a:ext>
            </a:extLst>
          </p:cNvPr>
          <p:cNvGrpSpPr/>
          <p:nvPr/>
        </p:nvGrpSpPr>
        <p:grpSpPr>
          <a:xfrm>
            <a:off x="573471" y="1170678"/>
            <a:ext cx="3119812" cy="3119812"/>
            <a:chOff x="1171808" y="2023387"/>
            <a:chExt cx="2801037" cy="2801037"/>
          </a:xfrm>
        </p:grpSpPr>
        <p:sp>
          <p:nvSpPr>
            <p:cNvPr id="18" name="Oval 17">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FC93D"/>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Roboto" pitchFamily="2" charset="0"/>
                <a:ea typeface="Roboto" pitchFamily="2" charset="0"/>
              </a:endParaRPr>
            </a:p>
          </p:txBody>
        </p:sp>
        <p:sp>
          <p:nvSpPr>
            <p:cNvPr id="22" name="Oval 21">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w="12700" cap="flat" cmpd="sng" algn="ctr">
              <a:solidFill>
                <a:srgbClr val="FFC93D"/>
              </a:solidFill>
              <a:prstDash val="solid"/>
              <a:miter lim="800000"/>
            </a:ln>
            <a:effectLst/>
          </p:spPr>
          <p:txBody>
            <a:bodyPr rtlCol="0" anchor="ctr"/>
            <a:lstStyle/>
            <a:p>
              <a:pPr algn="ctr" defTabSz="685800">
                <a:defRPr/>
              </a:pPr>
              <a:endParaRPr lang="en-US" sz="1400" kern="0">
                <a:solidFill>
                  <a:prstClr val="white"/>
                </a:solidFill>
                <a:latin typeface="Roboto" pitchFamily="2" charset="0"/>
                <a:ea typeface="Roboto" pitchFamily="2" charset="0"/>
              </a:endParaRPr>
            </a:p>
          </p:txBody>
        </p:sp>
      </p:grpSp>
      <p:pic>
        <p:nvPicPr>
          <p:cNvPr id="23" name="Picture 22"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3" y="1627606"/>
            <a:ext cx="2333221" cy="2333221"/>
          </a:xfrm>
          <a:prstGeom prst="rect">
            <a:avLst/>
          </a:prstGeom>
        </p:spPr>
      </p:pic>
      <p:sp>
        <p:nvSpPr>
          <p:cNvPr id="24" name="Rectangle 23"/>
          <p:cNvSpPr/>
          <p:nvPr/>
        </p:nvSpPr>
        <p:spPr>
          <a:xfrm>
            <a:off x="5175360" y="2446191"/>
            <a:ext cx="3791995" cy="429348"/>
          </a:xfrm>
          <a:prstGeom prst="rect">
            <a:avLst/>
          </a:prstGeom>
        </p:spPr>
        <p:txBody>
          <a:bodyPr wrap="square" lIns="68580" tIns="34290" rIns="68580" bIns="34290">
            <a:spAutoFit/>
          </a:bodyPr>
          <a:lstStyle/>
          <a:p>
            <a:pPr marL="0" lvl="1" defTabSz="914355">
              <a:lnSpc>
                <a:spcPct val="130000"/>
              </a:lnSpc>
              <a:buClr>
                <a:srgbClr val="000000"/>
              </a:buClr>
              <a:buSzPts val="2500"/>
              <a:defRPr/>
            </a:pP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điều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em</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còn</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thắc</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mắc</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a:t>
            </a:r>
          </a:p>
        </p:txBody>
      </p:sp>
      <p:pic>
        <p:nvPicPr>
          <p:cNvPr id="25" name="Picture 24"/>
          <p:cNvPicPr>
            <a:picLocks noChangeAspect="1"/>
          </p:cNvPicPr>
          <p:nvPr/>
        </p:nvPicPr>
        <p:blipFill>
          <a:blip r:embed="rId3">
            <a:extLst>
              <a:ext uri="{BEBA8EAE-BF5A-486C-A8C5-ECC9F3942E4B}">
                <a14:imgProps xmlns:a14="http://schemas.microsoft.com/office/drawing/2010/main">
                  <a14:imgLayer r:embed="rId4">
                    <a14:imgEffect>
                      <a14:backgroundRemoval t="1754" b="96491" l="9459" r="89865">
                        <a14:foregroundMark x1="45608" y1="29825" x2="57432" y2="83626"/>
                      </a14:backgroundRemoval>
                    </a14:imgEffect>
                  </a14:imgLayer>
                </a14:imgProps>
              </a:ext>
            </a:extLst>
          </a:blip>
          <a:stretch>
            <a:fillRect/>
          </a:stretch>
        </p:blipFill>
        <p:spPr>
          <a:xfrm>
            <a:off x="3863369" y="3301520"/>
            <a:ext cx="1711902" cy="988970"/>
          </a:xfrm>
          <a:prstGeom prst="rect">
            <a:avLst/>
          </a:prstGeom>
        </p:spPr>
      </p:pic>
      <p:pic>
        <p:nvPicPr>
          <p:cNvPr id="26" name="Picture 6" descr="Số 2 PNG png tải về - Miễn phí trong suốt Khu Vực png Tải về."/>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67" b="100000" l="10000" r="90000">
                        <a14:foregroundMark x1="48333" y1="22333" x2="48333" y2="22333"/>
                        <a14:foregroundMark x1="49556" y1="15833" x2="55889" y2="72000"/>
                        <a14:foregroundMark x1="44444" y1="77333" x2="58111" y2="22500"/>
                        <a14:foregroundMark x1="39667" y1="26000" x2="48556" y2="22000"/>
                        <a14:foregroundMark x1="42667" y1="46500" x2="47000" y2="83167"/>
                        <a14:foregroundMark x1="44444" y1="71333" x2="63778" y2="68667"/>
                      </a14:backgroundRemoval>
                    </a14:imgEffect>
                  </a14:imgLayer>
                </a14:imgProps>
              </a:ext>
              <a:ext uri="{28A0092B-C50C-407E-A947-70E740481C1C}">
                <a14:useLocalDpi xmlns:a14="http://schemas.microsoft.com/office/drawing/2010/main" val="0"/>
              </a:ext>
            </a:extLst>
          </a:blip>
          <a:srcRect/>
          <a:stretch>
            <a:fillRect/>
          </a:stretch>
        </p:blipFill>
        <p:spPr bwMode="auto">
          <a:xfrm>
            <a:off x="4149323" y="2272696"/>
            <a:ext cx="1139993" cy="75999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Điều khoản khác png | PNGEg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1437" r="93966">
                        <a14:foregroundMark x1="61207" y1="30667" x2="61207" y2="30667"/>
                        <a14:foregroundMark x1="60057" y1="46667" x2="60057" y2="46667"/>
                        <a14:foregroundMark x1="39655" y1="26333" x2="58046" y2="71667"/>
                        <a14:foregroundMark x1="48276" y1="79000" x2="58333" y2="29667"/>
                        <a14:foregroundMark x1="36782" y1="71667" x2="62644" y2="66333"/>
                        <a14:foregroundMark x1="42241" y1="22667" x2="68391" y2="63667"/>
                        <a14:foregroundMark x1="50862" y1="41333" x2="68966"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4263280" y="1149110"/>
            <a:ext cx="912080" cy="78627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5175360" y="1319479"/>
            <a:ext cx="4130438" cy="429348"/>
          </a:xfrm>
          <a:prstGeom prst="rect">
            <a:avLst/>
          </a:prstGeom>
        </p:spPr>
        <p:txBody>
          <a:bodyPr wrap="square" lIns="68580" tIns="34290" rIns="68580" bIns="34290">
            <a:spAutoFit/>
          </a:bodyPr>
          <a:lstStyle/>
          <a:p>
            <a:pPr marL="0" lvl="1" defTabSz="914355">
              <a:lnSpc>
                <a:spcPct val="130000"/>
              </a:lnSpc>
              <a:buClr>
                <a:srgbClr val="000000"/>
              </a:buClr>
              <a:buSzPts val="2500"/>
              <a:defRPr/>
            </a:pPr>
            <a:r>
              <a:rPr lang="en-US" dirty="0">
                <a:solidFill>
                  <a:srgbClr val="4B4B4B">
                    <a:lumMod val="50000"/>
                  </a:srgbClr>
                </a:solidFill>
                <a:latin typeface="#9Slide03 SFU DIN Mittelschrift" panose="00000400000000000000" pitchFamily="2" charset="0"/>
                <a:ea typeface="#9Slide03 Roboto Medium" panose="02000000000000000000" pitchFamily="2" charset="0"/>
              </a:rPr>
              <a:t>điều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rPr>
              <a:t>em</a:t>
            </a:r>
            <a:r>
              <a:rPr lang="en-US" dirty="0">
                <a:solidFill>
                  <a:srgbClr val="4B4B4B">
                    <a:lumMod val="50000"/>
                  </a:srgbClr>
                </a:solidFill>
                <a:latin typeface="#9Slide03 SFU DIN Mittelschrift" panose="00000400000000000000" pitchFamily="2" charset="0"/>
                <a:ea typeface="#9Slide03 Roboto Medium" panose="02000000000000000000" pitchFamily="2" charset="0"/>
              </a:rPr>
              <a:t> học được.</a:t>
            </a:r>
          </a:p>
        </p:txBody>
      </p:sp>
      <p:sp>
        <p:nvSpPr>
          <p:cNvPr id="29" name="Rectangle 28"/>
          <p:cNvSpPr/>
          <p:nvPr/>
        </p:nvSpPr>
        <p:spPr>
          <a:xfrm>
            <a:off x="5175360" y="3588874"/>
            <a:ext cx="3325269" cy="429348"/>
          </a:xfrm>
          <a:prstGeom prst="rect">
            <a:avLst/>
          </a:prstGeom>
        </p:spPr>
        <p:txBody>
          <a:bodyPr wrap="none" lIns="68580" tIns="34290" rIns="68580" bIns="34290">
            <a:spAutoFit/>
          </a:bodyPr>
          <a:lstStyle/>
          <a:p>
            <a:pPr marL="0" lvl="1" defTabSz="914355">
              <a:lnSpc>
                <a:spcPct val="130000"/>
              </a:lnSpc>
              <a:buClr>
                <a:srgbClr val="000000"/>
              </a:buClr>
              <a:buSzPts val="2500"/>
              <a:defRPr/>
            </a:pPr>
            <a:r>
              <a:rPr lang="en-US"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đề xuất để giờ học </a:t>
            </a:r>
            <a:r>
              <a:rPr lang="en-US" kern="0" dirty="0" err="1">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hiệu</a:t>
            </a:r>
            <a:r>
              <a:rPr lang="en-US"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 quả hơn</a:t>
            </a:r>
            <a:endParaRPr lang="vi-VN"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endParaRPr>
          </a:p>
        </p:txBody>
      </p:sp>
    </p:spTree>
    <p:extLst>
      <p:ext uri="{BB962C8B-B14F-4D97-AF65-F5344CB8AC3E}">
        <p14:creationId xmlns:p14="http://schemas.microsoft.com/office/powerpoint/2010/main" val="1467016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sp>
        <p:nvSpPr>
          <p:cNvPr id="2333" name="Rectangle: Rounded Corners 1">
            <a:extLst>
              <a:ext uri="{FF2B5EF4-FFF2-40B4-BE49-F238E27FC236}">
                <a16:creationId xmlns:a16="http://schemas.microsoft.com/office/drawing/2014/main" id="{F74542E3-60AA-4596-A08B-DC783323ACF8}"/>
              </a:ext>
            </a:extLst>
          </p:cNvPr>
          <p:cNvSpPr/>
          <p:nvPr/>
        </p:nvSpPr>
        <p:spPr>
          <a:xfrm>
            <a:off x="4344918" y="1732671"/>
            <a:ext cx="4438319" cy="686604"/>
          </a:xfrm>
          <a:prstGeom prst="roundRect">
            <a:avLst>
              <a:gd name="adj" fmla="val 35126"/>
            </a:avLst>
          </a:prstGeom>
          <a:solidFill>
            <a:srgbClr val="297F8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Roboto" pitchFamily="2" charset="0"/>
              <a:ea typeface="Roboto" pitchFamily="2" charset="0"/>
            </a:endParaRPr>
          </a:p>
        </p:txBody>
      </p:sp>
      <p:sp>
        <p:nvSpPr>
          <p:cNvPr id="2334" name="Rectangle: Rounded Corners 2">
            <a:extLst>
              <a:ext uri="{FF2B5EF4-FFF2-40B4-BE49-F238E27FC236}">
                <a16:creationId xmlns:a16="http://schemas.microsoft.com/office/drawing/2014/main" id="{AC881EC8-49C1-452B-B289-4318A02B7271}"/>
              </a:ext>
            </a:extLst>
          </p:cNvPr>
          <p:cNvSpPr/>
          <p:nvPr/>
        </p:nvSpPr>
        <p:spPr>
          <a:xfrm>
            <a:off x="4400108" y="3167285"/>
            <a:ext cx="4412135" cy="686604"/>
          </a:xfrm>
          <a:prstGeom prst="roundRect">
            <a:avLst>
              <a:gd name="adj" fmla="val 35126"/>
            </a:avLst>
          </a:prstGeom>
          <a:solidFill>
            <a:srgbClr val="297F8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Roboto" pitchFamily="2" charset="0"/>
              <a:ea typeface="Roboto" pitchFamily="2" charset="0"/>
            </a:endParaRPr>
          </a:p>
        </p:txBody>
      </p:sp>
      <p:grpSp>
        <p:nvGrpSpPr>
          <p:cNvPr id="2" name="Group 2334">
            <a:extLst>
              <a:ext uri="{FF2B5EF4-FFF2-40B4-BE49-F238E27FC236}">
                <a16:creationId xmlns:a16="http://schemas.microsoft.com/office/drawing/2014/main" id="{510C8B44-3E79-411E-9732-53E474FB0F3C}"/>
              </a:ext>
            </a:extLst>
          </p:cNvPr>
          <p:cNvGrpSpPr/>
          <p:nvPr/>
        </p:nvGrpSpPr>
        <p:grpSpPr>
          <a:xfrm>
            <a:off x="360763" y="1200546"/>
            <a:ext cx="3119812" cy="3119812"/>
            <a:chOff x="1171808" y="2023387"/>
            <a:chExt cx="2801037" cy="2801037"/>
          </a:xfrm>
        </p:grpSpPr>
        <p:sp>
          <p:nvSpPr>
            <p:cNvPr id="2336" name="Oval 2335">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6D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dirty="0">
                <a:solidFill>
                  <a:srgbClr val="DF2E2E"/>
                </a:solidFill>
                <a:latin typeface="Roboto" pitchFamily="2" charset="0"/>
                <a:ea typeface="Roboto" pitchFamily="2" charset="0"/>
              </a:endParaRPr>
            </a:p>
          </p:txBody>
        </p:sp>
        <p:sp>
          <p:nvSpPr>
            <p:cNvPr id="2337" name="Oval 2336">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a:solidFill>
                <a:srgbClr val="F6D1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Roboto" pitchFamily="2" charset="0"/>
                <a:ea typeface="Roboto" pitchFamily="2" charset="0"/>
              </a:endParaRPr>
            </a:p>
          </p:txBody>
        </p:sp>
      </p:grpSp>
      <p:grpSp>
        <p:nvGrpSpPr>
          <p:cNvPr id="3" name="Group 2338">
            <a:extLst>
              <a:ext uri="{FF2B5EF4-FFF2-40B4-BE49-F238E27FC236}">
                <a16:creationId xmlns:a16="http://schemas.microsoft.com/office/drawing/2014/main" id="{5B7A48E5-A5E0-4197-B707-0FA7CC0DF03E}"/>
              </a:ext>
            </a:extLst>
          </p:cNvPr>
          <p:cNvGrpSpPr/>
          <p:nvPr/>
        </p:nvGrpSpPr>
        <p:grpSpPr>
          <a:xfrm>
            <a:off x="3508732" y="2077966"/>
            <a:ext cx="783515" cy="188327"/>
            <a:chOff x="4798817" y="1889558"/>
            <a:chExt cx="1114914" cy="251102"/>
          </a:xfrm>
        </p:grpSpPr>
        <p:cxnSp>
          <p:nvCxnSpPr>
            <p:cNvPr id="2340" name="Straight Connector 2339">
              <a:extLst>
                <a:ext uri="{FF2B5EF4-FFF2-40B4-BE49-F238E27FC236}">
                  <a16:creationId xmlns:a16="http://schemas.microsoft.com/office/drawing/2014/main" id="{C68FA93E-661A-487F-B0FC-EF5AFA620895}"/>
                </a:ext>
              </a:extLst>
            </p:cNvPr>
            <p:cNvCxnSpPr>
              <a:cxnSpLocks/>
            </p:cNvCxnSpPr>
            <p:nvPr/>
          </p:nvCxnSpPr>
          <p:spPr>
            <a:xfrm flipV="1">
              <a:off x="4798817" y="1889558"/>
              <a:ext cx="287975" cy="251102"/>
            </a:xfrm>
            <a:prstGeom prst="line">
              <a:avLst/>
            </a:prstGeom>
            <a:ln w="28575">
              <a:solidFill>
                <a:srgbClr val="297F87"/>
              </a:solidFill>
            </a:ln>
          </p:spPr>
          <p:style>
            <a:lnRef idx="1">
              <a:schemeClr val="accent1"/>
            </a:lnRef>
            <a:fillRef idx="0">
              <a:schemeClr val="accent1"/>
            </a:fillRef>
            <a:effectRef idx="0">
              <a:schemeClr val="accent1"/>
            </a:effectRef>
            <a:fontRef idx="minor">
              <a:schemeClr val="tx1"/>
            </a:fontRef>
          </p:style>
        </p:cxnSp>
        <p:cxnSp>
          <p:nvCxnSpPr>
            <p:cNvPr id="2341" name="Straight Arrow Connector 2340">
              <a:extLst>
                <a:ext uri="{FF2B5EF4-FFF2-40B4-BE49-F238E27FC236}">
                  <a16:creationId xmlns:a16="http://schemas.microsoft.com/office/drawing/2014/main" id="{69261BE8-6056-43A0-AC85-B5C37BE0FBF7}"/>
                </a:ext>
              </a:extLst>
            </p:cNvPr>
            <p:cNvCxnSpPr>
              <a:cxnSpLocks/>
            </p:cNvCxnSpPr>
            <p:nvPr/>
          </p:nvCxnSpPr>
          <p:spPr>
            <a:xfrm>
              <a:off x="5078083" y="1889558"/>
              <a:ext cx="835648" cy="0"/>
            </a:xfrm>
            <a:prstGeom prst="straightConnector1">
              <a:avLst/>
            </a:prstGeom>
            <a:ln w="28575">
              <a:solidFill>
                <a:srgbClr val="297F87"/>
              </a:solidFill>
              <a:tailEnd type="triangle"/>
            </a:ln>
          </p:spPr>
          <p:style>
            <a:lnRef idx="1">
              <a:schemeClr val="accent1"/>
            </a:lnRef>
            <a:fillRef idx="0">
              <a:schemeClr val="accent1"/>
            </a:fillRef>
            <a:effectRef idx="0">
              <a:schemeClr val="accent1"/>
            </a:effectRef>
            <a:fontRef idx="minor">
              <a:schemeClr val="tx1"/>
            </a:fontRef>
          </p:style>
        </p:cxnSp>
      </p:grpSp>
      <p:sp>
        <p:nvSpPr>
          <p:cNvPr id="2342" name="TextBox 2341">
            <a:extLst>
              <a:ext uri="{FF2B5EF4-FFF2-40B4-BE49-F238E27FC236}">
                <a16:creationId xmlns:a16="http://schemas.microsoft.com/office/drawing/2014/main" id="{06B5CD91-4EE5-480C-AC76-466578151E79}"/>
              </a:ext>
            </a:extLst>
          </p:cNvPr>
          <p:cNvSpPr txBox="1"/>
          <p:nvPr/>
        </p:nvSpPr>
        <p:spPr>
          <a:xfrm>
            <a:off x="4461073" y="1925932"/>
            <a:ext cx="4015106" cy="300082"/>
          </a:xfrm>
          <a:prstGeom prst="rect">
            <a:avLst/>
          </a:prstGeom>
          <a:noFill/>
        </p:spPr>
        <p:txBody>
          <a:bodyPr wrap="square" lIns="68580" tIns="34290" rIns="68580" bIns="34290">
            <a:spAutoFit/>
          </a:bodyPr>
          <a:lstStyle/>
          <a:p>
            <a:pPr algn="just" defTabSz="685800">
              <a:defRPr/>
            </a:pPr>
            <a:r>
              <a:rPr lang="en-US" sz="1500" dirty="0">
                <a:solidFill>
                  <a:prstClr val="white"/>
                </a:solidFill>
                <a:latin typeface="Roboto" pitchFamily="2" charset="0"/>
                <a:ea typeface="Roboto" pitchFamily="2" charset="0"/>
                <a:cs typeface="Times New Roman" panose="02020603050405020304" pitchFamily="18" charset="0"/>
              </a:rPr>
              <a:t>Hoàn thành </a:t>
            </a:r>
            <a:r>
              <a:rPr lang="en-US" sz="1500" dirty="0" err="1">
                <a:solidFill>
                  <a:prstClr val="white"/>
                </a:solidFill>
                <a:latin typeface="Roboto" pitchFamily="2" charset="0"/>
                <a:ea typeface="Roboto" pitchFamily="2" charset="0"/>
                <a:cs typeface="Times New Roman" panose="02020603050405020304" pitchFamily="18" charset="0"/>
              </a:rPr>
              <a:t>phần</a:t>
            </a:r>
            <a:r>
              <a:rPr lang="en-US" sz="1500" dirty="0">
                <a:solidFill>
                  <a:prstClr val="white"/>
                </a:solidFill>
                <a:latin typeface="Roboto" pitchFamily="2" charset="0"/>
                <a:ea typeface="Roboto" pitchFamily="2" charset="0"/>
                <a:cs typeface="Times New Roman" panose="02020603050405020304" pitchFamily="18" charset="0"/>
              </a:rPr>
              <a:t> vở </a:t>
            </a:r>
            <a:r>
              <a:rPr lang="en-US" sz="1500" dirty="0" err="1">
                <a:solidFill>
                  <a:prstClr val="white"/>
                </a:solidFill>
                <a:latin typeface="Roboto" pitchFamily="2" charset="0"/>
                <a:ea typeface="Roboto" pitchFamily="2" charset="0"/>
                <a:cs typeface="Times New Roman" panose="02020603050405020304" pitchFamily="18" charset="0"/>
              </a:rPr>
              <a:t>ghi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bài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làm</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bài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tập</a:t>
            </a:r>
            <a:endParaRPr lang="en-US" sz="1500" dirty="0">
              <a:solidFill>
                <a:prstClr val="white"/>
              </a:solidFill>
              <a:latin typeface="Roboto" pitchFamily="2" charset="0"/>
              <a:ea typeface="Roboto" pitchFamily="2" charset="0"/>
            </a:endParaRPr>
          </a:p>
        </p:txBody>
      </p:sp>
      <p:grpSp>
        <p:nvGrpSpPr>
          <p:cNvPr id="4" name="Group 2342">
            <a:extLst>
              <a:ext uri="{FF2B5EF4-FFF2-40B4-BE49-F238E27FC236}">
                <a16:creationId xmlns:a16="http://schemas.microsoft.com/office/drawing/2014/main" id="{678282A7-2B2D-451C-A699-A63A4AE9C8B5}"/>
              </a:ext>
            </a:extLst>
          </p:cNvPr>
          <p:cNvGrpSpPr/>
          <p:nvPr/>
        </p:nvGrpSpPr>
        <p:grpSpPr>
          <a:xfrm>
            <a:off x="3508732" y="3295785"/>
            <a:ext cx="836186" cy="200261"/>
            <a:chOff x="4800602" y="4247277"/>
            <a:chExt cx="1114914" cy="267015"/>
          </a:xfrm>
        </p:grpSpPr>
        <p:cxnSp>
          <p:nvCxnSpPr>
            <p:cNvPr id="2344" name="Straight Connector 2343">
              <a:extLst>
                <a:ext uri="{FF2B5EF4-FFF2-40B4-BE49-F238E27FC236}">
                  <a16:creationId xmlns:a16="http://schemas.microsoft.com/office/drawing/2014/main" id="{D34E0DCE-424D-4683-A1C2-9A958B6C7A00}"/>
                </a:ext>
              </a:extLst>
            </p:cNvPr>
            <p:cNvCxnSpPr>
              <a:cxnSpLocks/>
            </p:cNvCxnSpPr>
            <p:nvPr/>
          </p:nvCxnSpPr>
          <p:spPr>
            <a:xfrm>
              <a:off x="4800602" y="4247277"/>
              <a:ext cx="287975" cy="267015"/>
            </a:xfrm>
            <a:prstGeom prst="line">
              <a:avLst/>
            </a:prstGeom>
            <a:ln w="28575">
              <a:solidFill>
                <a:srgbClr val="297F87"/>
              </a:solidFill>
            </a:ln>
          </p:spPr>
          <p:style>
            <a:lnRef idx="1">
              <a:schemeClr val="accent1"/>
            </a:lnRef>
            <a:fillRef idx="0">
              <a:schemeClr val="accent1"/>
            </a:fillRef>
            <a:effectRef idx="0">
              <a:schemeClr val="accent1"/>
            </a:effectRef>
            <a:fontRef idx="minor">
              <a:schemeClr val="tx1"/>
            </a:fontRef>
          </p:style>
        </p:cxnSp>
        <p:cxnSp>
          <p:nvCxnSpPr>
            <p:cNvPr id="2345" name="Straight Arrow Connector 2344">
              <a:extLst>
                <a:ext uri="{FF2B5EF4-FFF2-40B4-BE49-F238E27FC236}">
                  <a16:creationId xmlns:a16="http://schemas.microsoft.com/office/drawing/2014/main" id="{22CBC2A8-8C4C-46F6-9820-E3F041F27724}"/>
                </a:ext>
              </a:extLst>
            </p:cNvPr>
            <p:cNvCxnSpPr>
              <a:cxnSpLocks/>
            </p:cNvCxnSpPr>
            <p:nvPr/>
          </p:nvCxnSpPr>
          <p:spPr>
            <a:xfrm>
              <a:off x="5079868" y="4514292"/>
              <a:ext cx="835648" cy="0"/>
            </a:xfrm>
            <a:prstGeom prst="straightConnector1">
              <a:avLst/>
            </a:prstGeom>
            <a:ln w="28575">
              <a:solidFill>
                <a:srgbClr val="297F87"/>
              </a:solidFill>
              <a:tailEnd type="triangle"/>
            </a:ln>
          </p:spPr>
          <p:style>
            <a:lnRef idx="1">
              <a:schemeClr val="accent1"/>
            </a:lnRef>
            <a:fillRef idx="0">
              <a:schemeClr val="accent1"/>
            </a:fillRef>
            <a:effectRef idx="0">
              <a:schemeClr val="accent1"/>
            </a:effectRef>
            <a:fontRef idx="minor">
              <a:schemeClr val="tx1"/>
            </a:fontRef>
          </p:style>
        </p:cxnSp>
      </p:grpSp>
      <p:sp>
        <p:nvSpPr>
          <p:cNvPr id="2346" name="TextBox 2345">
            <a:extLst>
              <a:ext uri="{FF2B5EF4-FFF2-40B4-BE49-F238E27FC236}">
                <a16:creationId xmlns:a16="http://schemas.microsoft.com/office/drawing/2014/main" id="{ABAECBC0-6C83-4311-8703-2269E047031B}"/>
              </a:ext>
            </a:extLst>
          </p:cNvPr>
          <p:cNvSpPr txBox="1"/>
          <p:nvPr/>
        </p:nvSpPr>
        <p:spPr>
          <a:xfrm>
            <a:off x="4461073" y="3245130"/>
            <a:ext cx="4214957" cy="300082"/>
          </a:xfrm>
          <a:prstGeom prst="rect">
            <a:avLst/>
          </a:prstGeom>
          <a:noFill/>
        </p:spPr>
        <p:txBody>
          <a:bodyPr wrap="square" lIns="68580" tIns="34290" rIns="68580" bIns="34290">
            <a:spAutoFit/>
          </a:bodyPr>
          <a:lstStyle/>
          <a:p>
            <a:pPr algn="just" defTabSz="685800">
              <a:defRPr/>
            </a:pPr>
            <a:r>
              <a:rPr lang="en-US" sz="1500" dirty="0">
                <a:solidFill>
                  <a:prstClr val="white"/>
                </a:solidFill>
                <a:latin typeface="Roboto" pitchFamily="2" charset="0"/>
                <a:ea typeface="Roboto" pitchFamily="2" charset="0"/>
                <a:cs typeface="Times New Roman" panose="02020603050405020304" pitchFamily="18" charset="0"/>
              </a:rPr>
              <a:t>Chuẩn bị </a:t>
            </a:r>
            <a:r>
              <a:rPr lang="en-US" sz="1500" err="1">
                <a:solidFill>
                  <a:prstClr val="white"/>
                </a:solidFill>
                <a:latin typeface="Roboto" pitchFamily="2" charset="0"/>
                <a:ea typeface="Roboto" pitchFamily="2" charset="0"/>
                <a:cs typeface="Times New Roman" panose="02020603050405020304" pitchFamily="18" charset="0"/>
              </a:rPr>
              <a:t>trước</a:t>
            </a:r>
            <a:r>
              <a:rPr lang="en-US" sz="1500">
                <a:solidFill>
                  <a:prstClr val="white"/>
                </a:solidFill>
                <a:latin typeface="Roboto" pitchFamily="2" charset="0"/>
                <a:ea typeface="Roboto" pitchFamily="2" charset="0"/>
                <a:cs typeface="Times New Roman" panose="02020603050405020304" pitchFamily="18" charset="0"/>
              </a:rPr>
              <a:t>  mục 2 của bài 15</a:t>
            </a:r>
            <a:endParaRPr lang="en-US" sz="1500" dirty="0">
              <a:solidFill>
                <a:prstClr val="white"/>
              </a:solidFill>
              <a:latin typeface="Roboto" pitchFamily="2" charset="0"/>
              <a:ea typeface="Roboto" pitchFamily="2" charset="0"/>
            </a:endParaRPr>
          </a:p>
        </p:txBody>
      </p:sp>
      <p:pic>
        <p:nvPicPr>
          <p:cNvPr id="2355" name="Google Shape;934;p62"/>
          <p:cNvPicPr preferRelativeResize="0"/>
          <p:nvPr/>
        </p:nvPicPr>
        <p:blipFill rotWithShape="1">
          <a:blip r:embed="rId3" cstate="print">
            <a:alphaModFix/>
          </a:blip>
          <a:srcRect l="-3348"/>
          <a:stretch/>
        </p:blipFill>
        <p:spPr>
          <a:xfrm>
            <a:off x="1" y="0"/>
            <a:ext cx="2812100" cy="860181"/>
          </a:xfrm>
          <a:prstGeom prst="rect">
            <a:avLst/>
          </a:prstGeom>
          <a:noFill/>
          <a:ln>
            <a:noFill/>
          </a:ln>
        </p:spPr>
      </p:pic>
      <p:sp>
        <p:nvSpPr>
          <p:cNvPr id="2356" name="Google Shape;658;p47"/>
          <p:cNvSpPr txBox="1">
            <a:spLocks/>
          </p:cNvSpPr>
          <p:nvPr/>
        </p:nvSpPr>
        <p:spPr>
          <a:xfrm>
            <a:off x="2590534" y="689293"/>
            <a:ext cx="4140857" cy="44624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Jua"/>
              <a:buNone/>
              <a:defRPr sz="3500" b="0" i="0" u="none" strike="noStrike" cap="none">
                <a:solidFill>
                  <a:schemeClr val="dk1"/>
                </a:solidFill>
                <a:latin typeface="Jua"/>
                <a:ea typeface="Jua"/>
                <a:cs typeface="Jua"/>
                <a:sym typeface="Jua"/>
              </a:defRPr>
            </a:lvl1pPr>
            <a:lvl2pPr marR="0" lvl="1"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pPr defTabSz="685800">
              <a:buClr>
                <a:srgbClr val="000000"/>
              </a:buClr>
            </a:pPr>
            <a:r>
              <a:rPr lang="vi-VN" sz="2400" b="1" kern="0" smtClean="0">
                <a:solidFill>
                  <a:srgbClr val="FF0000"/>
                </a:solidFill>
                <a:latin typeface="Times New Roman"/>
                <a:ea typeface="Times New Roman"/>
                <a:cs typeface="Times New Roman"/>
                <a:sym typeface="Times New Roman"/>
              </a:rPr>
              <a:t>HƯỚNG DẪN HỌC Ở NHÀ</a:t>
            </a:r>
            <a:endParaRPr lang="vi-VN" sz="1050" kern="0" dirty="0">
              <a:solidFill>
                <a:srgbClr val="000000"/>
              </a:solidFill>
              <a:latin typeface="Arial"/>
              <a:cs typeface="Arial"/>
              <a:sym typeface="Arial"/>
            </a:endParaRPr>
          </a:p>
        </p:txBody>
      </p:sp>
      <p:pic>
        <p:nvPicPr>
          <p:cNvPr id="2358" name="Picture 2357"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008" y="1549473"/>
            <a:ext cx="2333221" cy="2333221"/>
          </a:xfrm>
          <a:prstGeom prst="rect">
            <a:avLst/>
          </a:prstGeom>
        </p:spPr>
      </p:pic>
    </p:spTree>
    <p:extLst>
      <p:ext uri="{BB962C8B-B14F-4D97-AF65-F5344CB8AC3E}">
        <p14:creationId xmlns:p14="http://schemas.microsoft.com/office/powerpoint/2010/main" val="32117139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33"/>
                                        </p:tgtEl>
                                        <p:attrNameLst>
                                          <p:attrName>style.visibility</p:attrName>
                                        </p:attrNameLst>
                                      </p:cBhvr>
                                      <p:to>
                                        <p:strVal val="visible"/>
                                      </p:to>
                                    </p:set>
                                    <p:animEffect transition="in" filter="wipe(left)">
                                      <p:cBhvr>
                                        <p:cTn id="12" dur="500"/>
                                        <p:tgtEl>
                                          <p:spTgt spid="2333"/>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42"/>
                                        </p:tgtEl>
                                        <p:attrNameLst>
                                          <p:attrName>style.visibility</p:attrName>
                                        </p:attrNameLst>
                                      </p:cBhvr>
                                      <p:to>
                                        <p:strVal val="visible"/>
                                      </p:to>
                                    </p:set>
                                    <p:animEffect transition="in" filter="wipe(left)">
                                      <p:cBhvr>
                                        <p:cTn id="18" dur="500"/>
                                        <p:tgtEl>
                                          <p:spTgt spid="23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34"/>
                                        </p:tgtEl>
                                        <p:attrNameLst>
                                          <p:attrName>style.visibility</p:attrName>
                                        </p:attrNameLst>
                                      </p:cBhvr>
                                      <p:to>
                                        <p:strVal val="visible"/>
                                      </p:to>
                                    </p:set>
                                    <p:animEffect transition="in" filter="wipe(left)">
                                      <p:cBhvr>
                                        <p:cTn id="23" dur="500"/>
                                        <p:tgtEl>
                                          <p:spTgt spid="2334"/>
                                        </p:tgtEl>
                                      </p:cBhvr>
                                    </p:animEffect>
                                  </p:childTnLst>
                                </p:cTn>
                              </p:par>
                              <p:par>
                                <p:cTn id="24" presetID="2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46"/>
                                        </p:tgtEl>
                                        <p:attrNameLst>
                                          <p:attrName>style.visibility</p:attrName>
                                        </p:attrNameLst>
                                      </p:cBhvr>
                                      <p:to>
                                        <p:strVal val="visible"/>
                                      </p:to>
                                    </p:set>
                                    <p:animEffect transition="in" filter="wipe(left)">
                                      <p:cBhvr>
                                        <p:cTn id="29" dur="500"/>
                                        <p:tgtEl>
                                          <p:spTgt spid="2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3" grpId="0" animBg="1"/>
      <p:bldP spid="2334" grpId="0" animBg="1"/>
      <p:bldP spid="2342" grpId="0"/>
      <p:bldP spid="234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6088C9-A8F9-491E-B242-9733E9906C55}"/>
              </a:ext>
            </a:extLst>
          </p:cNvPr>
          <p:cNvSpPr/>
          <p:nvPr/>
        </p:nvSpPr>
        <p:spPr>
          <a:xfrm>
            <a:off x="1746826" y="1091467"/>
            <a:ext cx="5981446" cy="1985159"/>
          </a:xfrm>
          <a:prstGeom prst="rect">
            <a:avLst/>
          </a:prstGeom>
          <a:noFill/>
        </p:spPr>
        <p:txBody>
          <a:bodyPr wrap="none" lIns="68580" tIns="34290" rIns="68580" bIns="34290">
            <a:spAutoFit/>
            <a:scene3d>
              <a:camera prst="orthographicFront"/>
              <a:lightRig rig="threePt" dir="t"/>
            </a:scene3d>
            <a:sp3d extrusionH="57150">
              <a:bevelT w="57150" h="38100" prst="hardEdge"/>
            </a:sp3d>
          </a:bodyPr>
          <a:lstStyle/>
          <a:p>
            <a:pPr algn="ctr">
              <a:defRPr/>
            </a:pPr>
            <a:r>
              <a:rPr lang="en-US" sz="12450" b="1" dirty="0">
                <a:ln w="22225">
                  <a:solidFill>
                    <a:srgbClr val="BD582C"/>
                  </a:solidFill>
                  <a:prstDash val="solid"/>
                </a:ln>
                <a:solidFill>
                  <a:srgbClr val="FF0000"/>
                </a:solidFill>
                <a:latin typeface="Tw Cen MT" panose="020B0602020104020603"/>
              </a:rPr>
              <a:t>T</a:t>
            </a:r>
            <a:r>
              <a:rPr lang="en-US" sz="12450" b="1" dirty="0">
                <a:ln w="22225">
                  <a:solidFill>
                    <a:srgbClr val="BD582C"/>
                  </a:solidFill>
                  <a:prstDash val="solid"/>
                </a:ln>
                <a:solidFill>
                  <a:srgbClr val="000000"/>
                </a:solidFill>
                <a:latin typeface="Tw Cen MT" panose="020B0602020104020603"/>
              </a:rPr>
              <a:t>H</a:t>
            </a:r>
            <a:r>
              <a:rPr lang="en-US" sz="12450" b="1" dirty="0">
                <a:ln w="22225">
                  <a:solidFill>
                    <a:srgbClr val="BD582C"/>
                  </a:solidFill>
                  <a:prstDash val="solid"/>
                </a:ln>
                <a:solidFill>
                  <a:srgbClr val="00B0F0"/>
                </a:solidFill>
                <a:latin typeface="Tw Cen MT" panose="020B0602020104020603"/>
              </a:rPr>
              <a:t>E</a:t>
            </a:r>
            <a:r>
              <a:rPr lang="en-US" sz="12450" b="1" dirty="0">
                <a:ln w="22225">
                  <a:solidFill>
                    <a:srgbClr val="BD582C"/>
                  </a:solidFill>
                  <a:prstDash val="solid"/>
                </a:ln>
                <a:solidFill>
                  <a:srgbClr val="FF0000"/>
                </a:solidFill>
                <a:latin typeface="Tw Cen MT" panose="020B0602020104020603"/>
              </a:rPr>
              <a:t> </a:t>
            </a:r>
            <a:r>
              <a:rPr lang="en-US" sz="12450" b="1" dirty="0">
                <a:ln w="22225">
                  <a:solidFill>
                    <a:srgbClr val="BD582C"/>
                  </a:solidFill>
                  <a:prstDash val="solid"/>
                </a:ln>
                <a:solidFill>
                  <a:srgbClr val="CCFF33"/>
                </a:solidFill>
                <a:latin typeface="Tw Cen MT" panose="020B0602020104020603"/>
              </a:rPr>
              <a:t>E</a:t>
            </a:r>
            <a:r>
              <a:rPr lang="en-US" sz="12450" b="1" dirty="0">
                <a:ln w="22225">
                  <a:solidFill>
                    <a:srgbClr val="BD582C"/>
                  </a:solidFill>
                  <a:prstDash val="solid"/>
                </a:ln>
                <a:solidFill>
                  <a:srgbClr val="0070C0"/>
                </a:solidFill>
                <a:latin typeface="Tw Cen MT" panose="020B0602020104020603"/>
              </a:rPr>
              <a:t>N</a:t>
            </a:r>
            <a:r>
              <a:rPr lang="en-US" sz="12450" b="1" dirty="0">
                <a:ln w="22225">
                  <a:solidFill>
                    <a:srgbClr val="BD582C"/>
                  </a:solidFill>
                  <a:prstDash val="solid"/>
                </a:ln>
                <a:solidFill>
                  <a:srgbClr val="FF0000"/>
                </a:solidFill>
                <a:latin typeface="Tw Cen MT" panose="020B0602020104020603"/>
              </a:rPr>
              <a:t>D</a:t>
            </a:r>
          </a:p>
        </p:txBody>
      </p:sp>
    </p:spTree>
    <p:extLst>
      <p:ext uri="{BB962C8B-B14F-4D97-AF65-F5344CB8AC3E}">
        <p14:creationId xmlns:p14="http://schemas.microsoft.com/office/powerpoint/2010/main" val="1928693615"/>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Nhá»¯ng náº¡n nhÃ¢n cá»§a náº¡n ÄÃ³i 1876 - 1877."/>
          <p:cNvPicPr>
            <a:picLocks noChangeAspect="1" noChangeArrowheads="1"/>
          </p:cNvPicPr>
          <p:nvPr/>
        </p:nvPicPr>
        <p:blipFill>
          <a:blip r:embed="rId2"/>
          <a:srcRect/>
          <a:stretch>
            <a:fillRect/>
          </a:stretch>
        </p:blipFill>
        <p:spPr bwMode="auto">
          <a:xfrm>
            <a:off x="4724400" y="742950"/>
            <a:ext cx="4152900" cy="1943100"/>
          </a:xfrm>
          <a:prstGeom prst="rect">
            <a:avLst/>
          </a:prstGeom>
        </p:spPr>
        <p:style>
          <a:lnRef idx="2">
            <a:schemeClr val="accent1">
              <a:shade val="50000"/>
            </a:schemeClr>
          </a:lnRef>
          <a:fillRef idx="1">
            <a:schemeClr val="accent1"/>
          </a:fillRef>
          <a:effectRef idx="0">
            <a:schemeClr val="accent1"/>
          </a:effectRef>
          <a:fontRef idx="minor">
            <a:schemeClr val="lt1"/>
          </a:fontRef>
        </p:style>
      </p:pic>
      <p:pic>
        <p:nvPicPr>
          <p:cNvPr id="7" name="Picture 6" descr="famine_victims1"/>
          <p:cNvPicPr>
            <a:picLocks noChangeAspect="1" noChangeArrowheads="1"/>
          </p:cNvPicPr>
          <p:nvPr/>
        </p:nvPicPr>
        <p:blipFill>
          <a:blip r:embed="rId3"/>
          <a:srcRect l="3610" t="4630" r="3610" b="4630"/>
          <a:stretch>
            <a:fillRect/>
          </a:stretch>
        </p:blipFill>
        <p:spPr bwMode="auto">
          <a:xfrm>
            <a:off x="228600" y="742950"/>
            <a:ext cx="4343400" cy="1943100"/>
          </a:xfrm>
          <a:prstGeom prst="rect">
            <a:avLst/>
          </a:prstGeom>
          <a:ln/>
        </p:spPr>
        <p:style>
          <a:lnRef idx="2">
            <a:schemeClr val="accent1">
              <a:shade val="50000"/>
            </a:schemeClr>
          </a:lnRef>
          <a:fillRef idx="1">
            <a:schemeClr val="accent1"/>
          </a:fillRef>
          <a:effectRef idx="0">
            <a:schemeClr val="accent1"/>
          </a:effectRef>
          <a:fontRef idx="minor">
            <a:schemeClr val="lt1"/>
          </a:fontRef>
        </p:style>
      </p:pic>
      <p:pic>
        <p:nvPicPr>
          <p:cNvPr id="8" name="Picture 4" descr="Picture11"/>
          <p:cNvPicPr>
            <a:picLocks noChangeAspect="1" noChangeArrowheads="1"/>
          </p:cNvPicPr>
          <p:nvPr/>
        </p:nvPicPr>
        <p:blipFill>
          <a:blip r:embed="rId4"/>
          <a:srcRect/>
          <a:stretch>
            <a:fillRect/>
          </a:stretch>
        </p:blipFill>
        <p:spPr bwMode="auto">
          <a:xfrm>
            <a:off x="228600" y="2800350"/>
            <a:ext cx="4343400" cy="2171700"/>
          </a:xfrm>
          <a:prstGeom prst="rect">
            <a:avLst/>
          </a:prstGeom>
          <a:ln/>
        </p:spPr>
        <p:style>
          <a:lnRef idx="2">
            <a:schemeClr val="accent1">
              <a:shade val="50000"/>
            </a:schemeClr>
          </a:lnRef>
          <a:fillRef idx="1">
            <a:schemeClr val="accent1"/>
          </a:fillRef>
          <a:effectRef idx="0">
            <a:schemeClr val="accent1"/>
          </a:effectRef>
          <a:fontRef idx="minor">
            <a:schemeClr val="lt1"/>
          </a:fontRef>
        </p:style>
      </p:pic>
      <p:pic>
        <p:nvPicPr>
          <p:cNvPr id="9" name="Picture 2" descr="HÃ¬nh áº£nh cÃ³ liÃªn quan"/>
          <p:cNvPicPr>
            <a:picLocks noChangeAspect="1" noChangeArrowheads="1"/>
          </p:cNvPicPr>
          <p:nvPr/>
        </p:nvPicPr>
        <p:blipFill>
          <a:blip r:embed="rId5"/>
          <a:srcRect/>
          <a:stretch>
            <a:fillRect/>
          </a:stretch>
        </p:blipFill>
        <p:spPr bwMode="auto">
          <a:xfrm>
            <a:off x="4724400" y="2800350"/>
            <a:ext cx="4000500" cy="2171700"/>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37894" name="Rectangle 5"/>
          <p:cNvSpPr>
            <a:spLocks noChangeArrowheads="1"/>
          </p:cNvSpPr>
          <p:nvPr/>
        </p:nvSpPr>
        <p:spPr bwMode="auto">
          <a:xfrm>
            <a:off x="188914" y="73819"/>
            <a:ext cx="8683625" cy="769441"/>
          </a:xfrm>
          <a:prstGeom prst="rect">
            <a:avLst/>
          </a:prstGeom>
          <a:solidFill>
            <a:srgbClr val="CCFF33"/>
          </a:solidFill>
          <a:ln w="9525">
            <a:solidFill>
              <a:srgbClr val="003300"/>
            </a:solidFill>
            <a:miter lim="800000"/>
            <a:headEnd/>
            <a:tailEnd/>
          </a:ln>
        </p:spPr>
        <p:txBody>
          <a:bodyPr>
            <a:spAutoFit/>
          </a:bodyPr>
          <a:lstStyle/>
          <a:p>
            <a:pPr eaLnBrk="1" hangingPunct="1"/>
            <a:r>
              <a:rPr lang="en-US" sz="2200" b="1">
                <a:solidFill>
                  <a:srgbClr val="FF0000"/>
                </a:solidFill>
                <a:latin typeface="Times New Roman" pitchFamily="18" charset="0"/>
                <a:cs typeface="Times New Roman" pitchFamily="18" charset="0"/>
              </a:rPr>
              <a:t>TÌNH CẢNH  NGHÈO ĐÓI CỦA NGƯỜI DÂN ẤN ĐỘ DƯỚI ÁCH ĐÔ HỘ CỦA THỰC DÂN ANH</a:t>
            </a:r>
            <a:endParaRPr lang="en-US" sz="2200">
              <a:solidFill>
                <a:srgbClr val="FF0000"/>
              </a:solidFill>
              <a:latin typeface="Calibri" pitchFamily="34"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0"/>
            <a:ext cx="8839200" cy="4720075"/>
          </a:xfrm>
          <a:prstGeom prst="rect">
            <a:avLst/>
          </a:prstGeom>
        </p:spPr>
        <p:txBody>
          <a:bodyPr wrap="square">
            <a:spAutoFit/>
          </a:bodyPr>
          <a:lstStyle/>
          <a:p>
            <a:pPr>
              <a:lnSpc>
                <a:spcPct val="106000"/>
              </a:lnSpc>
              <a:spcAft>
                <a:spcPts val="0"/>
              </a:spcAft>
            </a:pPr>
            <a:r>
              <a:rPr lang="vi-VN" sz="2400" b="1" dirty="0">
                <a:solidFill>
                  <a:srgbClr val="333333"/>
                </a:solidFill>
                <a:ea typeface="Times New Roman" panose="02020603050405020304" pitchFamily="18" charset="0"/>
              </a:rPr>
              <a:t>Câu </a:t>
            </a:r>
            <a:r>
              <a:rPr lang="en-US" sz="2400" b="1" dirty="0" smtClean="0">
                <a:solidFill>
                  <a:srgbClr val="333333"/>
                </a:solidFill>
                <a:ea typeface="Times New Roman" panose="02020603050405020304" pitchFamily="18" charset="0"/>
              </a:rPr>
              <a:t>3</a:t>
            </a:r>
            <a:r>
              <a:rPr lang="vi-VN" sz="2400" b="1" dirty="0" smtClean="0">
                <a:solidFill>
                  <a:srgbClr val="333333"/>
                </a:solidFill>
                <a:ea typeface="Times New Roman" panose="02020603050405020304" pitchFamily="18" charset="0"/>
              </a:rPr>
              <a:t>.</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Cuộc Duy tân Minh trị mang tính chất của một cuộc cách mạng tư sản, diễn ra dưới hình thức</a:t>
            </a:r>
            <a:endParaRPr lang="en-US" sz="2400" dirty="0">
              <a:latin typeface="Times New Roman" panose="02020603050405020304" pitchFamily="18" charset="0"/>
              <a:ea typeface="Times New Roman" panose="02020603050405020304" pitchFamily="18" charset="0"/>
            </a:endParaRPr>
          </a:p>
          <a:p>
            <a:pPr marL="457200" indent="-457200">
              <a:lnSpc>
                <a:spcPct val="106000"/>
              </a:lnSpc>
              <a:spcAft>
                <a:spcPts val="0"/>
              </a:spcAft>
              <a:buAutoNum type="alphaUcPeriod"/>
            </a:pPr>
            <a:r>
              <a:rPr lang="vi-VN" sz="2400" dirty="0" smtClean="0">
                <a:solidFill>
                  <a:srgbClr val="333333"/>
                </a:solidFill>
                <a:ea typeface="Times New Roman" panose="02020603050405020304" pitchFamily="18" charset="0"/>
              </a:rPr>
              <a:t>nội </a:t>
            </a:r>
            <a:r>
              <a:rPr lang="vi-VN" sz="2400" dirty="0">
                <a:solidFill>
                  <a:srgbClr val="333333"/>
                </a:solidFill>
                <a:ea typeface="Times New Roman" panose="02020603050405020304" pitchFamily="18" charset="0"/>
              </a:rPr>
              <a:t>chiến và chiến tranh giải phóng.</a:t>
            </a:r>
            <a:r>
              <a:rPr lang="en-US" sz="2400" dirty="0">
                <a:latin typeface="Times New Roman" panose="02020603050405020304" pitchFamily="18" charset="0"/>
                <a:ea typeface="Times New Roman" panose="02020603050405020304" pitchFamily="18" charset="0"/>
              </a:rPr>
              <a:t>	</a:t>
            </a:r>
            <a:endParaRPr lang="en-US" sz="2400" dirty="0" smtClean="0">
              <a:latin typeface="Times New Roman" panose="02020603050405020304" pitchFamily="18" charset="0"/>
              <a:ea typeface="Times New Roman" panose="02020603050405020304" pitchFamily="18" charset="0"/>
            </a:endParaRPr>
          </a:p>
          <a:p>
            <a:pPr>
              <a:lnSpc>
                <a:spcPct val="106000"/>
              </a:lnSpc>
              <a:spcAft>
                <a:spcPts val="0"/>
              </a:spcAft>
            </a:pPr>
            <a:r>
              <a:rPr lang="vi-VN" sz="2400" dirty="0" smtClean="0">
                <a:solidFill>
                  <a:srgbClr val="333333"/>
                </a:solidFill>
                <a:ea typeface="Times New Roman" panose="02020603050405020304" pitchFamily="18" charset="0"/>
              </a:rPr>
              <a:t>B</a:t>
            </a:r>
            <a:r>
              <a:rPr lang="vi-VN" sz="2400" dirty="0">
                <a:solidFill>
                  <a:srgbClr val="333333"/>
                </a:solidFill>
                <a:ea typeface="Times New Roman" panose="02020603050405020304" pitchFamily="18" charset="0"/>
              </a:rPr>
              <a:t>. nội chiến cách mạng.</a:t>
            </a:r>
            <a:endParaRPr lang="en-US" sz="2400" dirty="0">
              <a:latin typeface="Times New Roman" panose="02020603050405020304" pitchFamily="18" charset="0"/>
              <a:ea typeface="Calibri" panose="020F0502020204030204" pitchFamily="34" charset="0"/>
            </a:endParaRPr>
          </a:p>
          <a:p>
            <a:pPr>
              <a:lnSpc>
                <a:spcPct val="106000"/>
              </a:lnSpc>
              <a:spcAft>
                <a:spcPts val="0"/>
              </a:spcAft>
            </a:pPr>
            <a:r>
              <a:rPr lang="vi-VN" sz="2400" dirty="0">
                <a:solidFill>
                  <a:srgbClr val="333333"/>
                </a:solidFill>
                <a:ea typeface="Times New Roman" panose="02020603050405020304" pitchFamily="18" charset="0"/>
              </a:rPr>
              <a:t>C. cải cách, canh tân đất nước.</a:t>
            </a:r>
            <a:r>
              <a:rPr lang="en-US" sz="2400" dirty="0">
                <a:latin typeface="Times New Roman" panose="02020603050405020304" pitchFamily="18" charset="0"/>
                <a:ea typeface="Times New Roman" panose="02020603050405020304" pitchFamily="18" charset="0"/>
              </a:rPr>
              <a:t>		</a:t>
            </a:r>
            <a:endParaRPr lang="en-US" sz="2400" dirty="0" smtClean="0">
              <a:latin typeface="Times New Roman" panose="02020603050405020304" pitchFamily="18" charset="0"/>
              <a:ea typeface="Times New Roman" panose="02020603050405020304" pitchFamily="18" charset="0"/>
            </a:endParaRPr>
          </a:p>
          <a:p>
            <a:pPr>
              <a:lnSpc>
                <a:spcPct val="106000"/>
              </a:lnSpc>
              <a:spcAft>
                <a:spcPts val="0"/>
              </a:spcAft>
            </a:pPr>
            <a:r>
              <a:rPr lang="vi-VN" sz="2400" dirty="0" smtClean="0">
                <a:solidFill>
                  <a:srgbClr val="333333"/>
                </a:solidFill>
                <a:ea typeface="Times New Roman" panose="02020603050405020304" pitchFamily="18" charset="0"/>
              </a:rPr>
              <a:t>D</a:t>
            </a:r>
            <a:r>
              <a:rPr lang="vi-VN" sz="2400" dirty="0">
                <a:solidFill>
                  <a:srgbClr val="333333"/>
                </a:solidFill>
                <a:ea typeface="Times New Roman" panose="02020603050405020304" pitchFamily="18" charset="0"/>
              </a:rPr>
              <a:t>. chiến tranh giải phóng dân tộc</a:t>
            </a:r>
            <a:r>
              <a:rPr lang="vi-VN" sz="2400" dirty="0" smtClean="0">
                <a:solidFill>
                  <a:srgbClr val="333333"/>
                </a:solidFill>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a:p>
            <a:pPr>
              <a:spcAft>
                <a:spcPts val="0"/>
              </a:spcAft>
            </a:pPr>
            <a:r>
              <a:rPr lang="vi-VN" sz="2400" b="1" dirty="0" smtClean="0">
                <a:solidFill>
                  <a:srgbClr val="333333"/>
                </a:solidFill>
                <a:ea typeface="Times New Roman" panose="02020603050405020304" pitchFamily="18" charset="0"/>
              </a:rPr>
              <a:t>Câu </a:t>
            </a:r>
            <a:r>
              <a:rPr lang="en-US" sz="2400" b="1" dirty="0" smtClean="0">
                <a:solidFill>
                  <a:srgbClr val="333333"/>
                </a:solidFill>
                <a:ea typeface="Times New Roman" panose="02020603050405020304" pitchFamily="18" charset="0"/>
              </a:rPr>
              <a:t>4</a:t>
            </a:r>
            <a:r>
              <a:rPr lang="vi-VN" sz="2400" b="1" dirty="0" smtClean="0">
                <a:solidFill>
                  <a:srgbClr val="333333"/>
                </a:solidFill>
                <a:ea typeface="Times New Roman" panose="02020603050405020304" pitchFamily="18" charset="0"/>
              </a:rPr>
              <a:t>.</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Điểm nổi bật trong chính sách đối ngoại của Nhật Bản khi chuyển sang giai đoạn đế quốc chủ nghĩa là</a:t>
            </a:r>
            <a:endParaRPr lang="en-US" sz="2400" dirty="0">
              <a:latin typeface="Times New Roman" panose="02020603050405020304" pitchFamily="18" charset="0"/>
              <a:ea typeface="Times New Roman" panose="02020603050405020304" pitchFamily="18" charset="0"/>
            </a:endParaRPr>
          </a:p>
          <a:p>
            <a:pPr>
              <a:lnSpc>
                <a:spcPct val="106000"/>
              </a:lnSpc>
              <a:spcAft>
                <a:spcPts val="0"/>
              </a:spcAft>
            </a:pPr>
            <a:r>
              <a:rPr lang="vi-VN" sz="2400" dirty="0">
                <a:solidFill>
                  <a:srgbClr val="333333"/>
                </a:solidFill>
                <a:ea typeface="Times New Roman" panose="02020603050405020304" pitchFamily="18" charset="0"/>
              </a:rPr>
              <a:t>A. đẩy mạnh xâm chiếm thuộc địa, bành trướng ảnh hưởng.</a:t>
            </a:r>
            <a:endParaRPr lang="en-US" sz="2400" dirty="0">
              <a:latin typeface="Times New Roman" panose="02020603050405020304" pitchFamily="18" charset="0"/>
              <a:ea typeface="Calibri" panose="020F0502020204030204" pitchFamily="34" charset="0"/>
            </a:endParaRPr>
          </a:p>
          <a:p>
            <a:pPr>
              <a:lnSpc>
                <a:spcPct val="106000"/>
              </a:lnSpc>
              <a:spcAft>
                <a:spcPts val="0"/>
              </a:spcAft>
            </a:pPr>
            <a:r>
              <a:rPr lang="vi-VN" sz="2400" dirty="0">
                <a:solidFill>
                  <a:srgbClr val="333333"/>
                </a:solidFill>
                <a:ea typeface="Times New Roman" panose="02020603050405020304" pitchFamily="18" charset="0"/>
              </a:rPr>
              <a:t>B. phát động chiến tranh đế quốc để phân chia lại thuộc địa.</a:t>
            </a:r>
            <a:endParaRPr lang="en-US" sz="2400" dirty="0">
              <a:latin typeface="Times New Roman" panose="02020603050405020304" pitchFamily="18" charset="0"/>
              <a:ea typeface="Calibri" panose="020F0502020204030204" pitchFamily="34" charset="0"/>
            </a:endParaRPr>
          </a:p>
          <a:p>
            <a:pPr>
              <a:lnSpc>
                <a:spcPct val="106000"/>
              </a:lnSpc>
              <a:spcAft>
                <a:spcPts val="0"/>
              </a:spcAft>
            </a:pPr>
            <a:r>
              <a:rPr lang="vi-VN" sz="2400" dirty="0">
                <a:solidFill>
                  <a:srgbClr val="333333"/>
                </a:solidFill>
                <a:ea typeface="Times New Roman" panose="02020603050405020304" pitchFamily="18" charset="0"/>
              </a:rPr>
              <a:t>C. đàn áp phong trào đấu tranh của nhân dân lao động.</a:t>
            </a:r>
            <a:endParaRPr lang="en-US" sz="2400" dirty="0">
              <a:latin typeface="Times New Roman" panose="02020603050405020304" pitchFamily="18" charset="0"/>
              <a:ea typeface="Calibri" panose="020F0502020204030204" pitchFamily="34" charset="0"/>
            </a:endParaRPr>
          </a:p>
          <a:p>
            <a:pPr>
              <a:lnSpc>
                <a:spcPct val="106000"/>
              </a:lnSpc>
              <a:spcAft>
                <a:spcPts val="0"/>
              </a:spcAft>
            </a:pPr>
            <a:r>
              <a:rPr lang="vi-VN" sz="2400" dirty="0">
                <a:solidFill>
                  <a:srgbClr val="333333"/>
                </a:solidFill>
                <a:ea typeface="Times New Roman" panose="02020603050405020304" pitchFamily="18" charset="0"/>
              </a:rPr>
              <a:t>D. hỗ trợ và giúp đỡ các nước châu Á bảo vệ độc lập dân </a:t>
            </a:r>
            <a:r>
              <a:rPr lang="vi-VN" sz="2400" dirty="0" smtClean="0">
                <a:solidFill>
                  <a:srgbClr val="333333"/>
                </a:solidFill>
                <a:ea typeface="Times New Roman" panose="02020603050405020304" pitchFamily="18" charset="0"/>
              </a:rPr>
              <a:t>tộc</a:t>
            </a:r>
            <a:endParaRPr lang="en-US" sz="2400"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302550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0"/>
            <a:ext cx="8839200" cy="1266885"/>
          </a:xfrm>
          <a:prstGeom prst="rect">
            <a:avLst/>
          </a:prstGeom>
        </p:spPr>
        <p:txBody>
          <a:bodyPr wrap="square">
            <a:spAutoFit/>
          </a:bodyPr>
          <a:lstStyle/>
          <a:p>
            <a:pPr algn="just">
              <a:lnSpc>
                <a:spcPct val="106000"/>
              </a:lnSpc>
              <a:spcAft>
                <a:spcPts val="0"/>
              </a:spcAft>
            </a:pPr>
            <a:r>
              <a:rPr lang="vi-VN" sz="2400" b="1" dirty="0" smtClean="0">
                <a:solidFill>
                  <a:srgbClr val="333333"/>
                </a:solidFill>
                <a:ea typeface="Times New Roman" panose="02020603050405020304" pitchFamily="18" charset="0"/>
              </a:rPr>
              <a:t>Câu </a:t>
            </a:r>
            <a:r>
              <a:rPr lang="en-US" sz="2400" b="1" dirty="0" smtClean="0">
                <a:solidFill>
                  <a:srgbClr val="333333"/>
                </a:solidFill>
                <a:ea typeface="Times New Roman" panose="02020603050405020304" pitchFamily="18" charset="0"/>
              </a:rPr>
              <a:t>5</a:t>
            </a:r>
            <a:r>
              <a:rPr lang="vi-VN" sz="2400" b="1" dirty="0" smtClean="0">
                <a:solidFill>
                  <a:srgbClr val="333333"/>
                </a:solidFill>
                <a:ea typeface="Times New Roman" panose="02020603050405020304" pitchFamily="18" charset="0"/>
              </a:rPr>
              <a:t>.</a:t>
            </a:r>
            <a:r>
              <a:rPr lang="vi-VN" sz="2400" b="1" dirty="0">
                <a:solidFill>
                  <a:srgbClr val="333333"/>
                </a:solidFill>
                <a:ea typeface="Times New Roman" panose="02020603050405020304" pitchFamily="18" charset="0"/>
              </a:rPr>
              <a:t> </a:t>
            </a:r>
            <a:r>
              <a:rPr lang="vi-VN" sz="2400" dirty="0">
                <a:solidFill>
                  <a:srgbClr val="333333"/>
                </a:solidFill>
                <a:ea typeface="Times New Roman" panose="02020603050405020304" pitchFamily="18" charset="0"/>
              </a:rPr>
              <a:t>Trong những năm 1904 - 1905 Nhật Bản tiến hành cuộc chiến tranh với đế quốc nào?</a:t>
            </a:r>
            <a:endParaRPr lang="en-US" sz="2400" dirty="0">
              <a:latin typeface="Times New Roman" panose="02020603050405020304" pitchFamily="18" charset="0"/>
              <a:ea typeface="Calibri" panose="020F0502020204030204" pitchFamily="34" charset="0"/>
            </a:endParaRPr>
          </a:p>
          <a:p>
            <a:pPr algn="just">
              <a:lnSpc>
                <a:spcPct val="106000"/>
              </a:lnSpc>
              <a:spcAft>
                <a:spcPts val="0"/>
              </a:spcAft>
            </a:pPr>
            <a:r>
              <a:rPr lang="fr-FR" sz="2400" dirty="0">
                <a:solidFill>
                  <a:srgbClr val="333333"/>
                </a:solidFill>
                <a:latin typeface="Arial" panose="020B0604020202020204" pitchFamily="34" charset="0"/>
                <a:ea typeface="Times New Roman" panose="02020603050405020304" pitchFamily="18" charset="0"/>
              </a:rPr>
              <a:t>A. </a:t>
            </a:r>
            <a:r>
              <a:rPr lang="fr-FR" sz="2400" dirty="0" err="1">
                <a:solidFill>
                  <a:srgbClr val="333333"/>
                </a:solidFill>
                <a:latin typeface="Arial" panose="020B0604020202020204" pitchFamily="34" charset="0"/>
                <a:ea typeface="Times New Roman" panose="02020603050405020304" pitchFamily="18" charset="0"/>
              </a:rPr>
              <a:t>Hà</a:t>
            </a:r>
            <a:r>
              <a:rPr lang="fr-FR" sz="2400" dirty="0">
                <a:solidFill>
                  <a:srgbClr val="333333"/>
                </a:solidFill>
                <a:latin typeface="Arial" panose="020B0604020202020204" pitchFamily="34" charset="0"/>
                <a:ea typeface="Times New Roman" panose="02020603050405020304" pitchFamily="18" charset="0"/>
              </a:rPr>
              <a:t> </a:t>
            </a:r>
            <a:r>
              <a:rPr lang="fr-FR" sz="2400" dirty="0" smtClean="0">
                <a:solidFill>
                  <a:srgbClr val="333333"/>
                </a:solidFill>
                <a:latin typeface="Arial" panose="020B0604020202020204" pitchFamily="34" charset="0"/>
                <a:ea typeface="Times New Roman" panose="02020603050405020304" pitchFamily="18" charset="0"/>
              </a:rPr>
              <a:t>Lan.</a:t>
            </a:r>
            <a:r>
              <a:rPr lang="en-US" sz="2400" dirty="0" smtClean="0">
                <a:latin typeface="Times New Roman" panose="02020603050405020304" pitchFamily="18" charset="0"/>
                <a:ea typeface="Times New Roman" panose="02020603050405020304" pitchFamily="18" charset="0"/>
              </a:rPr>
              <a:t>	</a:t>
            </a:r>
            <a:r>
              <a:rPr lang="fr-FR" sz="2400" dirty="0" smtClean="0">
                <a:solidFill>
                  <a:srgbClr val="333333"/>
                </a:solidFill>
                <a:latin typeface="Arial" panose="020B0604020202020204" pitchFamily="34" charset="0"/>
                <a:ea typeface="Times New Roman" panose="02020603050405020304" pitchFamily="18" charset="0"/>
              </a:rPr>
              <a:t>B</a:t>
            </a:r>
            <a:r>
              <a:rPr lang="fr-FR" sz="2400" dirty="0">
                <a:solidFill>
                  <a:srgbClr val="333333"/>
                </a:solidFill>
                <a:latin typeface="Arial" panose="020B0604020202020204" pitchFamily="34" charset="0"/>
                <a:ea typeface="Times New Roman" panose="02020603050405020304" pitchFamily="18" charset="0"/>
              </a:rPr>
              <a:t>. </a:t>
            </a:r>
            <a:r>
              <a:rPr lang="fr-FR" sz="2400" dirty="0" err="1" smtClean="0">
                <a:solidFill>
                  <a:srgbClr val="333333"/>
                </a:solidFill>
                <a:latin typeface="Arial" panose="020B0604020202020204" pitchFamily="34" charset="0"/>
                <a:ea typeface="Times New Roman" panose="02020603050405020304" pitchFamily="18" charset="0"/>
              </a:rPr>
              <a:t>Nga</a:t>
            </a:r>
            <a:r>
              <a:rPr lang="fr-FR"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C</a:t>
            </a:r>
            <a:r>
              <a:rPr lang="en-US" sz="2400" dirty="0">
                <a:solidFill>
                  <a:srgbClr val="333333"/>
                </a:solidFill>
                <a:latin typeface="Arial" panose="020B0604020202020204" pitchFamily="34" charset="0"/>
                <a:ea typeface="Times New Roman" panose="02020603050405020304" pitchFamily="18" charset="0"/>
              </a:rPr>
              <a:t>. </a:t>
            </a:r>
            <a:r>
              <a:rPr lang="en-US" sz="2400" dirty="0" err="1" smtClean="0">
                <a:solidFill>
                  <a:srgbClr val="333333"/>
                </a:solidFill>
                <a:latin typeface="Arial" panose="020B0604020202020204" pitchFamily="34" charset="0"/>
                <a:ea typeface="Times New Roman" panose="02020603050405020304" pitchFamily="18" charset="0"/>
              </a:rPr>
              <a:t>Mĩ</a:t>
            </a:r>
            <a:r>
              <a:rPr lang="en-US" sz="2400" dirty="0" smtClean="0">
                <a:solidFill>
                  <a:srgbClr val="333333"/>
                </a:solidFill>
                <a:latin typeface="Arial" panose="020B0604020202020204" pitchFamily="34" charset="0"/>
                <a:ea typeface="Times New Roman" panose="02020603050405020304" pitchFamily="18" charset="0"/>
              </a:rPr>
              <a:t>.</a:t>
            </a:r>
            <a:r>
              <a:rPr lang="en-US" sz="2400" dirty="0" smtClean="0">
                <a:latin typeface="Times New Roman" panose="02020603050405020304" pitchFamily="18" charset="0"/>
                <a:ea typeface="Times New Roman" panose="02020603050405020304" pitchFamily="18" charset="0"/>
              </a:rPr>
              <a:t>		</a:t>
            </a:r>
            <a:r>
              <a:rPr lang="en-US" sz="2400" dirty="0" smtClean="0">
                <a:solidFill>
                  <a:srgbClr val="333333"/>
                </a:solidFill>
                <a:latin typeface="Arial" panose="020B0604020202020204" pitchFamily="34" charset="0"/>
                <a:ea typeface="Times New Roman" panose="02020603050405020304" pitchFamily="18" charset="0"/>
              </a:rPr>
              <a:t>D</a:t>
            </a:r>
            <a:r>
              <a:rPr lang="en-US" sz="2400" dirty="0">
                <a:solidFill>
                  <a:srgbClr val="333333"/>
                </a:solidFill>
                <a:latin typeface="Arial" panose="020B0604020202020204" pitchFamily="34" charset="0"/>
                <a:ea typeface="Times New Roman" panose="02020603050405020304" pitchFamily="18" charset="0"/>
              </a:rPr>
              <a:t>. </a:t>
            </a:r>
            <a:r>
              <a:rPr lang="en-US" sz="2400" dirty="0" err="1">
                <a:solidFill>
                  <a:srgbClr val="333333"/>
                </a:solidFill>
                <a:latin typeface="Arial" panose="020B0604020202020204" pitchFamily="34" charset="0"/>
                <a:ea typeface="Times New Roman" panose="02020603050405020304" pitchFamily="18" charset="0"/>
              </a:rPr>
              <a:t>Anh</a:t>
            </a:r>
            <a:r>
              <a:rPr lang="en-US" sz="2400" dirty="0" smtClean="0">
                <a:solidFill>
                  <a:srgbClr val="333333"/>
                </a:solidFill>
                <a:latin typeface="Arial" panose="020B0604020202020204" pitchFamily="34" charset="0"/>
                <a:ea typeface="Times New Roman" panose="02020603050405020304" pitchFamily="18" charset="0"/>
              </a:rPr>
              <a:t>.</a:t>
            </a:r>
            <a:endParaRPr lang="en-US" sz="2400"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5010705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01838" y="-158800"/>
            <a:ext cx="4563742" cy="911923"/>
            <a:chOff x="0" y="0"/>
            <a:chExt cx="4100497" cy="872666"/>
          </a:xfrm>
          <a:solidFill>
            <a:srgbClr val="02C4C4"/>
          </a:solidFill>
        </p:grpSpPr>
        <p:sp>
          <p:nvSpPr>
            <p:cNvPr id="3" name="Freeform 3"/>
            <p:cNvSpPr/>
            <p:nvPr/>
          </p:nvSpPr>
          <p:spPr>
            <a:xfrm>
              <a:off x="0" y="0"/>
              <a:ext cx="4100497" cy="872666"/>
            </a:xfrm>
            <a:custGeom>
              <a:avLst/>
              <a:gdLst/>
              <a:ahLst/>
              <a:cxnLst/>
              <a:rect l="l" t="t" r="r" b="b"/>
              <a:pathLst>
                <a:path w="4100497" h="872666">
                  <a:moveTo>
                    <a:pt x="0" y="0"/>
                  </a:moveTo>
                  <a:lnTo>
                    <a:pt x="4100497" y="0"/>
                  </a:lnTo>
                  <a:lnTo>
                    <a:pt x="4100497" y="872666"/>
                  </a:lnTo>
                  <a:lnTo>
                    <a:pt x="0" y="872666"/>
                  </a:lnTo>
                  <a:close/>
                </a:path>
              </a:pathLst>
            </a:custGeom>
            <a:grpFill/>
          </p:spPr>
        </p:sp>
      </p:grpSp>
      <p:grpSp>
        <p:nvGrpSpPr>
          <p:cNvPr id="4" name="Group 4"/>
          <p:cNvGrpSpPr/>
          <p:nvPr/>
        </p:nvGrpSpPr>
        <p:grpSpPr>
          <a:xfrm>
            <a:off x="4481686" y="2234878"/>
            <a:ext cx="4458725" cy="72927"/>
            <a:chOff x="0" y="0"/>
            <a:chExt cx="7589717" cy="159574"/>
          </a:xfrm>
          <a:solidFill>
            <a:srgbClr val="FFC000"/>
          </a:solidFill>
        </p:grpSpPr>
        <p:sp>
          <p:nvSpPr>
            <p:cNvPr id="5" name="Freeform 5"/>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grpSp>
        <p:nvGrpSpPr>
          <p:cNvPr id="6" name="Group 6"/>
          <p:cNvGrpSpPr/>
          <p:nvPr/>
        </p:nvGrpSpPr>
        <p:grpSpPr>
          <a:xfrm>
            <a:off x="4481686" y="3624008"/>
            <a:ext cx="4458725" cy="45320"/>
            <a:chOff x="0" y="0"/>
            <a:chExt cx="7589717" cy="159574"/>
          </a:xfrm>
          <a:solidFill>
            <a:srgbClr val="FFC000"/>
          </a:solidFill>
        </p:grpSpPr>
        <p:sp>
          <p:nvSpPr>
            <p:cNvPr id="7" name="Freeform 7"/>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grpSp>
        <p:nvGrpSpPr>
          <p:cNvPr id="8" name="Group 8"/>
          <p:cNvGrpSpPr/>
          <p:nvPr/>
        </p:nvGrpSpPr>
        <p:grpSpPr>
          <a:xfrm>
            <a:off x="4481686" y="669746"/>
            <a:ext cx="4483895" cy="93655"/>
            <a:chOff x="0" y="0"/>
            <a:chExt cx="7589717" cy="159574"/>
          </a:xfrm>
          <a:solidFill>
            <a:srgbClr val="FFC000"/>
          </a:solidFill>
        </p:grpSpPr>
        <p:sp>
          <p:nvSpPr>
            <p:cNvPr id="9" name="Freeform 9"/>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395262" y="1214040"/>
            <a:ext cx="675407" cy="675407"/>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4481427" y="4209679"/>
            <a:ext cx="617269" cy="727268"/>
          </a:xfrm>
          <a:prstGeom prst="rect">
            <a:avLst/>
          </a:prstGeom>
        </p:spPr>
      </p:pic>
      <p:pic>
        <p:nvPicPr>
          <p:cNvPr id="12" name="Picture 1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4455088" y="2703049"/>
            <a:ext cx="477270" cy="727268"/>
          </a:xfrm>
          <a:prstGeom prst="rect">
            <a:avLst/>
          </a:prstGeom>
        </p:spPr>
      </p:pic>
      <p:sp>
        <p:nvSpPr>
          <p:cNvPr id="13" name="TextBox 13"/>
          <p:cNvSpPr txBox="1"/>
          <p:nvPr/>
        </p:nvSpPr>
        <p:spPr>
          <a:xfrm>
            <a:off x="4550003" y="813086"/>
            <a:ext cx="480117" cy="230832"/>
          </a:xfrm>
          <a:prstGeom prst="rect">
            <a:avLst/>
          </a:prstGeom>
        </p:spPr>
        <p:txBody>
          <a:bodyPr lIns="0" tIns="0" rIns="0" bIns="0" rtlCol="0" anchor="t">
            <a:spAutoFit/>
          </a:bodyPr>
          <a:lstStyle/>
          <a:p>
            <a:pPr defTabSz="439815">
              <a:lnSpc>
                <a:spcPts val="1751"/>
              </a:lnSpc>
              <a:defRPr/>
            </a:pPr>
            <a:r>
              <a:rPr lang="en-US" sz="1300">
                <a:solidFill>
                  <a:srgbClr val="000000"/>
                </a:solidFill>
                <a:latin typeface="Bobby Jones Soft"/>
                <a:cs typeface="Arial"/>
                <a:sym typeface="Arial"/>
              </a:rPr>
              <a:t>I see</a:t>
            </a:r>
          </a:p>
        </p:txBody>
      </p:sp>
      <p:sp>
        <p:nvSpPr>
          <p:cNvPr id="14" name="TextBox 14"/>
          <p:cNvSpPr txBox="1"/>
          <p:nvPr/>
        </p:nvSpPr>
        <p:spPr>
          <a:xfrm>
            <a:off x="5099964" y="722544"/>
            <a:ext cx="3875356" cy="969496"/>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Bạn nhìn thấy những quốc gia nào khi xem video? Những quốc gia đó thuộc châu nào?</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5" name="TextBox 15"/>
          <p:cNvSpPr txBox="1"/>
          <p:nvPr/>
        </p:nvSpPr>
        <p:spPr>
          <a:xfrm>
            <a:off x="4509452" y="2302398"/>
            <a:ext cx="561216" cy="230832"/>
          </a:xfrm>
          <a:prstGeom prst="rect">
            <a:avLst/>
          </a:prstGeom>
        </p:spPr>
        <p:txBody>
          <a:bodyPr lIns="0" tIns="0" rIns="0" bIns="0" rtlCol="0" anchor="t">
            <a:spAutoFit/>
          </a:bodyPr>
          <a:lstStyle/>
          <a:p>
            <a:pPr defTabSz="439815">
              <a:lnSpc>
                <a:spcPts val="1751"/>
              </a:lnSpc>
              <a:defRPr/>
            </a:pPr>
            <a:r>
              <a:rPr lang="en-US" sz="1300">
                <a:solidFill>
                  <a:srgbClr val="000000"/>
                </a:solidFill>
                <a:latin typeface="Bobby Jones Soft"/>
                <a:cs typeface="Arial"/>
                <a:sym typeface="Arial"/>
              </a:rPr>
              <a:t>I think</a:t>
            </a:r>
          </a:p>
        </p:txBody>
      </p:sp>
      <p:sp>
        <p:nvSpPr>
          <p:cNvPr id="16" name="TextBox 16"/>
          <p:cNvSpPr txBox="1"/>
          <p:nvPr/>
        </p:nvSpPr>
        <p:spPr>
          <a:xfrm>
            <a:off x="5181599" y="2398377"/>
            <a:ext cx="3720979" cy="646331"/>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Bạn nghĩ gì khi đoạn video nhắc đến thực dân Anh ?</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7" name="TextBox 17"/>
          <p:cNvSpPr txBox="1"/>
          <p:nvPr/>
        </p:nvSpPr>
        <p:spPr>
          <a:xfrm>
            <a:off x="4481427" y="3818187"/>
            <a:ext cx="850138" cy="230832"/>
          </a:xfrm>
          <a:prstGeom prst="rect">
            <a:avLst/>
          </a:prstGeom>
        </p:spPr>
        <p:txBody>
          <a:bodyPr wrap="square" lIns="0" tIns="0" rIns="0" bIns="0" rtlCol="0" anchor="t">
            <a:spAutoFit/>
          </a:bodyPr>
          <a:lstStyle/>
          <a:p>
            <a:pPr defTabSz="439815">
              <a:lnSpc>
                <a:spcPts val="1751"/>
              </a:lnSpc>
              <a:defRPr/>
            </a:pPr>
            <a:r>
              <a:rPr lang="en-US" sz="1300">
                <a:solidFill>
                  <a:srgbClr val="000000"/>
                </a:solidFill>
                <a:latin typeface="Bobby Jones Soft"/>
                <a:cs typeface="Arial"/>
                <a:sym typeface="Arial"/>
              </a:rPr>
              <a:t>I wonder</a:t>
            </a:r>
          </a:p>
        </p:txBody>
      </p:sp>
      <p:sp>
        <p:nvSpPr>
          <p:cNvPr id="18" name="TextBox 18"/>
          <p:cNvSpPr txBox="1"/>
          <p:nvPr/>
        </p:nvSpPr>
        <p:spPr>
          <a:xfrm>
            <a:off x="5181600" y="3804106"/>
            <a:ext cx="3758810" cy="646331"/>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Đoạn video khiến bạn đặt ra  những câu hỏi nào?</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9" name="TextBox 19"/>
          <p:cNvSpPr txBox="1"/>
          <p:nvPr/>
        </p:nvSpPr>
        <p:spPr>
          <a:xfrm>
            <a:off x="4818299" y="113488"/>
            <a:ext cx="3475968" cy="461665"/>
          </a:xfrm>
          <a:prstGeom prst="rect">
            <a:avLst/>
          </a:prstGeom>
        </p:spPr>
        <p:txBody>
          <a:bodyPr lIns="0" tIns="0" rIns="0" bIns="0" rtlCol="0" anchor="t">
            <a:spAutoFit/>
          </a:bodyPr>
          <a:lstStyle/>
          <a:p>
            <a:pPr algn="ctr" defTabSz="439815">
              <a:lnSpc>
                <a:spcPts val="3569"/>
              </a:lnSpc>
              <a:defRPr/>
            </a:pPr>
            <a:r>
              <a:rPr lang="en-US" sz="2500">
                <a:solidFill>
                  <a:srgbClr val="FFFFFF"/>
                </a:solidFill>
                <a:latin typeface="Times New Roman" panose="02020603050405020304" pitchFamily="18" charset="0"/>
                <a:cs typeface="Times New Roman" panose="02020603050405020304" pitchFamily="18" charset="0"/>
                <a:sym typeface="Arial"/>
              </a:rPr>
              <a:t>SEE, THINK, WONDER </a:t>
            </a:r>
          </a:p>
        </p:txBody>
      </p:sp>
      <p:sp>
        <p:nvSpPr>
          <p:cNvPr id="21" name="TextBox 14">
            <a:extLst>
              <a:ext uri="{FF2B5EF4-FFF2-40B4-BE49-F238E27FC236}">
                <a16:creationId xmlns:a16="http://schemas.microsoft.com/office/drawing/2014/main" id="{B2D511F0-76D6-40C2-80CC-FEC61A66C661}"/>
              </a:ext>
            </a:extLst>
          </p:cNvPr>
          <p:cNvSpPr txBox="1"/>
          <p:nvPr/>
        </p:nvSpPr>
        <p:spPr>
          <a:xfrm>
            <a:off x="5070669" y="1654275"/>
            <a:ext cx="3720979" cy="646331"/>
          </a:xfrm>
          <a:prstGeom prst="rect">
            <a:avLst/>
          </a:prstGeom>
        </p:spPr>
        <p:txBody>
          <a:bodyPr wrap="square" lIns="0" tIns="0" rIns="0" bIns="0" rtlCol="0" anchor="t">
            <a:spAutoFit/>
          </a:bodyPr>
          <a:lstStyle/>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 Nhật Bản, Trung Quốc, Ấn Độ, Anh</a:t>
            </a:r>
            <a:endParaRPr lang="vi-VN" sz="2100">
              <a:solidFill>
                <a:srgbClr val="0002FC"/>
              </a:solidFill>
              <a:latin typeface="Times New Roman" panose="02020603050405020304" pitchFamily="18" charset="0"/>
              <a:cs typeface="Times New Roman" panose="02020603050405020304" pitchFamily="18" charset="0"/>
              <a:sym typeface="Arial"/>
            </a:endParaRPr>
          </a:p>
        </p:txBody>
      </p:sp>
      <p:sp>
        <p:nvSpPr>
          <p:cNvPr id="22" name="TextBox 16">
            <a:extLst>
              <a:ext uri="{FF2B5EF4-FFF2-40B4-BE49-F238E27FC236}">
                <a16:creationId xmlns:a16="http://schemas.microsoft.com/office/drawing/2014/main" id="{D0546649-F6C6-4F5E-8C1C-09766822696B}"/>
              </a:ext>
            </a:extLst>
          </p:cNvPr>
          <p:cNvSpPr txBox="1"/>
          <p:nvPr/>
        </p:nvSpPr>
        <p:spPr>
          <a:xfrm>
            <a:off x="5143500" y="3022997"/>
            <a:ext cx="3809519" cy="646331"/>
          </a:xfrm>
          <a:prstGeom prst="rect">
            <a:avLst/>
          </a:prstGeom>
        </p:spPr>
        <p:txBody>
          <a:bodyPr wrap="square" lIns="0" tIns="0" rIns="0" bIns="0" rtlCol="0" anchor="t">
            <a:spAutoFit/>
          </a:bodyPr>
          <a:lstStyle/>
          <a:p>
            <a:pPr algn="ctr" defTabSz="439815">
              <a:defRPr/>
            </a:pPr>
            <a:r>
              <a:rPr lang="en-US" sz="2100">
                <a:solidFill>
                  <a:srgbClr val="0002FC"/>
                </a:solidFill>
                <a:latin typeface="Times New Roman" panose="02020603050405020304" pitchFamily="18" charset="0"/>
                <a:cs typeface="Times New Roman" panose="02020603050405020304" pitchFamily="18" charset="0"/>
                <a:sym typeface="Arial"/>
              </a:rPr>
              <a:t>Thực dân Anh xâm lược và thống trị Ấn Độ</a:t>
            </a:r>
            <a:endParaRPr lang="vi-VN" sz="2100">
              <a:solidFill>
                <a:srgbClr val="0002FC"/>
              </a:solidFill>
              <a:latin typeface="Times New Roman" panose="02020603050405020304" pitchFamily="18" charset="0"/>
              <a:cs typeface="Times New Roman" panose="02020603050405020304" pitchFamily="18" charset="0"/>
              <a:sym typeface="Arial"/>
            </a:endParaRPr>
          </a:p>
        </p:txBody>
      </p:sp>
      <p:sp>
        <p:nvSpPr>
          <p:cNvPr id="23" name="TextBox 18">
            <a:extLst>
              <a:ext uri="{FF2B5EF4-FFF2-40B4-BE49-F238E27FC236}">
                <a16:creationId xmlns:a16="http://schemas.microsoft.com/office/drawing/2014/main" id="{5263A60C-2D06-4CBB-925A-15B11B849D8E}"/>
              </a:ext>
            </a:extLst>
          </p:cNvPr>
          <p:cNvSpPr txBox="1"/>
          <p:nvPr/>
        </p:nvSpPr>
        <p:spPr>
          <a:xfrm>
            <a:off x="5141523" y="4478547"/>
            <a:ext cx="3965573" cy="646331"/>
          </a:xfrm>
          <a:prstGeom prst="rect">
            <a:avLst/>
          </a:prstGeom>
        </p:spPr>
        <p:txBody>
          <a:bodyPr wrap="square" lIns="0" tIns="0" rIns="0" bIns="0" rtlCol="0" anchor="t">
            <a:spAutoFit/>
          </a:bodyPr>
          <a:lstStyle/>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Tại sao Ấn Độ bị xâm lược?</a:t>
            </a:r>
          </a:p>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Vì sao Anh xâm lược Ấn Độ?...</a:t>
            </a:r>
          </a:p>
        </p:txBody>
      </p:sp>
      <p:cxnSp>
        <p:nvCxnSpPr>
          <p:cNvPr id="25" name="Straight Connector 24">
            <a:extLst>
              <a:ext uri="{FF2B5EF4-FFF2-40B4-BE49-F238E27FC236}">
                <a16:creationId xmlns:a16="http://schemas.microsoft.com/office/drawing/2014/main" id="{496F6F31-0ABC-4DF1-A895-FE38F9E1B86B}"/>
              </a:ext>
            </a:extLst>
          </p:cNvPr>
          <p:cNvCxnSpPr>
            <a:cxnSpLocks/>
          </p:cNvCxnSpPr>
          <p:nvPr/>
        </p:nvCxnSpPr>
        <p:spPr>
          <a:xfrm>
            <a:off x="-2896397" y="-1837573"/>
            <a:ext cx="0" cy="502920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574BC82-9373-44E0-8A0D-6F37A1190002}"/>
              </a:ext>
            </a:extLst>
          </p:cNvPr>
          <p:cNvCxnSpPr>
            <a:cxnSpLocks/>
          </p:cNvCxnSpPr>
          <p:nvPr/>
        </p:nvCxnSpPr>
        <p:spPr>
          <a:xfrm>
            <a:off x="3543300" y="-6832366"/>
            <a:ext cx="0" cy="502920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83488860-F792-4683-8DE5-E6B68FFB0377}"/>
              </a:ext>
            </a:extLst>
          </p:cNvPr>
          <p:cNvPicPr>
            <a:picLocks noChangeAspect="1"/>
          </p:cNvPicPr>
          <p:nvPr/>
        </p:nvPicPr>
        <p:blipFill rotWithShape="1">
          <a:blip r:embed="rId11">
            <a:extLst>
              <a:ext uri="{28A0092B-C50C-407E-A947-70E740481C1C}">
                <a14:useLocalDpi xmlns:a14="http://schemas.microsoft.com/office/drawing/2010/main" val="0"/>
              </a:ext>
            </a:extLst>
          </a:blip>
          <a:srcRect l="9454" t="21111" r="11013" b="6666"/>
          <a:stretch/>
        </p:blipFill>
        <p:spPr>
          <a:xfrm rot="5400000">
            <a:off x="12710742" y="-1517928"/>
            <a:ext cx="5029200" cy="4458725"/>
          </a:xfrm>
          <a:prstGeom prst="rect">
            <a:avLst/>
          </a:prstGeom>
        </p:spPr>
      </p:pic>
      <p:sp>
        <p:nvSpPr>
          <p:cNvPr id="36" name="Freeform: Shape 35">
            <a:extLst>
              <a:ext uri="{FF2B5EF4-FFF2-40B4-BE49-F238E27FC236}">
                <a16:creationId xmlns:a16="http://schemas.microsoft.com/office/drawing/2014/main" id="{6C57957B-F53B-3AB0-C264-7016AC4EEEB1}"/>
              </a:ext>
            </a:extLst>
          </p:cNvPr>
          <p:cNvSpPr/>
          <p:nvPr/>
        </p:nvSpPr>
        <p:spPr>
          <a:xfrm>
            <a:off x="-14477" y="0"/>
            <a:ext cx="4406574" cy="5143500"/>
          </a:xfrm>
          <a:custGeom>
            <a:avLst/>
            <a:gdLst>
              <a:gd name="connsiteX0" fmla="*/ 152400 w 5875432"/>
              <a:gd name="connsiteY0" fmla="*/ 152400 h 6858000"/>
              <a:gd name="connsiteX1" fmla="*/ 152400 w 5875432"/>
              <a:gd name="connsiteY1" fmla="*/ 6582596 h 6858000"/>
              <a:gd name="connsiteX2" fmla="*/ 5667143 w 5875432"/>
              <a:gd name="connsiteY2" fmla="*/ 6582596 h 6858000"/>
              <a:gd name="connsiteX3" fmla="*/ 5667143 w 5875432"/>
              <a:gd name="connsiteY3" fmla="*/ 152400 h 6858000"/>
              <a:gd name="connsiteX4" fmla="*/ 0 w 5875432"/>
              <a:gd name="connsiteY4" fmla="*/ 0 h 6858000"/>
              <a:gd name="connsiteX5" fmla="*/ 5875432 w 5875432"/>
              <a:gd name="connsiteY5" fmla="*/ 0 h 6858000"/>
              <a:gd name="connsiteX6" fmla="*/ 5875432 w 5875432"/>
              <a:gd name="connsiteY6" fmla="*/ 6858000 h 6858000"/>
              <a:gd name="connsiteX7" fmla="*/ 0 w 587543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5432" h="6858000">
                <a:moveTo>
                  <a:pt x="152400" y="152400"/>
                </a:moveTo>
                <a:lnTo>
                  <a:pt x="152400" y="6582596"/>
                </a:lnTo>
                <a:lnTo>
                  <a:pt x="5667143" y="6582596"/>
                </a:lnTo>
                <a:lnTo>
                  <a:pt x="5667143" y="152400"/>
                </a:lnTo>
                <a:close/>
                <a:moveTo>
                  <a:pt x="0" y="0"/>
                </a:moveTo>
                <a:lnTo>
                  <a:pt x="5875432" y="0"/>
                </a:lnTo>
                <a:lnTo>
                  <a:pt x="5875432" y="6858000"/>
                </a:lnTo>
                <a:lnTo>
                  <a:pt x="0" y="6858000"/>
                </a:lnTo>
                <a:close/>
              </a:path>
            </a:pathLst>
          </a:custGeom>
          <a:solidFill>
            <a:srgbClr val="02C4C4"/>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en-US"/>
          </a:p>
        </p:txBody>
      </p:sp>
      <p:pic>
        <p:nvPicPr>
          <p:cNvPr id="37" name="Thiết kế chưa có tên">
            <a:hlinkClick r:id="" action="ppaction://media"/>
            <a:extLst>
              <a:ext uri="{FF2B5EF4-FFF2-40B4-BE49-F238E27FC236}">
                <a16:creationId xmlns:a16="http://schemas.microsoft.com/office/drawing/2014/main" id="{F1C5AB3F-D6AE-23AD-F6F3-3D83D015AC54}"/>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108007" y="112873"/>
            <a:ext cx="4103582" cy="4824074"/>
          </a:xfrm>
          <a:prstGeom prst="rect">
            <a:avLst/>
          </a:prstGeom>
        </p:spPr>
      </p:pic>
    </p:spTree>
    <p:extLst>
      <p:ext uri="{BB962C8B-B14F-4D97-AF65-F5344CB8AC3E}">
        <p14:creationId xmlns:p14="http://schemas.microsoft.com/office/powerpoint/2010/main" val="22781423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Word"/>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2" presetClass="mediacall" presetSubtype="0" fill="hold" nodeType="withEffect">
                                  <p:stCondLst>
                                    <p:cond delay="0"/>
                                  </p:stCondLst>
                                  <p:childTnLst>
                                    <p:cmd type="call" cmd="togglePause">
                                      <p:cBhvr>
                                        <p:cTn id="16" dur="1" fill="hold"/>
                                        <p:tgtEl>
                                          <p:spTgt spid="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37"/>
                </p:tgtEl>
              </p:cMediaNode>
            </p:video>
          </p:childTnLst>
        </p:cTn>
      </p:par>
    </p:tnLst>
    <p:bldLst>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6000" b="-16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C864D8-94FF-41B2-991B-05EF775C1920}"/>
              </a:ext>
            </a:extLst>
          </p:cNvPr>
          <p:cNvSpPr/>
          <p:nvPr/>
        </p:nvSpPr>
        <p:spPr>
          <a:xfrm>
            <a:off x="1219200" y="1581150"/>
            <a:ext cx="7086600" cy="2062103"/>
          </a:xfrm>
          <a:prstGeom prst="rect">
            <a:avLst/>
          </a:prstGeom>
          <a:noFill/>
        </p:spPr>
        <p:txBody>
          <a:bodyPr wrap="square" lIns="91440" tIns="45720" rIns="91440" bIns="45720">
            <a:spAutoFit/>
          </a:bodyPr>
          <a:lstStyle/>
          <a:p>
            <a:pPr algn="ctr"/>
            <a:r>
              <a:rPr lang="en-US" sz="3200" b="1" dirty="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BÀI </a:t>
            </a:r>
            <a:r>
              <a:rPr lang="en-US" sz="3200" b="1" dirty="0" smtClean="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15: ẤN ĐỘ VÀ ĐÔNG NAM Á TỪ NỬA SAU THẾ KỈ XIX ĐẾN </a:t>
            </a:r>
          </a:p>
          <a:p>
            <a:pPr algn="ctr"/>
            <a:r>
              <a:rPr lang="en-US" sz="3200" b="1" dirty="0" smtClean="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ĐẦU THẾ KỈ XX</a:t>
            </a:r>
          </a:p>
          <a:p>
            <a:pPr algn="ctr"/>
            <a:r>
              <a:rPr lang="en-US" sz="3200" b="1" dirty="0" smtClean="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 </a:t>
            </a:r>
            <a:endParaRPr lang="en-US" sz="3200" b="1" dirty="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endParaRPr>
          </a:p>
        </p:txBody>
      </p:sp>
      <p:sp>
        <p:nvSpPr>
          <p:cNvPr id="5" name="Rectangle 5">
            <a:extLst>
              <a:ext uri="{FF2B5EF4-FFF2-40B4-BE49-F238E27FC236}">
                <a16:creationId xmlns:a16="http://schemas.microsoft.com/office/drawing/2014/main" id="{92EA59C7-7EED-485B-A9ED-438A79DA8CB3}"/>
              </a:ext>
            </a:extLst>
          </p:cNvPr>
          <p:cNvSpPr/>
          <p:nvPr/>
        </p:nvSpPr>
        <p:spPr>
          <a:xfrm>
            <a:off x="2286000" y="590550"/>
            <a:ext cx="2323393" cy="561692"/>
          </a:xfrm>
          <a:prstGeom prst="rect">
            <a:avLst/>
          </a:prstGeom>
          <a:noFill/>
        </p:spPr>
        <p:txBody>
          <a:bodyPr wrap="none" lIns="68580" tIns="34290" rIns="68580" bIns="34290">
            <a:spAutoFit/>
          </a:bodyPr>
          <a:lstStyle/>
          <a:p>
            <a:pPr algn="ctr"/>
            <a:r>
              <a:rPr lang="en-US" sz="3200" b="1">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rPr>
              <a:t>CHƯƠNG </a:t>
            </a:r>
            <a:r>
              <a:rPr lang="en-US" sz="3200" b="1" smtClean="0">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rPr>
              <a:t>6</a:t>
            </a:r>
            <a:endParaRPr lang="en-US" sz="3200" b="1" dirty="0">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68523762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HTML_SHAPEINFO" val="&lt;SlideThumbPath val=&quot;Slide4.PNG&quot;/&gt;"/>
  <p:tag name="ISPRING_SLIDE_INDENT_LEVEL" val="0"/>
  <p:tag name="ISPRING_CUSTOM_TIMING_USED" val="1"/>
  <p:tag name="GENSWF_SLIDE_TITLE" val="TỰA BÀI"/>
  <p:tag name="ISPRING_PRESENTER_ID" val="{7257E5D0-9D30-4FF0-97B0-8B144157FD3C}"/>
  <p:tag name="ISPRING_SLIDE_ID_2" val="{86E28706-79C3-4FF9-A642-6C9FBFB2000F}"/>
  <p:tag name="GENSWF_ADVANCE_TIME" val="4.182"/>
</p:tagLst>
</file>

<file path=ppt/tags/tag2.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TotalTime>
  <Words>2445</Words>
  <Application>Microsoft Office PowerPoint</Application>
  <PresentationFormat>On-screen Show (16:9)</PresentationFormat>
  <Paragraphs>336</Paragraphs>
  <Slides>58</Slides>
  <Notes>10</Notes>
  <HiddenSlides>0</HiddenSlides>
  <MMClips>5</MMClips>
  <ScaleCrop>false</ScaleCrop>
  <HeadingPairs>
    <vt:vector size="6" baseType="variant">
      <vt:variant>
        <vt:lpstr>Fonts Used</vt:lpstr>
      </vt:variant>
      <vt:variant>
        <vt:i4>24</vt:i4>
      </vt:variant>
      <vt:variant>
        <vt:lpstr>Theme</vt:lpstr>
      </vt:variant>
      <vt:variant>
        <vt:i4>4</vt:i4>
      </vt:variant>
      <vt:variant>
        <vt:lpstr>Slide Titles</vt:lpstr>
      </vt:variant>
      <vt:variant>
        <vt:i4>58</vt:i4>
      </vt:variant>
    </vt:vector>
  </HeadingPairs>
  <TitlesOfParts>
    <vt:vector size="86" baseType="lpstr">
      <vt:lpstr>#9Slide03 Roboto</vt:lpstr>
      <vt:lpstr>#9Slide03 Roboto Medium</vt:lpstr>
      <vt:lpstr>#9Slide03 SFU DIN Mittelschrift</vt:lpstr>
      <vt:lpstr>#9Slide05 Pattaya</vt:lpstr>
      <vt:lpstr>#9Slide07 IcielKoni</vt:lpstr>
      <vt:lpstr>Arial</vt:lpstr>
      <vt:lpstr>Avenir</vt:lpstr>
      <vt:lpstr>Avenir Next Regular</vt:lpstr>
      <vt:lpstr>Avenir Roman</vt:lpstr>
      <vt:lpstr>Bobby Jones Soft</vt:lpstr>
      <vt:lpstr>Calibri</vt:lpstr>
      <vt:lpstr>Calibri Light</vt:lpstr>
      <vt:lpstr>Cambria</vt:lpstr>
      <vt:lpstr>等线</vt:lpstr>
      <vt:lpstr>Helvetica</vt:lpstr>
      <vt:lpstr>Impact</vt:lpstr>
      <vt:lpstr>Jua</vt:lpstr>
      <vt:lpstr>Open Sans</vt:lpstr>
      <vt:lpstr>Roboto</vt:lpstr>
      <vt:lpstr>Tahoma</vt:lpstr>
      <vt:lpstr>Times New Roman</vt:lpstr>
      <vt:lpstr>Tw Cen MT</vt:lpstr>
      <vt:lpstr>Twinkl</vt:lpstr>
      <vt:lpstr>Wingdings</vt:lpstr>
      <vt:lpstr>Custom Design</vt:lpstr>
      <vt:lpstr>2_Office Theme</vt:lpstr>
      <vt:lpstr>3_Office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Em hiểu thế nào là thuộc địa ? So sánh nước phụ thuộc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Là tổ chức liên kết của khu vực Đông Nam Á, được tạo dựng với mục tiêu thúc đẩy tăng trưởng kinh tế, ủng hộ hòa bình khu vực, và phát triển văn hóa giữa các thành viên.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Thuan Nguyen Thi My</dc:creator>
  <cp:lastModifiedBy>Admin</cp:lastModifiedBy>
  <cp:revision>293</cp:revision>
  <dcterms:created xsi:type="dcterms:W3CDTF">2021-07-22T17:31:00Z</dcterms:created>
  <dcterms:modified xsi:type="dcterms:W3CDTF">2024-02-17T03:25:28Z</dcterms:modified>
</cp:coreProperties>
</file>