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2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3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4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  <p:sldMasterId id="2147483727" r:id="rId4"/>
    <p:sldMasterId id="2147483739" r:id="rId5"/>
    <p:sldMasterId id="2147483757" r:id="rId6"/>
    <p:sldMasterId id="2147483874" r:id="rId7"/>
    <p:sldMasterId id="2147483892" r:id="rId8"/>
    <p:sldMasterId id="2147483910" r:id="rId9"/>
    <p:sldMasterId id="2147483940" r:id="rId10"/>
    <p:sldMasterId id="2147483952" r:id="rId11"/>
    <p:sldMasterId id="2147483964" r:id="rId12"/>
    <p:sldMasterId id="2147483988" r:id="rId13"/>
    <p:sldMasterId id="2147484000" r:id="rId14"/>
    <p:sldMasterId id="2147484012" r:id="rId15"/>
  </p:sldMasterIdLst>
  <p:notesMasterIdLst>
    <p:notesMasterId r:id="rId51"/>
  </p:notesMasterIdLst>
  <p:sldIdLst>
    <p:sldId id="343" r:id="rId16"/>
    <p:sldId id="262" r:id="rId17"/>
    <p:sldId id="299" r:id="rId18"/>
    <p:sldId id="301" r:id="rId19"/>
    <p:sldId id="303" r:id="rId20"/>
    <p:sldId id="386" r:id="rId21"/>
    <p:sldId id="388" r:id="rId22"/>
    <p:sldId id="372" r:id="rId23"/>
    <p:sldId id="307" r:id="rId24"/>
    <p:sldId id="308" r:id="rId25"/>
    <p:sldId id="406" r:id="rId26"/>
    <p:sldId id="408" r:id="rId27"/>
    <p:sldId id="410" r:id="rId28"/>
    <p:sldId id="419" r:id="rId29"/>
    <p:sldId id="421" r:id="rId30"/>
    <p:sldId id="413" r:id="rId31"/>
    <p:sldId id="415" r:id="rId32"/>
    <p:sldId id="375" r:id="rId33"/>
    <p:sldId id="379" r:id="rId34"/>
    <p:sldId id="373" r:id="rId35"/>
    <p:sldId id="390" r:id="rId36"/>
    <p:sldId id="404" r:id="rId37"/>
    <p:sldId id="398" r:id="rId38"/>
    <p:sldId id="401" r:id="rId39"/>
    <p:sldId id="400" r:id="rId40"/>
    <p:sldId id="336" r:id="rId41"/>
    <p:sldId id="337" r:id="rId42"/>
    <p:sldId id="338" r:id="rId43"/>
    <p:sldId id="340" r:id="rId44"/>
    <p:sldId id="341" r:id="rId45"/>
    <p:sldId id="345" r:id="rId46"/>
    <p:sldId id="324" r:id="rId47"/>
    <p:sldId id="330" r:id="rId48"/>
    <p:sldId id="327" r:id="rId49"/>
    <p:sldId id="288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575BCF-AE6A-4D8E-BA0B-CDD4E785C003}" type="slidenum">
              <a:rPr lang="en-US" altLang="zh-CN" smtClean="0">
                <a:latin typeface="Calibri" panose="020F0502020204030204" pitchFamily="34" charset="0"/>
              </a:rPr>
              <a:pPr/>
              <a:t>35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7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7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71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909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28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926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33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378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13" y="-13144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6713" y="5886450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7013" y="5886450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6013" y="5886450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7088" y="171450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37638" y="171450"/>
            <a:ext cx="405765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37088" y="2687019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37638" y="2686050"/>
            <a:ext cx="4057650" cy="2343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757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001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0050" y="6057906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0350" y="6057906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9350" y="6057906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11062" y="115324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71825" y="129040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2588" y="97209"/>
            <a:ext cx="2800350" cy="2017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11062" y="2971800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171825" y="2985516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32588" y="2953685"/>
            <a:ext cx="2800350" cy="20175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72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0858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772154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772154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772154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00550" y="0"/>
            <a:ext cx="474345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2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393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35" y="-14287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5289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5589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4589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6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4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552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4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858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470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9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500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6500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685800"/>
            <a:ext cx="8629650" cy="4229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059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8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86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6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5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698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00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4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534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964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13" y="-13144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6713" y="5886450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7013" y="5886450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6013" y="5886450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7088" y="171450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37638" y="171450"/>
            <a:ext cx="405765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37088" y="2687019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37638" y="2686050"/>
            <a:ext cx="4057650" cy="2343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727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001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0050" y="6057906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0350" y="6057906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9350" y="6057906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11062" y="115324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71825" y="129040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2588" y="97194"/>
            <a:ext cx="2800350" cy="2017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11062" y="2971800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171825" y="2985516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32588" y="2953670"/>
            <a:ext cx="2800350" cy="20175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365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0858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772154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772154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772154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00550" y="0"/>
            <a:ext cx="474345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201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074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35" y="-14287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5289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5589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4589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54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2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105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27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18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53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745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500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6500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685800"/>
            <a:ext cx="8629650" cy="4229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136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B077E-ECB6-4E8B-AE9F-A4C91A622F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32307-8FA4-4E5E-9D1E-4E0AB624D3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58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09DB-56BC-4CA7-A582-ACA24B8CD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2A0DC-0A0B-45EB-8EDD-91BBCD4416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2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6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5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6E90-5C33-41EE-A335-1820756A1D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A0A8-F8C1-4AA7-923B-B19592F5FB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196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1DF4-1173-46E9-A63F-EB7CD67A4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1D61-2649-44A8-B4BB-4F47D0DD53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457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6BA7-42BF-4A0F-8927-5E1B8E062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4698-F01F-4FCC-A745-CAB97B9A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293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1F2A-B658-40D8-825D-7F924A6C51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956D-443D-4EBD-86F6-4B21265EC7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530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45E4-79FE-4AEB-BFBA-12B0496E4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33D0A-D0A0-4728-B947-1311FCF07B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402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2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F2B7-F758-4D92-8529-E5E55A914A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A987-72D5-462C-8ACA-E43011AFAE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59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4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4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2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ECC80-0BE4-4C07-96CC-BD364CC671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DF26-CE93-4932-9AFB-9BA46D7373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174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EB69-7944-4977-9132-BC2DDD8D45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E9D4-9DEB-41F2-B4E0-0B2FB5BD71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241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FB93-C928-41D9-88DD-D864E8B79A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ED79-3474-4EFC-9361-37BD0B4707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45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B077E-ECB6-4E8B-AE9F-A4C91A622F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32307-8FA4-4E5E-9D1E-4E0AB624D3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898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09DB-56BC-4CA7-A582-ACA24B8CD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2A0DC-0A0B-45EB-8EDD-91BBCD4416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27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6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5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6E90-5C33-41EE-A335-1820756A1D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A0A8-F8C1-4AA7-923B-B19592F5FB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069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1DF4-1173-46E9-A63F-EB7CD67A4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1D61-2649-44A8-B4BB-4F47D0DD53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163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6BA7-42BF-4A0F-8927-5E1B8E062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4698-F01F-4FCC-A745-CAB97B9A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154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1F2A-B658-40D8-825D-7F924A6C51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956D-443D-4EBD-86F6-4B21265EC7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845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45E4-79FE-4AEB-BFBA-12B0496E4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33D0A-D0A0-4728-B947-1311FCF07B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68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2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F2B7-F758-4D92-8529-E5E55A914A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A987-72D5-462C-8ACA-E43011AFAE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690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2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ECC80-0BE4-4C07-96CC-BD364CC671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DF26-CE93-4932-9AFB-9BA46D7373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444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EB69-7944-4977-9132-BC2DDD8D45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E9D4-9DEB-41F2-B4E0-0B2FB5BD71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708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FB93-C928-41D9-88DD-D864E8B79A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ED79-3474-4EFC-9361-37BD0B4707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306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B077E-ECB6-4E8B-AE9F-A4C91A622F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32307-8FA4-4E5E-9D1E-4E0AB624D3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276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09DB-56BC-4CA7-A582-ACA24B8CD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2A0DC-0A0B-45EB-8EDD-91BBCD4416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128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6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5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6E90-5C33-41EE-A335-1820756A1D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A0A8-F8C1-4AA7-923B-B19592F5FB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771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1DF4-1173-46E9-A63F-EB7CD67A4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1D61-2649-44A8-B4BB-4F47D0DD53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844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6BA7-42BF-4A0F-8927-5E1B8E062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4698-F01F-4FCC-A745-CAB97B9A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23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1F2A-B658-40D8-825D-7F924A6C51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956D-443D-4EBD-86F6-4B21265EC7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45E4-79FE-4AEB-BFBA-12B0496E4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33D0A-D0A0-4728-B947-1311FCF07B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199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2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F2B7-F758-4D92-8529-E5E55A914A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A987-72D5-462C-8ACA-E43011AFAE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855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2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ECC80-0BE4-4C07-96CC-BD364CC671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DF26-CE93-4932-9AFB-9BA46D7373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24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EB69-7944-4977-9132-BC2DDD8D45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E9D4-9DEB-41F2-B4E0-0B2FB5BD71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584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FB93-C928-41D9-88DD-D864E8B79A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ED79-3474-4EFC-9361-37BD0B4707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061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B077E-ECB6-4E8B-AE9F-A4C91A622F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32307-8FA4-4E5E-9D1E-4E0AB624D3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211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09DB-56BC-4CA7-A582-ACA24B8CD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2A0DC-0A0B-45EB-8EDD-91BBCD4416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627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6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5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6E90-5C33-41EE-A335-1820756A1D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A0A8-F8C1-4AA7-923B-B19592F5FB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411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1DF4-1173-46E9-A63F-EB7CD67A4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1D61-2649-44A8-B4BB-4F47D0DD53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229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6BA7-42BF-4A0F-8927-5E1B8E062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4698-F01F-4FCC-A745-CAB97B9A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75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1F2A-B658-40D8-825D-7F924A6C51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956D-443D-4EBD-86F6-4B21265EC7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291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45E4-79FE-4AEB-BFBA-12B0496E4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33D0A-D0A0-4728-B947-1311FCF07B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381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2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F2B7-F758-4D92-8529-E5E55A914A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A987-72D5-462C-8ACA-E43011AFAE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676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2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ECC80-0BE4-4C07-96CC-BD364CC671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DF26-CE93-4932-9AFB-9BA46D7373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500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EB69-7944-4977-9132-BC2DDD8D45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E9D4-9DEB-41F2-B4E0-0B2FB5BD71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46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FB93-C928-41D9-88DD-D864E8B79A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ED79-3474-4EFC-9361-37BD0B4707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272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B077E-ECB6-4E8B-AE9F-A4C91A622F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32307-8FA4-4E5E-9D1E-4E0AB624D3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639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09DB-56BC-4CA7-A582-ACA24B8CD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2A0DC-0A0B-45EB-8EDD-91BBCD4416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132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6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5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6E90-5C33-41EE-A335-1820756A1D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A0A8-F8C1-4AA7-923B-B19592F5FB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874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1DF4-1173-46E9-A63F-EB7CD67A4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1D61-2649-44A8-B4BB-4F47D0DD53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86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6BA7-42BF-4A0F-8927-5E1B8E062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4698-F01F-4FCC-A745-CAB97B9A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604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1F2A-B658-40D8-825D-7F924A6C51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956D-443D-4EBD-86F6-4B21265EC7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753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45E4-79FE-4AEB-BFBA-12B0496E4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33D0A-D0A0-4728-B947-1311FCF07B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420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2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F2B7-F758-4D92-8529-E5E55A914A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A987-72D5-462C-8ACA-E43011AFAE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668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2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ECC80-0BE4-4C07-96CC-BD364CC671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DF26-CE93-4932-9AFB-9BA46D7373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175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EB69-7944-4977-9132-BC2DDD8D45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E9D4-9DEB-41F2-B4E0-0B2FB5BD71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735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FB93-C928-41D9-88DD-D864E8B79A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ED79-3474-4EFC-9361-37BD0B4707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416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587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410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40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3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63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1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55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292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805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398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13" y="-13144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6713" y="5886450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7013" y="5886450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6013" y="5886450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7088" y="171450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37638" y="171450"/>
            <a:ext cx="405765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37088" y="2687019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37638" y="2686050"/>
            <a:ext cx="4057650" cy="2343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419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001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0050" y="6057906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0350" y="6057906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9350" y="6057906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11062" y="115324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71825" y="129040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2588" y="97171"/>
            <a:ext cx="2800350" cy="2017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11062" y="2971800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171825" y="2985516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32588" y="2953648"/>
            <a:ext cx="2800350" cy="20175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24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0858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772154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772154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772154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00550" y="0"/>
            <a:ext cx="474345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792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80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35" y="-14287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5289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5589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4589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0289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0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1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05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767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644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137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500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6500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685800"/>
            <a:ext cx="8629650" cy="4229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8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603"/>
            <a:ext cx="8229600" cy="8548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200155"/>
            <a:ext cx="8229600" cy="339804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44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8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4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3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3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47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91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4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4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63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13" y="-13144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6713" y="5886450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7013" y="5886450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6013" y="5886450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7088" y="171450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37638" y="171450"/>
            <a:ext cx="405765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37088" y="2687019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37638" y="2686050"/>
            <a:ext cx="4057650" cy="2343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75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001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0050" y="6057906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0350" y="6057906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9350" y="6057906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11062" y="115324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71825" y="129040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2588" y="97273"/>
            <a:ext cx="2800350" cy="2017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11062" y="2971800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171825" y="2985516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32588" y="2953749"/>
            <a:ext cx="2800350" cy="20175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98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0858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772154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772154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772154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00550" y="0"/>
            <a:ext cx="474345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09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04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35" y="-14287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5289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5589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4589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36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0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62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07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71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92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2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500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6500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685800"/>
            <a:ext cx="8629650" cy="4229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9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6770-3366-4B73-BB27-532E6CF67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4F27-C5FA-40D1-9730-5B62D795B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98D1F-64B5-4213-BCF8-03B5E18E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1AB15-BC78-44A4-9F2F-99F76111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F949-F298-4078-AF79-F01B48D0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03091"/>
      </p:ext>
    </p:extLst>
  </p:cSld>
  <p:clrMapOvr>
    <a:masterClrMapping/>
  </p:clrMapOvr>
  <p:transition spd="slow" advClick="0" advTm="500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4974C-D5CF-49B5-B7C7-7DA44DCA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D824D-1CE8-4A1A-9917-A28BD5988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68B0-0EBD-4826-9774-CADA22496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4E12-F02E-469C-9D3C-A70FACBE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6ED3-A60D-461E-8708-E40CCB08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82069"/>
      </p:ext>
    </p:extLst>
  </p:cSld>
  <p:clrMapOvr>
    <a:masterClrMapping/>
  </p:clrMapOvr>
  <p:transition spd="slow" advClick="0" advTm="500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66AC-BE48-422E-8D52-8C49FB22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53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3EB44-5FE1-4959-B934-BB9D4D6B0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328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6F284-E355-4876-BF5C-BA574BB6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87A30-F7A0-4280-8658-F87C4A1B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CAECE-7E5F-497F-9346-8F03B2A4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7292"/>
      </p:ext>
    </p:extLst>
  </p:cSld>
  <p:clrMapOvr>
    <a:masterClrMapping/>
  </p:clrMapOvr>
  <p:transition spd="slow" advClick="0" advTm="500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9ACA-607D-4633-B11F-37ED8775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63BE-784C-435C-AD10-1574C6052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ED257-3C2E-44B0-A84F-759953137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68DE9-56D1-4CDA-8A4B-AED172A5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2C141-5539-4D10-927C-803A29BF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D06B7-BB1C-4EAE-8C52-A9375E7D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84937"/>
      </p:ext>
    </p:extLst>
  </p:cSld>
  <p:clrMapOvr>
    <a:masterClrMapping/>
  </p:clrMapOvr>
  <p:transition spd="slow" advClick="0" advTm="5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D5402-88E6-4A79-8A54-D6BA28F0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DD552-A81F-441B-BE4A-14EC53BBD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D6BAB-1841-4819-8F5B-52D5CAC47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774EE-3E1C-49A2-9ADE-007A7C47E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3DC93-1A61-430B-ABEF-8192D801B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10D793-BE57-4574-8AA4-A03E5274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D2C59-E5C0-48BB-9D21-8402096D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67D8D-DFB9-499B-A108-53B7610C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32444"/>
      </p:ext>
    </p:extLst>
  </p:cSld>
  <p:clrMapOvr>
    <a:masterClrMapping/>
  </p:clrMapOvr>
  <p:transition spd="slow" advClick="0" advTm="5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04D8-9D2E-4498-935C-3EC8A2623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C746-CA2A-47E7-9EE3-F82F638A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FE961-16F9-4C23-BA28-17D4A969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99B12-5FDA-4F96-9B7B-BF637A9F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82981"/>
      </p:ext>
    </p:extLst>
  </p:cSld>
  <p:clrMapOvr>
    <a:masterClrMapping/>
  </p:clrMapOvr>
  <p:transition spd="slow" advClick="0" advTm="500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0939-8E91-48E1-A906-DAB32207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B4493-7F37-41F5-9D25-329F946E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75364-2629-4141-9A77-E9B3AEB6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96265"/>
      </p:ext>
    </p:extLst>
  </p:cSld>
  <p:clrMapOvr>
    <a:masterClrMapping/>
  </p:clrMapOvr>
  <p:transition spd="slow" advClick="0" advTm="500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B288-F9B2-4181-9FD0-7965FD9A0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9173-58DA-4687-85AD-BBB507637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368C9-1A09-4F31-9008-8F557575E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454D2-79FF-4A46-BEEE-525EF5FCC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BB3F0-6CBC-41D8-97F9-B4082367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EC623-E277-4CBA-A110-3E46A956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993"/>
      </p:ext>
    </p:extLst>
  </p:cSld>
  <p:clrMapOvr>
    <a:masterClrMapping/>
  </p:clrMapOvr>
  <p:transition spd="slow" advClick="0" advTm="500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F74A-BBD7-4DC4-BBA9-A459D85CB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1AC54-5238-4BD7-A199-59229BCD3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F7803-227A-423A-8D8C-BA4EC68CE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4A7F3-FC7C-4AC1-BAB8-A2E9D4D5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EE597-F6FF-460F-882F-2B907789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42FA0-2FBC-43A1-9927-F9254F222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28905"/>
      </p:ext>
    </p:extLst>
  </p:cSld>
  <p:clrMapOvr>
    <a:masterClrMapping/>
  </p:clrMapOvr>
  <p:transition spd="slow" advClick="0" advTm="5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CF79-050B-4C56-AC47-AFECC12A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7343F-3946-447D-B62E-002E96648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C4DC7-F5AD-4715-9364-8215A165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B9430-6AF7-450A-BC36-96083568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DDDE3-4CFF-4F56-8712-E52E221D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12822"/>
      </p:ext>
    </p:extLst>
  </p:cSld>
  <p:clrMapOvr>
    <a:masterClrMapping/>
  </p:clrMapOvr>
  <p:transition spd="slow" advClick="0" advTm="500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576AD7-B938-40BF-A684-89B143CCD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A8E16-FBA9-4C69-AED5-D3C6F4D01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D0834-D1FE-4D35-B24A-28F39FB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781B7-6296-4FA7-9184-ED173CCC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AECE6-4A7D-4A38-AF3B-707AB8C0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97813"/>
      </p:ext>
    </p:extLst>
  </p:cSld>
  <p:clrMapOvr>
    <a:masterClrMapping/>
  </p:clrMapOvr>
  <p:transition spd="slow" advClick="0" advTm="5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4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47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2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1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93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45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61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98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61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13" y="-13144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6713" y="5886450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7013" y="5886450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6013" y="5886450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7088" y="171450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37638" y="171450"/>
            <a:ext cx="405765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37088" y="2687019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37638" y="2686050"/>
            <a:ext cx="4057650" cy="2343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2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001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0050" y="6057906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0350" y="6057906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9350" y="6057906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11062" y="115324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71825" y="129040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2588" y="97257"/>
            <a:ext cx="2800350" cy="2017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11062" y="2971800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171825" y="2985516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32588" y="2953733"/>
            <a:ext cx="2800350" cy="20175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91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0858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772154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772154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772154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00550" y="0"/>
            <a:ext cx="474345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92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8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35" y="-14287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5289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5589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4589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17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858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9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249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32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061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500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6500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685800"/>
            <a:ext cx="8629650" cy="4229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695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4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3556D-4436-497F-A8C8-3647661BC1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2386"/>
      </p:ext>
    </p:extLst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FB839-7D0A-4DBF-B859-A9661FBE48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99379"/>
      </p:ext>
    </p:extLst>
  </p:cSld>
  <p:clrMapOvr>
    <a:masterClrMapping/>
  </p:clrMapOvr>
  <p:transition>
    <p:check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39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D91E-020B-4210-968B-1420B2CAEF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25085"/>
      </p:ext>
    </p:extLst>
  </p:cSld>
  <p:clrMapOvr>
    <a:masterClrMapping/>
  </p:clrMapOvr>
  <p:transition>
    <p:check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C2A40-65AC-4077-A945-AEE8C0172F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26356"/>
      </p:ext>
    </p:extLst>
  </p:cSld>
  <p:clrMapOvr>
    <a:masterClrMapping/>
  </p:clrMapOvr>
  <p:transition>
    <p:check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F3AB0-02E6-46B1-9A29-B2787A44E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56388"/>
      </p:ext>
    </p:extLst>
  </p:cSld>
  <p:clrMapOvr>
    <a:masterClrMapping/>
  </p:clrMapOvr>
  <p:transition>
    <p:check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0D5CE-646B-4E2F-91C8-C2CFE3332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9175"/>
      </p:ext>
    </p:extLst>
  </p:cSld>
  <p:clrMapOvr>
    <a:masterClrMapping/>
  </p:clrMapOvr>
  <p:transition>
    <p:check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002B-27F1-4B7B-BA40-58589E0861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38168"/>
      </p:ext>
    </p:extLst>
  </p:cSld>
  <p:clrMapOvr>
    <a:masterClrMapping/>
  </p:clrMapOvr>
  <p:transition>
    <p:check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0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BD7BB-8146-4FC0-AC0D-24075E44C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29476"/>
      </p:ext>
    </p:extLst>
  </p:cSld>
  <p:clrMapOvr>
    <a:masterClrMapping/>
  </p:clrMapOvr>
  <p:transition>
    <p:check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00E69-5190-4F9D-9A22-E8251BBC5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5921"/>
      </p:ext>
    </p:extLst>
  </p:cSld>
  <p:clrMapOvr>
    <a:masterClrMapping/>
  </p:clrMapOvr>
  <p:transition>
    <p:check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CB73F-87EE-4241-AC3B-DE9A422536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10776"/>
      </p:ext>
    </p:extLst>
  </p:cSld>
  <p:clrMapOvr>
    <a:masterClrMapping/>
  </p:clrMapOvr>
  <p:transition>
    <p:check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9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9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F9962-5863-4F4D-B30A-1BA50C3B21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6176"/>
      </p:ext>
    </p:extLst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1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416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416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1596E-2BDE-43C8-A050-59847293DE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2055"/>
      </p:ext>
    </p:extLst>
  </p:cSld>
  <p:clrMapOvr>
    <a:masterClrMapping/>
  </p:clrMapOvr>
  <p:transition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825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807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91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285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16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465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818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413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1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13" y="-13144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6713" y="5886450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7013" y="5886450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6013" y="5886450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7088" y="171450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37638" y="171450"/>
            <a:ext cx="405765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37088" y="2687019"/>
            <a:ext cx="4114800" cy="2343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37638" y="2686050"/>
            <a:ext cx="4057650" cy="23431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948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001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0050" y="6057906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0350" y="6057906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29350" y="6057906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11062" y="115324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71825" y="129040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2588" y="97222"/>
            <a:ext cx="2800350" cy="2017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11062" y="2971800"/>
            <a:ext cx="2800350" cy="2012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171825" y="2985516"/>
            <a:ext cx="2800350" cy="1999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32588" y="2953699"/>
            <a:ext cx="2800350" cy="20175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6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81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0858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772154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772154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772154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00550" y="0"/>
            <a:ext cx="474345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243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924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35" y="-14287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5289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5589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4589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66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5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09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56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889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663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149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8600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15053"/>
            <a:ext cx="2057400" cy="273844"/>
          </a:xfrm>
        </p:spPr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500" y="6115053"/>
            <a:ext cx="30861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6500" y="6115053"/>
            <a:ext cx="2057400" cy="273844"/>
          </a:xfrm>
        </p:spPr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685800"/>
            <a:ext cx="8629650" cy="4229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231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02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0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pPr/>
              <a:t>20/4/2023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50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0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A70E70-BD69-48C4-B98A-6394E1E99C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2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5F2520-6962-4C37-A67E-F19E63DC4D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A70E70-BD69-48C4-B98A-6394E1E99C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2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5F2520-6962-4C37-A67E-F19E63DC4D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1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A70E70-BD69-48C4-B98A-6394E1E99C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2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5F2520-6962-4C37-A67E-F19E63DC4D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3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A70E70-BD69-48C4-B98A-6394E1E99C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2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5F2520-6962-4C37-A67E-F19E63DC4D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0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A70E70-BD69-48C4-B98A-6394E1E99C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2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2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5F2520-6962-4C37-A67E-F19E63DC4D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5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9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9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9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50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0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50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0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1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D6BEC-00A0-4C35-80AD-1DAD4996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B22D3-2046-4268-913E-4BCDEA602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AF74D-CF25-4814-9AEA-5167B8A08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49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69913E-A664-4800-A7C3-A2A8E3F1A6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12D2A-D047-484D-B25A-815060E38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4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741A0-8B1E-4FA0-9001-AF5ACED2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49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D293CE-60A6-4A48-973D-AA21AAAC57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0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 advClick="0" advTm="5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8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8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8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1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1088D-2817-447C-869F-68FEBE8AA2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0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5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3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4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2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2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2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8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6.xml"/><Relationship Id="rId18" Type="http://schemas.openxmlformats.org/officeDocument/2006/relationships/image" Target="../media/image51.png"/><Relationship Id="rId3" Type="http://schemas.openxmlformats.org/officeDocument/2006/relationships/image" Target="../media/image40.png"/><Relationship Id="rId21" Type="http://schemas.openxmlformats.org/officeDocument/2006/relationships/image" Target="../media/image54.png"/><Relationship Id="rId7" Type="http://schemas.openxmlformats.org/officeDocument/2006/relationships/image" Target="../media/image44.png"/><Relationship Id="rId12" Type="http://schemas.openxmlformats.org/officeDocument/2006/relationships/slide" Target="slide28.xml"/><Relationship Id="rId17" Type="http://schemas.openxmlformats.org/officeDocument/2006/relationships/image" Target="../media/image50.png"/><Relationship Id="rId2" Type="http://schemas.openxmlformats.org/officeDocument/2006/relationships/image" Target="../media/image39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slide" Target="slide20.xml"/><Relationship Id="rId19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9.xml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6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9.xml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56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9.xml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56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9.xml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56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GV: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sát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Dương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sgk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3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hiểu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xã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Dương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6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3600" dirty="0">
              <a:ea typeface="Calibri"/>
              <a:cs typeface="Times New Roman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249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1450"/>
            <a:ext cx="861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69765"/>
      </p:ext>
    </p:extLst>
  </p:cSld>
  <p:clrMapOvr>
    <a:masterClrMapping/>
  </p:clrMapOvr>
  <p:transition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1342742" y="871858"/>
            <a:ext cx="1963999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ea typeface="#9Slide02 Tieu de rat dai 01" panose="02000000000000000000" pitchFamily="2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ea typeface="#9Slide02 Tieu de rat dai 01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#9Slide02 Tieu de rat dai 01" panose="02000000000000000000" pitchFamily="2" charset="0"/>
              </a:rPr>
              <a:t>bàn</a:t>
            </a:r>
            <a:endParaRPr lang="en-US" sz="3200" b="1" dirty="0">
              <a:solidFill>
                <a:prstClr val="black"/>
              </a:solidFill>
              <a:ea typeface="#9Slide02 Tieu de rat dai 01" panose="02000000000000000000" pitchFamily="2" charset="0"/>
            </a:endParaRPr>
          </a:p>
        </p:txBody>
      </p:sp>
      <p:sp>
        <p:nvSpPr>
          <p:cNvPr id="21" name="TextBox 20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141601" y="1501978"/>
            <a:ext cx="4916174" cy="3277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cầu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HS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kênh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kênh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mình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thảo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luận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Phiếu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2.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tin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mục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khoáng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vực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Dương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thảo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luận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vòng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5p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2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41FBE1-19C4-45F9-8C9C-54D4C128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738313"/>
            <a:ext cx="3936018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664114" y="81610"/>
            <a:ext cx="7200900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2/</a:t>
            </a:r>
            <a:r>
              <a:rPr lang="en-US" sz="2800" b="1" dirty="0" err="1">
                <a:solidFill>
                  <a:srgbClr val="FF0000"/>
                </a:solidFill>
              </a:rPr>
              <a:t>Đặc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nhiên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a/</a:t>
            </a:r>
            <a:r>
              <a:rPr lang="en-US" sz="2800" b="1" dirty="0" err="1">
                <a:solidFill>
                  <a:srgbClr val="FF0000"/>
                </a:solidFill>
              </a:rPr>
              <a:t>Đặc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địa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khoáng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sản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01" y="576865"/>
            <a:ext cx="1371600" cy="10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3162935" y="228738"/>
            <a:ext cx="2818207" cy="58477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ea typeface="#9Slide02 Tieu de rat dai 01" panose="02000000000000000000" pitchFamily="2" charset="0"/>
              </a:rPr>
              <a:t>PHIẾU HỌC TẬP</a:t>
            </a:r>
          </a:p>
        </p:txBody>
      </p:sp>
      <p:graphicFrame>
        <p:nvGraphicFramePr>
          <p:cNvPr id="2" name="Table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FC5988-3082-5EC0-3013-8A5BA6AAB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753431"/>
              </p:ext>
            </p:extLst>
          </p:nvPr>
        </p:nvGraphicFramePr>
        <p:xfrm>
          <a:off x="571500" y="971552"/>
          <a:ext cx="8229600" cy="3895396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72278749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78341383"/>
                    </a:ext>
                  </a:extLst>
                </a:gridCol>
              </a:tblGrid>
              <a:tr h="640080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480680"/>
                  </a:ext>
                </a:extLst>
              </a:tr>
              <a:tr h="32523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519357"/>
                  </a:ext>
                </a:extLst>
              </a:tr>
              <a:tr h="293008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01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05978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3691031" y="138"/>
            <a:ext cx="1762021" cy="58477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ea typeface="#9Slide02 Tieu de rat dai 01" panose="02000000000000000000" pitchFamily="2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ea typeface="#9Slide02 Tieu de rat dai 01" panose="02000000000000000000" pitchFamily="2" charset="0"/>
              </a:rPr>
              <a:t> Dung</a:t>
            </a:r>
          </a:p>
        </p:txBody>
      </p:sp>
      <p:graphicFrame>
        <p:nvGraphicFramePr>
          <p:cNvPr id="2" name="Table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FC5988-3082-5EC0-3013-8A5BA6AAB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7893"/>
              </p:ext>
            </p:extLst>
          </p:nvPr>
        </p:nvGraphicFramePr>
        <p:xfrm>
          <a:off x="123824" y="584913"/>
          <a:ext cx="8905876" cy="4482387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452938">
                  <a:extLst>
                    <a:ext uri="{9D8B030D-6E8A-4147-A177-3AD203B41FA5}">
                      <a16:colId xmlns:a16="http://schemas.microsoft.com/office/drawing/2014/main" val="1722787498"/>
                    </a:ext>
                  </a:extLst>
                </a:gridCol>
                <a:gridCol w="4452938">
                  <a:extLst>
                    <a:ext uri="{9D8B030D-6E8A-4147-A177-3AD203B41FA5}">
                      <a16:colId xmlns:a16="http://schemas.microsoft.com/office/drawing/2014/main" val="1978341383"/>
                    </a:ext>
                  </a:extLst>
                </a:gridCol>
              </a:tblGrid>
              <a:tr h="674636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480680"/>
                  </a:ext>
                </a:extLst>
              </a:tr>
              <a:tr h="34279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519357"/>
                  </a:ext>
                </a:extLst>
              </a:tr>
              <a:tr h="346496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vực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bao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gồm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sơn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nguyên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nhiều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mạc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hoang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mạc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đá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nguyên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núi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thấp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+ Ở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đồng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Trung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dưới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200m,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bề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mặt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nhiều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bãi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đá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đồng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cát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dãy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trường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sơn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trung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bình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8000 - 1000m,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sườn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dốc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sườn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thoải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loại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khoáng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sản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: Than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đá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dầu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mỏ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khí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ở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dạy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trường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sơn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-li-a;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sắt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vàng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đồng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-ken,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bô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xít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ở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sơn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nguyên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01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91712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17673" y="44850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Text Box 8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914548" y="445770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Text Box 9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752748" y="422932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9900"/>
              </a:solidFill>
            </a:endParaRPr>
          </a:p>
        </p:txBody>
      </p:sp>
      <p:pic>
        <p:nvPicPr>
          <p:cNvPr id="13318" name="Picture 25" descr="OPL20U25GSXzBJYl68kk8uQGfFKzs7yb1M4KJWUiLk6ZEvGF+qCIPSnY57AbBFCvTWĐL7 Phạm Hà STT 29+K4lPs7H94VUqPe2XwIsfPRnrXQE//QTEXxb8/8N4CNc6FpgZahzpTjFhMzSA7T/nHJa11DE8Ng2TP3iAmRczFlmslSuUNOgUeb6yRvs0=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28900"/>
            <a:ext cx="4572000" cy="245745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9" name="Picture 26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7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8900"/>
            <a:ext cx="4495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646721"/>
      </p:ext>
    </p:extLst>
  </p:cSld>
  <p:clrMapOvr>
    <a:masterClrMapping/>
  </p:clrMapOvr>
  <p:transition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133350"/>
            <a:ext cx="86010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456199"/>
      </p:ext>
    </p:extLst>
  </p:cSld>
  <p:clrMapOvr>
    <a:masterClrMapping/>
  </p:clrMapOvr>
  <p:transition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8534400" cy="48160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248400" y="4515070"/>
            <a:ext cx="25715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0000"/>
                </a:solidFill>
              </a:rPr>
              <a:t>Đảo núi lửa</a:t>
            </a:r>
          </a:p>
        </p:txBody>
      </p:sp>
    </p:spTree>
    <p:extLst>
      <p:ext uri="{BB962C8B-B14F-4D97-AF65-F5344CB8AC3E}">
        <p14:creationId xmlns:p14="http://schemas.microsoft.com/office/powerpoint/2010/main" val="3459132936"/>
      </p:ext>
    </p:extLst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7875"/>
            <a:ext cx="8763000" cy="491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6248400" y="4662708"/>
            <a:ext cx="26212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0000"/>
                </a:solidFill>
              </a:rPr>
              <a:t>Đảo San hô</a:t>
            </a:r>
          </a:p>
        </p:txBody>
      </p:sp>
    </p:spTree>
    <p:extLst>
      <p:ext uri="{BB962C8B-B14F-4D97-AF65-F5344CB8AC3E}">
        <p14:creationId xmlns:p14="http://schemas.microsoft.com/office/powerpoint/2010/main" val="1322859369"/>
      </p:ext>
    </p:extLst>
  </p:cSld>
  <p:clrMapOvr>
    <a:masterClrMapping/>
  </p:clrMapOvr>
  <p:transition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1538311" y="871858"/>
            <a:ext cx="1572866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ea typeface="#9Slide02 Tieu de rat dai 01" panose="02000000000000000000" pitchFamily="2" charset="0"/>
              </a:rPr>
              <a:t>4 </a:t>
            </a:r>
            <a:r>
              <a:rPr lang="en-US" sz="3200" b="1" dirty="0" err="1">
                <a:solidFill>
                  <a:prstClr val="black"/>
                </a:solidFill>
                <a:ea typeface="#9Slide02 Tieu de rat dai 01" panose="02000000000000000000" pitchFamily="2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ea typeface="#9Slide02 Tieu de rat dai 01" panose="02000000000000000000" pitchFamily="2" charset="0"/>
              </a:rPr>
              <a:t> </a:t>
            </a:r>
          </a:p>
        </p:txBody>
      </p:sp>
      <p:sp>
        <p:nvSpPr>
          <p:cNvPr id="21" name="TextBox 20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21858" y="1907065"/>
            <a:ext cx="4776021" cy="26407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Chia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lớp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4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HS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quan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sát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kênh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kênh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SGK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hiểu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mình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thảo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luận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Phiếu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3.</a:t>
            </a:r>
            <a:endParaRPr lang="en-US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tin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3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mục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b,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phân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khí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hậu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Ô-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xtrây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-li-a?</a:t>
            </a:r>
            <a:endParaRPr lang="en-US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tin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mục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c,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sắc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Ô-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xtrây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-li-a</a:t>
            </a:r>
          </a:p>
          <a:p>
            <a:pPr lvl="0" algn="just">
              <a:lnSpc>
                <a:spcPct val="115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7p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.</a:t>
            </a:r>
            <a:endParaRPr lang="en-US" sz="1400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4" name="Picture 2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41FBE1-19C4-45F9-8C9C-54D4C128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738313"/>
            <a:ext cx="3936018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A5DEDE-7314-47E4-AB79-CBBF240F44D0}"/>
              </a:ext>
            </a:extLst>
          </p:cNvPr>
          <p:cNvSpPr txBox="1"/>
          <p:nvPr/>
        </p:nvSpPr>
        <p:spPr>
          <a:xfrm>
            <a:off x="4525378" y="810727"/>
            <a:ext cx="4618622" cy="10772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ea typeface="#9Slide02 Tieu de rat dai 01" panose="02000000000000000000" pitchFamily="2" charset="0"/>
              </a:rPr>
              <a:t>MỖI NHÓM TỪ 5-7 HỌC SINH</a:t>
            </a:r>
          </a:p>
        </p:txBody>
      </p:sp>
      <p:sp>
        <p:nvSpPr>
          <p:cNvPr id="6" name="TextBox 5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21858" y="81610"/>
            <a:ext cx="72009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b/</a:t>
            </a:r>
            <a:r>
              <a:rPr lang="en-US" sz="2800" b="1" dirty="0" err="1">
                <a:solidFill>
                  <a:srgbClr val="FF0000"/>
                </a:solidFill>
              </a:rPr>
              <a:t>Đặc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hậu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8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01" y="576865"/>
            <a:ext cx="1371600" cy="10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3162935" y="228738"/>
            <a:ext cx="2818207" cy="58477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ea typeface="#9Slide02 Tieu de rat dai 01" panose="02000000000000000000" pitchFamily="2" charset="0"/>
              </a:rPr>
              <a:t>PHIẾU HỌC TẬP</a:t>
            </a:r>
          </a:p>
        </p:txBody>
      </p:sp>
      <p:graphicFrame>
        <p:nvGraphicFramePr>
          <p:cNvPr id="2" name="Table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FC5988-3082-5EC0-3013-8A5BA6AAB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767354"/>
              </p:ext>
            </p:extLst>
          </p:nvPr>
        </p:nvGraphicFramePr>
        <p:xfrm>
          <a:off x="571500" y="971552"/>
          <a:ext cx="8229600" cy="3580548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72278749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78341383"/>
                    </a:ext>
                  </a:extLst>
                </a:gridCol>
              </a:tblGrid>
              <a:tr h="325232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480680"/>
                  </a:ext>
                </a:extLst>
              </a:tr>
              <a:tr h="32523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519357"/>
                  </a:ext>
                </a:extLst>
              </a:tr>
              <a:tr h="293008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01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5178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" y="4128106"/>
            <a:ext cx="778754" cy="927845"/>
          </a:xfrm>
          <a:prstGeom prst="rect">
            <a:avLst/>
          </a:prstGeom>
        </p:spPr>
      </p:pic>
      <p:pic>
        <p:nvPicPr>
          <p:cNvPr id="2055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79898" y="630318"/>
            <a:ext cx="3491752" cy="13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69" y="2645229"/>
            <a:ext cx="3429385" cy="17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1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4" y="652704"/>
            <a:ext cx="3761303" cy="13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78" y="2596243"/>
            <a:ext cx="3668937" cy="16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07119" y="4371720"/>
            <a:ext cx="3547762" cy="31147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thả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cừu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ở bang 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Vich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-to-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ri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-a</a:t>
            </a:r>
            <a:endParaRPr lang="en-US" sz="15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15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2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096808" y="4469169"/>
            <a:ext cx="3152775" cy="213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fr-FR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phố</a:t>
            </a:r>
            <a:r>
              <a:rPr lang="fr-FR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Xít</a:t>
            </a:r>
            <a:r>
              <a:rPr lang="fr-FR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-ni  (Ô-</a:t>
            </a:r>
            <a:r>
              <a:rPr lang="fr-FR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Xtrây</a:t>
            </a:r>
            <a:r>
              <a:rPr lang="fr-FR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fr-FR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li-a</a:t>
            </a:r>
            <a:r>
              <a:rPr lang="fr-FR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15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Text Box 2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207143" y="2227189"/>
            <a:ext cx="2957297" cy="2519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Kang-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gu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ru</a:t>
            </a:r>
            <a:endParaRPr lang="en-US" sz="15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Text Box 2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181784" y="2162146"/>
            <a:ext cx="3204570" cy="3071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Vườn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quốc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gia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U-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lu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ru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Ô-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xtr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ây</a:t>
            </a: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-li-a</a:t>
            </a:r>
            <a:endParaRPr lang="en-US" sz="15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500" dirty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15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Rectangle 9" descr="OPL20U25GSXzBJYl68kk8uQGfFKzs7yb1M4KJWUiLk6ZEvGF+qCIPSnY57AbBFCvTWĐL7 Phạm Hà STT 2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52563" y="1010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52563" y="2725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52400" y="1379493"/>
            <a:ext cx="32496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35300" algn="ctr"/>
              </a:tabLst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35300" algn="ctr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52563" y="1486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52563" y="1486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52563" y="279427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4632197" y="2686562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68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3575615" y="9663"/>
            <a:ext cx="1992853" cy="58477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a typeface="#9Slide02 Tieu de rat dai 01" panose="02000000000000000000" pitchFamily="2" charset="0"/>
              </a:rPr>
              <a:t>NỘI DUNG</a:t>
            </a:r>
          </a:p>
        </p:txBody>
      </p:sp>
      <p:graphicFrame>
        <p:nvGraphicFramePr>
          <p:cNvPr id="2" name="Table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FC5988-3082-5EC0-3013-8A5BA6AAB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58561"/>
              </p:ext>
            </p:extLst>
          </p:nvPr>
        </p:nvGraphicFramePr>
        <p:xfrm>
          <a:off x="152400" y="594438"/>
          <a:ext cx="8858250" cy="4466678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429125">
                  <a:extLst>
                    <a:ext uri="{9D8B030D-6E8A-4147-A177-3AD203B41FA5}">
                      <a16:colId xmlns:a16="http://schemas.microsoft.com/office/drawing/2014/main" val="1722787498"/>
                    </a:ext>
                  </a:extLst>
                </a:gridCol>
                <a:gridCol w="4429125">
                  <a:extLst>
                    <a:ext uri="{9D8B030D-6E8A-4147-A177-3AD203B41FA5}">
                      <a16:colId xmlns:a16="http://schemas.microsoft.com/office/drawing/2014/main" val="1978341383"/>
                    </a:ext>
                  </a:extLst>
                </a:gridCol>
              </a:tblGrid>
              <a:tr h="374055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480680"/>
                  </a:ext>
                </a:extLst>
              </a:tr>
              <a:tr h="37405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519357"/>
                  </a:ext>
                </a:extLst>
              </a:tr>
              <a:tr h="371856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Đại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bộ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phận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lãnh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thổ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thuộc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đới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nóng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Khí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hậu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sự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thay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đổi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bắc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xuống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nam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sang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Dải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bờ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biển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hẹp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bắc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khí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hậu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cận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xích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đạo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Nhìn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chung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nóng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ẩm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mưa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nhiều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Lượng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mưa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trung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bình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1000-1500 mm/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năm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Dải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nam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khí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hậu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cận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nhiệt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đới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Nhìn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chung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mùa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hạ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nóng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mùa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ấm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áp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Lượng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mưa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dưới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1000 mm/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năm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Nam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đảo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Ta-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xma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-a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khí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hậu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ôn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đới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không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dạng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thành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loài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nhưng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nhiều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sắc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mang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tính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phương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như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keo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bạch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đàn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riêng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bạch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đàn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tới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6000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loài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nhau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Giới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rất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phong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phú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độc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đáo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sắc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nhất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100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loài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thú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túi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như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Gấu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túi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thú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mỏ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vịt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điểu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chuột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túi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01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19487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70988" cy="53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712266"/>
      </p:ext>
    </p:extLst>
  </p:cSld>
  <p:clrMapOvr>
    <a:masterClrMapping/>
  </p:clrMapOvr>
  <p:transition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8" y="164307"/>
            <a:ext cx="4056063" cy="24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64306"/>
            <a:ext cx="4383088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8" y="2757708"/>
            <a:ext cx="4068763" cy="22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9" y="2758899"/>
            <a:ext cx="4432300" cy="22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25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OPL20U25GSXzBJYl68kk8uQGfFKzs7yb1M4KJWUiLk6ZEvGF+qCIPSnY57AbBFCvTWĐL7 Phạm Hà STT 29+K4lPs7H94VUqPe2XwIsfPRnrXQE//QTEXxb8/8N4CNc6FpgZahzpTjFhMzSA7T/nHJa11DE8Ng2TP3iAmRczFlmslSuUNOgUeb6yRvs0=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47057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65324"/>
      </p:ext>
    </p:extLst>
  </p:cSld>
  <p:clrMapOvr>
    <a:masterClrMapping/>
  </p:clrMapOvr>
  <p:transition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40279"/>
      </p:ext>
    </p:extLst>
  </p:cSld>
  <p:clrMapOvr>
    <a:masterClrMapping/>
  </p:clrMapOvr>
  <p:transition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800350"/>
            <a:ext cx="44767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0"/>
            <a:ext cx="43688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00350"/>
            <a:ext cx="43434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7153"/>
            <a:ext cx="4635500" cy="267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83672"/>
      </p:ext>
    </p:extLst>
  </p:cSld>
  <p:clrMapOvr>
    <a:masterClrMapping/>
  </p:clrMapOvr>
  <p:transition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601" y="2625486"/>
            <a:ext cx="2222500" cy="290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48829"/>
            <a:ext cx="4210050" cy="42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046288" y="2113360"/>
            <a:ext cx="7810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3" y="3409950"/>
            <a:ext cx="2200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3" y="1736089"/>
            <a:ext cx="3446463" cy="411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713185"/>
            <a:ext cx="2667000" cy="267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401415" y="843120"/>
            <a:ext cx="20826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</a:rPr>
              <a:t>GIẢI CỨU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</a:rPr>
              <a:t>RỪNG XANH</a:t>
            </a:r>
          </a:p>
        </p:txBody>
      </p:sp>
      <p:pic>
        <p:nvPicPr>
          <p:cNvPr id="18" name="Picture 11" descr="OPL20U25GSXzBJYl68kk8uQGfFKzs7yb1M4KJWUiLk6ZEvGF+qCIPSnY57AbBFCvTWĐL7 Phạm Hà STT 29+K4lPs7H94VUqPe2XwIsfPRnrXQE//QTEXxb8/8N4CNc6FpgZahzpTjFhMzSA7T/nHJa11DE8Ng2TP3iAmRczFlmslSuUNOgUeb6yRvs0=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306" y="1965880"/>
            <a:ext cx="1260475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1928"/>
            <a:ext cx="81915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15" y="3399393"/>
            <a:ext cx="1006475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75" y="3158728"/>
            <a:ext cx="174783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0433"/>
            <a:ext cx="1981200" cy="230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4" y="3239849"/>
            <a:ext cx="700087" cy="137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AutoShape 11" descr="OPL20U25GSXzBJYl68kk8uQGfFKzs7yb1M4KJWUiLk6ZEvGF+qCIPSnY57AbBFCvTWĐL7 Phạm Hà STT 29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41" name="Picture 13" descr="OPL20U25GSXzBJYl68kk8uQGfFKzs7yb1M4KJWUiLk6ZEvGF+qCIPSnY57AbBFCvTWĐL7 Phạm Hà STT 29+K4lPs7H94VUqPe2XwIsfPRnrXQE//QTEXxb8/8N4CNc6FpgZahzpTjFhMzSA7T/nHJa11DE8Ng2TP3iAmRczFlmslSuUNOgUeb6yRvs0=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298189"/>
            <a:ext cx="1758950" cy="15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OPL20U25GSXzBJYl68kk8uQGfFKzs7yb1M4KJWUiLk6ZEvGF+qCIPSnY57AbBFCvTWĐL7 Phạm Hà STT 29+K4lPs7H94VUqPe2XwIsfPRnrXQE//QTEXxb8/8N4CNc6FpgZahzpTjFhMzSA7T/nHJa11DE8Ng2TP3iAmRczFlmslSuUNOgUeb6yRvs0=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366"/>
            <a:ext cx="2114550" cy="165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OPL20U25GSXzBJYl68kk8uQGfFKzs7yb1M4KJWUiLk6ZEvGF+qCIPSnY57AbBFCvTWĐL7 Phạm Hà STT 29+K4lPs7H94VUqPe2XwIsfPRnrXQE//QTEXxb8/8N4CNc6FpgZahzpTjFhMzSA7T/nHJa11DE8Ng2TP3iAmRczFlmslSuUNOgUeb6yRvs0=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508"/>
            <a:ext cx="2114550" cy="23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0" y="3306366"/>
            <a:ext cx="13192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441325" y="3669506"/>
            <a:ext cx="1271588" cy="118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25" y="3568461"/>
            <a:ext cx="1082675" cy="10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5" y="3133725"/>
            <a:ext cx="19351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724308"/>
            <a:ext cx="2806700" cy="28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-42862"/>
            <a:ext cx="623888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3675" y="1819433"/>
            <a:ext cx="1003300" cy="71199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 rot="560109">
            <a:off x="362056" y="2109996"/>
            <a:ext cx="11588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0000"/>
                </a:solidFill>
                <a:latin typeface="Comic Sans MS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3857" y="2406258"/>
            <a:ext cx="8191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1"/>
            <a:ext cx="13223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1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00" y="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00" y="5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18704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00" y="1790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00" y="10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OPL20U25GSXzBJYl68kk8uQGfFKzs7yb1M4KJWUiLk6ZEvGF+qCIPSnY57AbBFCvTWĐL7 Phạm Hà STT 29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9063" y="3289697"/>
            <a:ext cx="1654176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56272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94" y="4410075"/>
            <a:ext cx="1165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361"/>
            <a:ext cx="1824038" cy="217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254"/>
            <a:ext cx="6248400" cy="33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2724150"/>
            <a:ext cx="5458596" cy="26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463800" y="919163"/>
            <a:ext cx="4191000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mấy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Box 9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80440" y="3411206"/>
            <a:ext cx="4850675" cy="91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        B.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         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     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D.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sáu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76A75F-7875-4509-B08A-EFFC0F047E82}"/>
              </a:ext>
            </a:extLst>
          </p:cNvPr>
          <p:cNvSpPr txBox="1"/>
          <p:nvPr/>
        </p:nvSpPr>
        <p:spPr>
          <a:xfrm>
            <a:off x="5110655" y="3864471"/>
            <a:ext cx="193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D.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sáu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OPL20U25GSXzBJYl68kk8uQGfFKzs7yb1M4KJWUiLk6ZEvGF+qCIPSnY57AbBFCvTWĐL7 Phạm Hà STT 29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9063" y="3289697"/>
            <a:ext cx="1654176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56272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94" y="4410075"/>
            <a:ext cx="1165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361"/>
            <a:ext cx="1824038" cy="217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88" y="-35800"/>
            <a:ext cx="6248400" cy="33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09" y="2757683"/>
            <a:ext cx="5891347" cy="26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176194" y="3373219"/>
            <a:ext cx="5393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               B.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    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     D.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Kanguru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>
            <a:off x="1969814" y="949567"/>
            <a:ext cx="5421586" cy="134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xtrây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li-a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" name="TextBox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91B392-6F0C-4A54-80AA-F31DF1E3F413}"/>
              </a:ext>
            </a:extLst>
          </p:cNvPr>
          <p:cNvSpPr txBox="1"/>
          <p:nvPr/>
        </p:nvSpPr>
        <p:spPr>
          <a:xfrm>
            <a:off x="4528607" y="3743050"/>
            <a:ext cx="224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Kanguru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4" y="240"/>
            <a:ext cx="9001766" cy="5061022"/>
          </a:xfrm>
          <a:prstGeom prst="rect">
            <a:avLst/>
          </a:prstGeom>
        </p:spPr>
      </p:pic>
      <p:grpSp>
        <p:nvGrpSpPr>
          <p:cNvPr id="17" name="Group 16" descr="OPL20U25GSXzBJYl68kk8uQGfFKzs7yb1M4KJWUiLk6ZEvGF+qCIPSnY57AbBFCvTWĐL7 Phạm Hà STT 29+K4lPs7H94VUqPe2XwIsfPRnrXQE//QTEXxb8/8N4CNc6FpgZahzpTjFhMzSA7T/nHJa11DE8Ng2TP3iAmRczFlmslSuUNOgUeb6yRvs0="/>
          <p:cNvGrpSpPr/>
          <p:nvPr/>
        </p:nvGrpSpPr>
        <p:grpSpPr>
          <a:xfrm>
            <a:off x="5114437" y="993594"/>
            <a:ext cx="1822076" cy="3388659"/>
            <a:chOff x="6741459" y="1169894"/>
            <a:chExt cx="2429435" cy="4518212"/>
          </a:xfrm>
        </p:grpSpPr>
        <p:grpSp>
          <p:nvGrpSpPr>
            <p:cNvPr id="13" name="Group 12"/>
            <p:cNvGrpSpPr/>
            <p:nvPr/>
          </p:nvGrpSpPr>
          <p:grpSpPr>
            <a:xfrm>
              <a:off x="6911788" y="1169894"/>
              <a:ext cx="2259106" cy="4518212"/>
              <a:chOff x="6911788" y="1169894"/>
              <a:chExt cx="2259106" cy="451821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6911788" y="1169894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6911788" y="3429000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6741459" y="1169894"/>
              <a:ext cx="2259106" cy="4518212"/>
              <a:chOff x="6911788" y="1169894"/>
              <a:chExt cx="2259106" cy="451821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6911788" y="1169894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6911788" y="3429000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 descr="OPL20U25GSXzBJYl68kk8uQGfFKzs7yb1M4KJWUiLk6ZEvGF+qCIPSnY57AbBFCvTWĐL7 Phạm Hà STT 29+K4lPs7H94VUqPe2XwIsfPRnrXQE//QTEXxb8/8N4CNc6FpgZahzpTjFhMzSA7T/nHJa11DE8Ng2TP3iAmRczFlmslSuUNOgUeb6yRvs0="/>
          <p:cNvGrpSpPr/>
          <p:nvPr/>
        </p:nvGrpSpPr>
        <p:grpSpPr>
          <a:xfrm flipH="1">
            <a:off x="2164843" y="936131"/>
            <a:ext cx="1822076" cy="3388659"/>
            <a:chOff x="6741459" y="1169894"/>
            <a:chExt cx="2429435" cy="4518212"/>
          </a:xfrm>
        </p:grpSpPr>
        <p:grpSp>
          <p:nvGrpSpPr>
            <p:cNvPr id="19" name="Group 18"/>
            <p:cNvGrpSpPr/>
            <p:nvPr/>
          </p:nvGrpSpPr>
          <p:grpSpPr>
            <a:xfrm>
              <a:off x="6911788" y="1169894"/>
              <a:ext cx="2259106" cy="4518212"/>
              <a:chOff x="6911788" y="1169894"/>
              <a:chExt cx="2259106" cy="451821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6911788" y="1169894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6911788" y="3429000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6741459" y="1169894"/>
              <a:ext cx="2259106" cy="4518212"/>
              <a:chOff x="6911788" y="1169894"/>
              <a:chExt cx="2259106" cy="4518212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6911788" y="1169894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6911788" y="3429000"/>
                <a:ext cx="2259106" cy="2259106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 rot="3131019">
            <a:off x="3216729" y="4271602"/>
            <a:ext cx="376517" cy="352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 rot="3131019">
            <a:off x="6372731" y="2782804"/>
            <a:ext cx="353352" cy="16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 rot="3131019">
            <a:off x="5223156" y="976656"/>
            <a:ext cx="295811" cy="306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 rot="3131019">
            <a:off x="7862102" y="465219"/>
            <a:ext cx="353352" cy="16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 rot="3131019">
            <a:off x="1033076" y="4222946"/>
            <a:ext cx="353352" cy="16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 rot="8317902">
            <a:off x="5854329" y="1788874"/>
            <a:ext cx="353352" cy="205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2767932" y="1455284"/>
            <a:ext cx="36105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18 .</a:t>
            </a:r>
          </a:p>
          <a:p>
            <a:pPr algn="ctr"/>
            <a:r>
              <a: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DƯƠNG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 rot="3131019">
            <a:off x="3008822" y="1824674"/>
            <a:ext cx="250890" cy="35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36" grpId="0" animBg="1"/>
          <p:bldP spid="37" grpId="0" animBg="1"/>
          <p:bldP spid="38" grpId="0" animBg="1"/>
          <p:bldP spid="40" grpId="0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36" grpId="0" animBg="1"/>
          <p:bldP spid="37" grpId="0" animBg="1"/>
          <p:bldP spid="38" grpId="0" animBg="1"/>
          <p:bldP spid="40" grpId="0"/>
          <p:bldP spid="3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OPL20U25GSXzBJYl68kk8uQGfFKzs7yb1M4KJWUiLk6ZEvGF+qCIPSnY57AbBFCvTWĐL7 Phạm Hà STT 29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9063" y="3289697"/>
            <a:ext cx="1654176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56272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94" y="4410075"/>
            <a:ext cx="1165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361"/>
            <a:ext cx="1824038" cy="217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254"/>
            <a:ext cx="6248400" cy="33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97" y="2793264"/>
            <a:ext cx="6045485" cy="26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415190" y="3317999"/>
            <a:ext cx="5326092" cy="9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A.7,7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triệu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km</a:t>
            </a:r>
            <a:r>
              <a:rPr lang="en-US" sz="1200" baseline="30000" dirty="0">
                <a:latin typeface="Times New Roman"/>
                <a:ea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   C. 9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triệu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km</a:t>
            </a:r>
            <a:r>
              <a:rPr lang="en-US" sz="1200" baseline="30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        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D. 9,5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triệu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km</a:t>
            </a:r>
            <a:r>
              <a:rPr lang="en-US" sz="1200" baseline="30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sz="2400" dirty="0">
                <a:latin typeface="Calibri"/>
                <a:ea typeface="Times New Roman"/>
                <a:cs typeface="Times New Roman"/>
              </a:rPr>
              <a:t>  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B.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8,5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triệu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km</a:t>
            </a:r>
            <a:r>
              <a:rPr lang="en-US" sz="1200" baseline="30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       </a:t>
            </a:r>
          </a:p>
        </p:txBody>
      </p:sp>
      <p:sp>
        <p:nvSpPr>
          <p:cNvPr id="3" name="Rectangle 2" descr="OPL20U25GSXzBJYl68kk8uQGfFKzs7yb1M4KJWUiLk6ZEvGF+qCIPSnY57AbBFCvTWĐL7 Phạm Hà STT 29+K4lPs7H94VUqPe2XwIsfPRnrXQE//QTEXxb8/8N4CNc6FpgZahzpTjFhMzSA7T/nHJa11DE8Ng2TP3iAmRczFlmslSuUNOgUeb6yRvs0="/>
          <p:cNvSpPr/>
          <p:nvPr/>
        </p:nvSpPr>
        <p:spPr>
          <a:xfrm>
            <a:off x="2263328" y="1184754"/>
            <a:ext cx="4979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en-US" sz="2400" dirty="0"/>
          </a:p>
        </p:txBody>
      </p:sp>
      <p:sp>
        <p:nvSpPr>
          <p:cNvPr id="2" name="TextBox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E62B36-0DAF-4B0F-BDDC-DD5CAE182768}"/>
              </a:ext>
            </a:extLst>
          </p:cNvPr>
          <p:cNvSpPr txBox="1"/>
          <p:nvPr/>
        </p:nvSpPr>
        <p:spPr>
          <a:xfrm>
            <a:off x="2415189" y="3345539"/>
            <a:ext cx="276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A.7,7 </a:t>
            </a:r>
            <a:r>
              <a:rPr lang="en-US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triệu</a:t>
            </a:r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km</a:t>
            </a:r>
            <a:r>
              <a:rPr lang="en-US" sz="2400" baseline="30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OPL20U25GSXzBJYl68kk8uQGfFKzs7yb1M4KJWUiLk6ZEvGF+qCIPSnY57AbBFCvTWĐL7 Phạm Hà STT 29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9063" y="3289697"/>
            <a:ext cx="1654176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56272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94" y="4410075"/>
            <a:ext cx="1165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361"/>
            <a:ext cx="1824038" cy="217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254"/>
            <a:ext cx="6248400" cy="33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69" y="2724150"/>
            <a:ext cx="5701937" cy="33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463799" y="919163"/>
            <a:ext cx="4433957" cy="91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Ở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Box 9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063932" y="3324069"/>
            <a:ext cx="6244046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A. 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núi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lửa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san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hô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                           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B. 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lửa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C. 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san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hô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                         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D. 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sóng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thần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xtBox 10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1C02B9-3EC2-4B6B-8F7C-153B6778BE90}"/>
              </a:ext>
            </a:extLst>
          </p:cNvPr>
          <p:cNvSpPr txBox="1"/>
          <p:nvPr/>
        </p:nvSpPr>
        <p:spPr>
          <a:xfrm>
            <a:off x="2066602" y="3339340"/>
            <a:ext cx="3827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A. </a:t>
            </a:r>
            <a:r>
              <a:rPr lang="en-US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núi</a:t>
            </a:r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lửa</a:t>
            </a:r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đảo</a:t>
            </a:r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san </a:t>
            </a:r>
            <a:r>
              <a:rPr lang="en-US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hô</a:t>
            </a:r>
            <a:r>
              <a:rPr lang="en-US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5" y="4841993"/>
            <a:ext cx="220845" cy="140525"/>
          </a:xfrm>
        </p:spPr>
        <p:txBody>
          <a:bodyPr/>
          <a:lstStyle/>
          <a:p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285835" y="437514"/>
            <a:ext cx="4458033" cy="830997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VẬN DỤNG  </a:t>
            </a:r>
          </a:p>
        </p:txBody>
      </p:sp>
      <p:pic>
        <p:nvPicPr>
          <p:cNvPr id="12" name="Bike Rides - The Green Orbs" descr="OPL20U25GSXzBJYl68kk8uQGfFKzs7yb1M4KJWUiLk6ZEvGF+qCIPSnY57AbBFCvTWĐL7 Phạm Hà STT 2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966193" y="4893289"/>
            <a:ext cx="138165" cy="138165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271593"/>
            <a:ext cx="5143500" cy="34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77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.01237 0.07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3657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258545-0BCF-47E7-9C06-0E53A24CC92C}"/>
              </a:ext>
            </a:extLst>
          </p:cNvPr>
          <p:cNvSpPr txBox="1"/>
          <p:nvPr/>
        </p:nvSpPr>
        <p:spPr>
          <a:xfrm>
            <a:off x="1533524" y="268896"/>
            <a:ext cx="5686425" cy="21891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2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tên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khoáng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nêu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trạng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khoáng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2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434" y="806459"/>
            <a:ext cx="1273316" cy="11430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86" y="457045"/>
            <a:ext cx="2303514" cy="460702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1" y="3356042"/>
            <a:ext cx="1951670" cy="14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99711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A91F69-1DC2-4B8C-9143-97E66A954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143500"/>
          </a:xfrm>
          <a:prstGeom prst="rect">
            <a:avLst/>
          </a:prstGeom>
        </p:spPr>
      </p:pic>
      <p:sp>
        <p:nvSpPr>
          <p:cNvPr id="10" name="Slide Number Placeholder 3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5" y="4841965"/>
            <a:ext cx="220845" cy="140525"/>
          </a:xfrm>
        </p:spPr>
        <p:txBody>
          <a:bodyPr/>
          <a:lstStyle/>
          <a:p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517115" y="458724"/>
            <a:ext cx="80581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BÀI HỌC ĐẾN ĐÂY KẾT THÚC</a:t>
            </a:r>
          </a:p>
        </p:txBody>
      </p:sp>
      <p:pic>
        <p:nvPicPr>
          <p:cNvPr id="12" name="Bike Rides - The Green Orbs" descr="OPL20U25GSXzBJYl68kk8uQGfFKzs7yb1M4KJWUiLk6ZEvGF+qCIPSnY57AbBFCvTWĐL7 Phạm Hà STT 2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966193" y="4893289"/>
            <a:ext cx="138165" cy="13816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5D0ACF-2FB8-4299-A74E-D5DE7036B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1885950"/>
            <a:ext cx="3692769" cy="3257550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4B51B8-257E-4E43-9C99-FFBF47A833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3" y="2000250"/>
            <a:ext cx="3692769" cy="2971800"/>
          </a:xfrm>
          <a:prstGeom prst="rect">
            <a:avLst/>
          </a:prstGeom>
        </p:spPr>
      </p:pic>
      <p:sp>
        <p:nvSpPr>
          <p:cNvPr id="8" name="Rectangle 7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471169" y="1128899"/>
            <a:ext cx="80581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XIN CẢM ƠN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4048202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4.07407E-6 L 4.583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4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Box 1" descr="OPL20U25GSXzBJYl68kk8uQGfFKzs7yb1M4KJWUiLk6ZEvGF+qCIPSnY57AbBFCvTWĐL7 Phạm Hà STT 2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0" y="765824"/>
            <a:ext cx="899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 CHÚC CÁC CON CÓ GIỜ HỌC VUI VẺ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5397553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3E93B6-1340-471C-85B9-A01A470248AE}"/>
              </a:ext>
            </a:extLst>
          </p:cNvPr>
          <p:cNvSpPr/>
          <p:nvPr/>
        </p:nvSpPr>
        <p:spPr>
          <a:xfrm rot="21417773">
            <a:off x="1199905" y="461780"/>
            <a:ext cx="4758872" cy="1010363"/>
          </a:xfrm>
          <a:custGeom>
            <a:avLst/>
            <a:gdLst>
              <a:gd name="connsiteX0" fmla="*/ 0 w 8386821"/>
              <a:gd name="connsiteY0" fmla="*/ 0 h 2248955"/>
              <a:gd name="connsiteX1" fmla="*/ 3105216 w 8386821"/>
              <a:gd name="connsiteY1" fmla="*/ 0 h 2248955"/>
              <a:gd name="connsiteX2" fmla="*/ 8386821 w 8386821"/>
              <a:gd name="connsiteY2" fmla="*/ 0 h 2248955"/>
              <a:gd name="connsiteX3" fmla="*/ 8386821 w 8386821"/>
              <a:gd name="connsiteY3" fmla="*/ 1900569 h 2248955"/>
              <a:gd name="connsiteX4" fmla="*/ 1152823 w 8386821"/>
              <a:gd name="connsiteY4" fmla="*/ 2248525 h 2248955"/>
              <a:gd name="connsiteX5" fmla="*/ 935933 w 8386821"/>
              <a:gd name="connsiteY5" fmla="*/ 2248525 h 2248955"/>
              <a:gd name="connsiteX6" fmla="*/ 932551 w 8386821"/>
              <a:gd name="connsiteY6" fmla="*/ 2248955 h 2248955"/>
              <a:gd name="connsiteX7" fmla="*/ 926755 w 8386821"/>
              <a:gd name="connsiteY7" fmla="*/ 2248525 h 2248955"/>
              <a:gd name="connsiteX8" fmla="*/ 833709 w 8386821"/>
              <a:gd name="connsiteY8" fmla="*/ 2241622 h 2248955"/>
              <a:gd name="connsiteX9" fmla="*/ 429074 w 8386821"/>
              <a:gd name="connsiteY9" fmla="*/ 1858182 h 224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6821" h="2248955">
                <a:moveTo>
                  <a:pt x="0" y="0"/>
                </a:moveTo>
                <a:lnTo>
                  <a:pt x="3105216" y="0"/>
                </a:lnTo>
                <a:lnTo>
                  <a:pt x="8386821" y="0"/>
                </a:lnTo>
                <a:lnTo>
                  <a:pt x="8386821" y="1900569"/>
                </a:lnTo>
                <a:lnTo>
                  <a:pt x="1152823" y="2248525"/>
                </a:lnTo>
                <a:lnTo>
                  <a:pt x="935933" y="2248525"/>
                </a:lnTo>
                <a:lnTo>
                  <a:pt x="932551" y="2248955"/>
                </a:lnTo>
                <a:lnTo>
                  <a:pt x="926755" y="2248525"/>
                </a:lnTo>
                <a:lnTo>
                  <a:pt x="833709" y="2241622"/>
                </a:lnTo>
                <a:cubicBezTo>
                  <a:pt x="640133" y="2207753"/>
                  <a:pt x="476070" y="2061704"/>
                  <a:pt x="429074" y="1858182"/>
                </a:cubicBezTo>
                <a:close/>
              </a:path>
            </a:pathLst>
          </a:custGeom>
          <a:solidFill>
            <a:srgbClr val="003366"/>
          </a:solidFill>
          <a:ln>
            <a:solidFill>
              <a:srgbClr val="003366"/>
            </a:solidFill>
          </a:ln>
          <a:effectLst>
            <a:outerShdw blurRad="1905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: Shape 4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5DF270-822D-4530-A627-5EE2F386E864}"/>
              </a:ext>
            </a:extLst>
          </p:cNvPr>
          <p:cNvSpPr/>
          <p:nvPr/>
        </p:nvSpPr>
        <p:spPr>
          <a:xfrm>
            <a:off x="1406931" y="290682"/>
            <a:ext cx="4963636" cy="1107793"/>
          </a:xfrm>
          <a:custGeom>
            <a:avLst/>
            <a:gdLst>
              <a:gd name="connsiteX0" fmla="*/ 0 w 8386821"/>
              <a:gd name="connsiteY0" fmla="*/ 0 h 2248955"/>
              <a:gd name="connsiteX1" fmla="*/ 3105216 w 8386821"/>
              <a:gd name="connsiteY1" fmla="*/ 0 h 2248955"/>
              <a:gd name="connsiteX2" fmla="*/ 8386821 w 8386821"/>
              <a:gd name="connsiteY2" fmla="*/ 0 h 2248955"/>
              <a:gd name="connsiteX3" fmla="*/ 8386821 w 8386821"/>
              <a:gd name="connsiteY3" fmla="*/ 1900569 h 2248955"/>
              <a:gd name="connsiteX4" fmla="*/ 1152823 w 8386821"/>
              <a:gd name="connsiteY4" fmla="*/ 2248525 h 2248955"/>
              <a:gd name="connsiteX5" fmla="*/ 935933 w 8386821"/>
              <a:gd name="connsiteY5" fmla="*/ 2248525 h 2248955"/>
              <a:gd name="connsiteX6" fmla="*/ 932551 w 8386821"/>
              <a:gd name="connsiteY6" fmla="*/ 2248955 h 2248955"/>
              <a:gd name="connsiteX7" fmla="*/ 926755 w 8386821"/>
              <a:gd name="connsiteY7" fmla="*/ 2248525 h 2248955"/>
              <a:gd name="connsiteX8" fmla="*/ 833709 w 8386821"/>
              <a:gd name="connsiteY8" fmla="*/ 2241622 h 2248955"/>
              <a:gd name="connsiteX9" fmla="*/ 429074 w 8386821"/>
              <a:gd name="connsiteY9" fmla="*/ 1858182 h 224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6821" h="2248955">
                <a:moveTo>
                  <a:pt x="0" y="0"/>
                </a:moveTo>
                <a:lnTo>
                  <a:pt x="3105216" y="0"/>
                </a:lnTo>
                <a:lnTo>
                  <a:pt x="8386821" y="0"/>
                </a:lnTo>
                <a:lnTo>
                  <a:pt x="8386821" y="1900569"/>
                </a:lnTo>
                <a:lnTo>
                  <a:pt x="1152823" y="2248525"/>
                </a:lnTo>
                <a:lnTo>
                  <a:pt x="935933" y="2248525"/>
                </a:lnTo>
                <a:lnTo>
                  <a:pt x="932551" y="2248955"/>
                </a:lnTo>
                <a:lnTo>
                  <a:pt x="926755" y="2248525"/>
                </a:lnTo>
                <a:lnTo>
                  <a:pt x="833709" y="2241622"/>
                </a:lnTo>
                <a:cubicBezTo>
                  <a:pt x="640133" y="2207753"/>
                  <a:pt x="476070" y="2061704"/>
                  <a:pt x="429074" y="18581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Vị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trí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địa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phạm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vi 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châu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Đại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Dương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Oval 5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955BD8-5745-4845-9AFB-F31DD0D37C54}"/>
              </a:ext>
            </a:extLst>
          </p:cNvPr>
          <p:cNvSpPr/>
          <p:nvPr/>
        </p:nvSpPr>
        <p:spPr>
          <a:xfrm>
            <a:off x="5653788" y="42863"/>
            <a:ext cx="1299984" cy="1299984"/>
          </a:xfrm>
          <a:prstGeom prst="ellipse">
            <a:avLst/>
          </a:prstGeom>
          <a:solidFill>
            <a:srgbClr val="003366"/>
          </a:solidFill>
          <a:ln>
            <a:solidFill>
              <a:srgbClr val="003366"/>
            </a:solidFill>
          </a:ln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0861A8-F5EE-4CD6-8803-BB9420027552}"/>
              </a:ext>
            </a:extLst>
          </p:cNvPr>
          <p:cNvSpPr/>
          <p:nvPr/>
        </p:nvSpPr>
        <p:spPr>
          <a:xfrm>
            <a:off x="5749780" y="138853"/>
            <a:ext cx="1108004" cy="11080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: Shape 7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33EE1D-DD08-462E-AE3A-EAFB97F709D4}"/>
              </a:ext>
            </a:extLst>
          </p:cNvPr>
          <p:cNvSpPr/>
          <p:nvPr/>
        </p:nvSpPr>
        <p:spPr>
          <a:xfrm rot="21417773">
            <a:off x="1657396" y="2067554"/>
            <a:ext cx="4301060" cy="1010363"/>
          </a:xfrm>
          <a:custGeom>
            <a:avLst/>
            <a:gdLst>
              <a:gd name="connsiteX0" fmla="*/ 0 w 8386821"/>
              <a:gd name="connsiteY0" fmla="*/ 0 h 2248955"/>
              <a:gd name="connsiteX1" fmla="*/ 3105216 w 8386821"/>
              <a:gd name="connsiteY1" fmla="*/ 0 h 2248955"/>
              <a:gd name="connsiteX2" fmla="*/ 8386821 w 8386821"/>
              <a:gd name="connsiteY2" fmla="*/ 0 h 2248955"/>
              <a:gd name="connsiteX3" fmla="*/ 8386821 w 8386821"/>
              <a:gd name="connsiteY3" fmla="*/ 1900569 h 2248955"/>
              <a:gd name="connsiteX4" fmla="*/ 1152823 w 8386821"/>
              <a:gd name="connsiteY4" fmla="*/ 2248525 h 2248955"/>
              <a:gd name="connsiteX5" fmla="*/ 935933 w 8386821"/>
              <a:gd name="connsiteY5" fmla="*/ 2248525 h 2248955"/>
              <a:gd name="connsiteX6" fmla="*/ 932551 w 8386821"/>
              <a:gd name="connsiteY6" fmla="*/ 2248955 h 2248955"/>
              <a:gd name="connsiteX7" fmla="*/ 926755 w 8386821"/>
              <a:gd name="connsiteY7" fmla="*/ 2248525 h 2248955"/>
              <a:gd name="connsiteX8" fmla="*/ 833709 w 8386821"/>
              <a:gd name="connsiteY8" fmla="*/ 2241622 h 2248955"/>
              <a:gd name="connsiteX9" fmla="*/ 429074 w 8386821"/>
              <a:gd name="connsiteY9" fmla="*/ 1858182 h 224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6821" h="2248955">
                <a:moveTo>
                  <a:pt x="0" y="0"/>
                </a:moveTo>
                <a:lnTo>
                  <a:pt x="3105216" y="0"/>
                </a:lnTo>
                <a:lnTo>
                  <a:pt x="8386821" y="0"/>
                </a:lnTo>
                <a:lnTo>
                  <a:pt x="8386821" y="1900569"/>
                </a:lnTo>
                <a:lnTo>
                  <a:pt x="1152823" y="2248525"/>
                </a:lnTo>
                <a:lnTo>
                  <a:pt x="935933" y="2248525"/>
                </a:lnTo>
                <a:lnTo>
                  <a:pt x="932551" y="2248955"/>
                </a:lnTo>
                <a:lnTo>
                  <a:pt x="926755" y="2248525"/>
                </a:lnTo>
                <a:lnTo>
                  <a:pt x="833709" y="2241622"/>
                </a:lnTo>
                <a:cubicBezTo>
                  <a:pt x="640133" y="2207753"/>
                  <a:pt x="476070" y="2061704"/>
                  <a:pt x="429074" y="1858182"/>
                </a:cubicBezTo>
                <a:close/>
              </a:path>
            </a:pathLst>
          </a:custGeom>
          <a:solidFill>
            <a:srgbClr val="33CC33"/>
          </a:solidFill>
          <a:ln>
            <a:solidFill>
              <a:srgbClr val="33CC33"/>
            </a:solidFill>
          </a:ln>
          <a:effectLst>
            <a:outerShdw blurRad="1905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D30DE9-70E5-4FB6-8099-8B85DFBA57C4}"/>
              </a:ext>
            </a:extLst>
          </p:cNvPr>
          <p:cNvSpPr/>
          <p:nvPr/>
        </p:nvSpPr>
        <p:spPr>
          <a:xfrm>
            <a:off x="1663003" y="1869515"/>
            <a:ext cx="4086776" cy="1107793"/>
          </a:xfrm>
          <a:custGeom>
            <a:avLst/>
            <a:gdLst>
              <a:gd name="connsiteX0" fmla="*/ 0 w 8386821"/>
              <a:gd name="connsiteY0" fmla="*/ 0 h 2248955"/>
              <a:gd name="connsiteX1" fmla="*/ 3105216 w 8386821"/>
              <a:gd name="connsiteY1" fmla="*/ 0 h 2248955"/>
              <a:gd name="connsiteX2" fmla="*/ 8386821 w 8386821"/>
              <a:gd name="connsiteY2" fmla="*/ 0 h 2248955"/>
              <a:gd name="connsiteX3" fmla="*/ 8386821 w 8386821"/>
              <a:gd name="connsiteY3" fmla="*/ 1900569 h 2248955"/>
              <a:gd name="connsiteX4" fmla="*/ 1152823 w 8386821"/>
              <a:gd name="connsiteY4" fmla="*/ 2248525 h 2248955"/>
              <a:gd name="connsiteX5" fmla="*/ 935933 w 8386821"/>
              <a:gd name="connsiteY5" fmla="*/ 2248525 h 2248955"/>
              <a:gd name="connsiteX6" fmla="*/ 932551 w 8386821"/>
              <a:gd name="connsiteY6" fmla="*/ 2248955 h 2248955"/>
              <a:gd name="connsiteX7" fmla="*/ 926755 w 8386821"/>
              <a:gd name="connsiteY7" fmla="*/ 2248525 h 2248955"/>
              <a:gd name="connsiteX8" fmla="*/ 833709 w 8386821"/>
              <a:gd name="connsiteY8" fmla="*/ 2241622 h 2248955"/>
              <a:gd name="connsiteX9" fmla="*/ 429074 w 8386821"/>
              <a:gd name="connsiteY9" fmla="*/ 1858182 h 224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6821" h="2248955">
                <a:moveTo>
                  <a:pt x="0" y="0"/>
                </a:moveTo>
                <a:lnTo>
                  <a:pt x="3105216" y="0"/>
                </a:lnTo>
                <a:lnTo>
                  <a:pt x="8386821" y="0"/>
                </a:lnTo>
                <a:lnTo>
                  <a:pt x="8386821" y="1900569"/>
                </a:lnTo>
                <a:lnTo>
                  <a:pt x="1152823" y="2248525"/>
                </a:lnTo>
                <a:lnTo>
                  <a:pt x="935933" y="2248525"/>
                </a:lnTo>
                <a:lnTo>
                  <a:pt x="932551" y="2248955"/>
                </a:lnTo>
                <a:lnTo>
                  <a:pt x="926755" y="2248525"/>
                </a:lnTo>
                <a:lnTo>
                  <a:pt x="833709" y="2241622"/>
                </a:lnTo>
                <a:cubicBezTo>
                  <a:pt x="640133" y="2207753"/>
                  <a:pt x="476070" y="2061704"/>
                  <a:pt x="429074" y="18581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Đặc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nhiên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C3A8D-C128-49E0-9EDE-E89E4A5B579A}"/>
              </a:ext>
            </a:extLst>
          </p:cNvPr>
          <p:cNvSpPr/>
          <p:nvPr/>
        </p:nvSpPr>
        <p:spPr>
          <a:xfrm>
            <a:off x="5653788" y="1660764"/>
            <a:ext cx="1299984" cy="1299984"/>
          </a:xfrm>
          <a:prstGeom prst="ellipse">
            <a:avLst/>
          </a:prstGeom>
          <a:solidFill>
            <a:srgbClr val="33CC33"/>
          </a:solidFill>
          <a:ln>
            <a:solidFill>
              <a:srgbClr val="33CC33"/>
            </a:solidFill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9F9FD7-0BF5-4680-BC61-03C8B2C7DED7}"/>
              </a:ext>
            </a:extLst>
          </p:cNvPr>
          <p:cNvSpPr/>
          <p:nvPr/>
        </p:nvSpPr>
        <p:spPr>
          <a:xfrm>
            <a:off x="5749780" y="1756754"/>
            <a:ext cx="1108004" cy="11080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B265BD-18A5-4907-B579-421B1CD3125A}"/>
              </a:ext>
            </a:extLst>
          </p:cNvPr>
          <p:cNvSpPr txBox="1"/>
          <p:nvPr/>
        </p:nvSpPr>
        <p:spPr>
          <a:xfrm>
            <a:off x="5608511" y="221331"/>
            <a:ext cx="1299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3366"/>
                </a:solidFill>
                <a:latin typeface="#9Slide03 Bebas Neue Thin" panose="00000500000000000000" pitchFamily="2" charset="0"/>
              </a:rPr>
              <a:t>OPTION</a:t>
            </a:r>
          </a:p>
        </p:txBody>
      </p:sp>
      <p:sp>
        <p:nvSpPr>
          <p:cNvPr id="17" name="TextBox 16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AE2926-D931-4E90-B838-12AD4569EBBF}"/>
              </a:ext>
            </a:extLst>
          </p:cNvPr>
          <p:cNvSpPr txBox="1"/>
          <p:nvPr/>
        </p:nvSpPr>
        <p:spPr>
          <a:xfrm>
            <a:off x="5749929" y="409284"/>
            <a:ext cx="1108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3366"/>
                </a:solidFill>
                <a:latin typeface="#9Slide03 Bebas Neue Bold" panose="020B0606020202050201" pitchFamily="34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84D32-33FD-48D3-9E2C-5F672470A22C}"/>
              </a:ext>
            </a:extLst>
          </p:cNvPr>
          <p:cNvSpPr txBox="1"/>
          <p:nvPr/>
        </p:nvSpPr>
        <p:spPr>
          <a:xfrm>
            <a:off x="5653788" y="1800164"/>
            <a:ext cx="1299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latin typeface="#9Slide03 Bebas Neue Thin" panose="00000500000000000000" pitchFamily="2" charset="0"/>
              </a:rPr>
              <a:t>OPTION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A521AB-13E1-428C-A527-2B7B4DCE6E8C}"/>
              </a:ext>
            </a:extLst>
          </p:cNvPr>
          <p:cNvSpPr txBox="1"/>
          <p:nvPr/>
        </p:nvSpPr>
        <p:spPr>
          <a:xfrm>
            <a:off x="5674745" y="2054867"/>
            <a:ext cx="1299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33CC33"/>
                </a:solidFill>
                <a:latin typeface="#9Slide03 Bebas Neue Bold" panose="020B0606020202050201" pitchFamily="34" charset="0"/>
              </a:rPr>
              <a:t>02</a:t>
            </a:r>
          </a:p>
        </p:txBody>
      </p:sp>
      <p:pic>
        <p:nvPicPr>
          <p:cNvPr id="29" name="Graphic 28" descr="Gears">
            <a:extLst>
              <a:ext uri="{FF2B5EF4-FFF2-40B4-BE49-F238E27FC236}">
                <a16:creationId xmlns:a16="http://schemas.microsoft.com/office/drawing/2014/main" id="{8277DD4E-5E47-441B-B255-F3291743A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418317">
            <a:off x="2048267" y="1809350"/>
            <a:ext cx="575648" cy="575648"/>
          </a:xfrm>
          <a:prstGeom prst="rect">
            <a:avLst/>
          </a:prstGeom>
        </p:spPr>
      </p:pic>
      <p:pic>
        <p:nvPicPr>
          <p:cNvPr id="30" name="Graphic 29" descr="Head with gears">
            <a:extLst>
              <a:ext uri="{FF2B5EF4-FFF2-40B4-BE49-F238E27FC236}">
                <a16:creationId xmlns:a16="http://schemas.microsoft.com/office/drawing/2014/main" id="{2598890B-E465-4795-AE98-A557C187B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06929" y="131702"/>
            <a:ext cx="511454" cy="5114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4D0389-1DCB-421B-8732-593BA91E664C}"/>
              </a:ext>
            </a:extLst>
          </p:cNvPr>
          <p:cNvSpPr txBox="1"/>
          <p:nvPr/>
        </p:nvSpPr>
        <p:spPr>
          <a:xfrm>
            <a:off x="1918383" y="3696610"/>
            <a:ext cx="5155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 </a:t>
            </a:r>
          </a:p>
        </p:txBody>
      </p:sp>
    </p:spTree>
    <p:extLst>
      <p:ext uri="{BB962C8B-B14F-4D97-AF65-F5344CB8AC3E}">
        <p14:creationId xmlns:p14="http://schemas.microsoft.com/office/powerpoint/2010/main" val="405569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1588003" y="871858"/>
            <a:ext cx="1473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prstClr val="black"/>
                </a:solidFill>
                <a:ea typeface="#9Slide02 Tieu de rat dai 01" panose="02000000000000000000" pitchFamily="2" charset="0"/>
              </a:rPr>
              <a:t>Cặp đôi</a:t>
            </a:r>
          </a:p>
        </p:txBody>
      </p:sp>
      <p:sp>
        <p:nvSpPr>
          <p:cNvPr id="21" name="TextBox 20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0" y="1573292"/>
            <a:ext cx="4812330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A3.EncodeSansCondensedRegular-S" panose="00000506000000000000" pitchFamily="2" charset="0"/>
                <a:ea typeface="Cambria" panose="02040503050406030204" pitchFamily="18" charset="0"/>
              </a:rPr>
              <a:t>?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Dựa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mục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1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156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H.1,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1.</a:t>
            </a:r>
            <a:endParaRPr lang="en-US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Xác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1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trí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lục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Ô-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xtrây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-li-a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khu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vực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vùng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đảo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châu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Đại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Dương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Nêu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trí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lí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dạng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kích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thước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lục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Ô-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xtrây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-li-a</a:t>
            </a:r>
            <a:endParaRPr lang="en-US" sz="2000" dirty="0">
              <a:ea typeface="Calibri"/>
              <a:cs typeface="Times New Roman"/>
            </a:endParaRPr>
          </a:p>
          <a:p>
            <a:pPr algn="just"/>
            <a:r>
              <a:rPr lang="vi-VN" sz="2000" dirty="0">
                <a:latin typeface="+mj-lt"/>
                <a:ea typeface="Cambria" panose="02040503050406030204" pitchFamily="18" charset="0"/>
              </a:rPr>
              <a:t>+ HS có </a:t>
            </a:r>
            <a:r>
              <a:rPr lang="en-US" sz="2000" dirty="0">
                <a:latin typeface="+mj-lt"/>
                <a:ea typeface="Cambria" panose="02040503050406030204" pitchFamily="18" charset="0"/>
              </a:rPr>
              <a:t>5</a:t>
            </a:r>
            <a:r>
              <a:rPr lang="vi-VN" sz="2000" dirty="0">
                <a:latin typeface="+mj-lt"/>
                <a:ea typeface="Cambria" panose="02040503050406030204" pitchFamily="18" charset="0"/>
              </a:rPr>
              <a:t> phút để hoàn thành thông tin trong phiếu</a:t>
            </a:r>
            <a:endParaRPr lang="en-US" sz="2000" dirty="0"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4" name="Picture 2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41FBE1-19C4-45F9-8C9C-54D4C128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738313"/>
            <a:ext cx="3936018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A5DEDE-7314-47E4-AB79-CBBF240F44D0}"/>
              </a:ext>
            </a:extLst>
          </p:cNvPr>
          <p:cNvSpPr txBox="1"/>
          <p:nvPr/>
        </p:nvSpPr>
        <p:spPr>
          <a:xfrm>
            <a:off x="4525378" y="810727"/>
            <a:ext cx="4618622" cy="10772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ea typeface="#9Slide02 Tieu de rat dai 01" panose="02000000000000000000" pitchFamily="2" charset="0"/>
              </a:rPr>
              <a:t>MỖI NHÓM CÓ 2 HỌC SINH</a:t>
            </a:r>
          </a:p>
        </p:txBody>
      </p:sp>
      <p:sp>
        <p:nvSpPr>
          <p:cNvPr id="6" name="TextBox 5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21858" y="81610"/>
            <a:ext cx="72009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1.Vị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 descr="OPL20U25GSXzBJYl68kk8uQGfFKzs7yb1M4KJWUiLk6ZEvGF+qCIPSnY57AbBFCvTWĐL7 Phạm Hà STT 2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01" y="576865"/>
            <a:ext cx="1371600" cy="10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3317953" y="228738"/>
            <a:ext cx="2508186" cy="58477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ea typeface="#9Slide02 Tieu de rat dai 01" panose="02000000000000000000" pitchFamily="2" charset="0"/>
              </a:rPr>
              <a:t>Phiếu</a:t>
            </a:r>
            <a:r>
              <a:rPr lang="en-US" sz="3200" b="1" dirty="0">
                <a:solidFill>
                  <a:srgbClr val="FFFF00"/>
                </a:solidFill>
                <a:ea typeface="#9Slide02 Tieu de rat dai 01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a typeface="#9Slide02 Tieu de rat dai 01" panose="02000000000000000000" pitchFamily="2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ea typeface="#9Slide02 Tieu de rat dai 01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a typeface="#9Slide02 Tieu de rat dai 01" panose="02000000000000000000" pitchFamily="2" charset="0"/>
              </a:rPr>
              <a:t>tập</a:t>
            </a:r>
            <a:endParaRPr lang="en-US" sz="3200" b="1" dirty="0">
              <a:solidFill>
                <a:srgbClr val="FFFF00"/>
              </a:solidFill>
              <a:ea typeface="#9Slide02 Tieu de rat dai 01" panose="02000000000000000000" pitchFamily="2" charset="0"/>
            </a:endParaRPr>
          </a:p>
        </p:txBody>
      </p:sp>
      <p:graphicFrame>
        <p:nvGraphicFramePr>
          <p:cNvPr id="2" name="Table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FC5988-3082-5EC0-3013-8A5BA6AAB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633887"/>
              </p:ext>
            </p:extLst>
          </p:nvPr>
        </p:nvGraphicFramePr>
        <p:xfrm>
          <a:off x="571500" y="971552"/>
          <a:ext cx="8229600" cy="3580548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72278749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78341383"/>
                    </a:ext>
                  </a:extLst>
                </a:gridCol>
              </a:tblGrid>
              <a:tr h="325232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480680"/>
                  </a:ext>
                </a:extLst>
              </a:tr>
              <a:tr h="325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kumimoji="0" lang="en-US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Vị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trí-Hình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dạng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519357"/>
                  </a:ext>
                </a:extLst>
              </a:tr>
              <a:tr h="293008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01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4395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ĐL7 Phạm Hà STT 29+K4lPs7H94VUqPe2XwIsfPRnrXQE//QTEXxb8/8N4CNc6FpgZahzpTjFhMzSA7T/nHJa11DE8Ng2TP3iAmRczFlmslSuUNOgUeb6yRvs0="/>
          <p:cNvSpPr txBox="1"/>
          <p:nvPr/>
        </p:nvSpPr>
        <p:spPr>
          <a:xfrm>
            <a:off x="3691027" y="228738"/>
            <a:ext cx="1762021" cy="58477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ea typeface="#9Slide02 Tieu de rat dai 01" panose="02000000000000000000" pitchFamily="2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ea typeface="#9Slide02 Tieu de rat dai 01" panose="02000000000000000000" pitchFamily="2" charset="0"/>
              </a:rPr>
              <a:t> Dung</a:t>
            </a:r>
          </a:p>
        </p:txBody>
      </p:sp>
      <p:graphicFrame>
        <p:nvGraphicFramePr>
          <p:cNvPr id="2" name="Table 1" descr="OPL20U25GSXzBJYl68kk8uQGfFKzs7yb1M4KJWUiLk6ZEvGF+qCIPSnY57AbBFCvTWĐL7 Phạm Hà STT 2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FC5988-3082-5EC0-3013-8A5BA6AAB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785513"/>
              </p:ext>
            </p:extLst>
          </p:nvPr>
        </p:nvGraphicFramePr>
        <p:xfrm>
          <a:off x="142874" y="971552"/>
          <a:ext cx="8810626" cy="3942304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405313">
                  <a:extLst>
                    <a:ext uri="{9D8B030D-6E8A-4147-A177-3AD203B41FA5}">
                      <a16:colId xmlns:a16="http://schemas.microsoft.com/office/drawing/2014/main" val="1722787498"/>
                    </a:ext>
                  </a:extLst>
                </a:gridCol>
                <a:gridCol w="4405313">
                  <a:extLst>
                    <a:ext uri="{9D8B030D-6E8A-4147-A177-3AD203B41FA5}">
                      <a16:colId xmlns:a16="http://schemas.microsoft.com/office/drawing/2014/main" val="1978341383"/>
                    </a:ext>
                  </a:extLst>
                </a:gridCol>
              </a:tblGrid>
              <a:tr h="325232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10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480680"/>
                  </a:ext>
                </a:extLst>
              </a:tr>
              <a:tr h="3252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kumimoji="0" lang="en-US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Vị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trí-Hình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dạng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519357"/>
                  </a:ext>
                </a:extLst>
              </a:tr>
              <a:tr h="3291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nằm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cách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biệt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châu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ở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phía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Nam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Bình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Dương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thuộc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bán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cầu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Nam.</a:t>
                      </a: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 Do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bờ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biển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ít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chia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cắt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nên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Ô-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xtrây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-li-a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dạng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khối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rệt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diện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tích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nhỏ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7,7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triệu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km2.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bắc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xuống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nam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dài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hơn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3000 km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sang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nơi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rộng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nhất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khoảng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4000 km</a:t>
                      </a: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01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77195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" y="4"/>
            <a:ext cx="9036424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8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ĐL7 Phạm Hà STT 29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OPL20U25GSXzBJYl68kk8uQGfFKzs7yb1M4KJWUiLk6ZEvGF+qCIPSnY57AbBFCvTWĐL7 Phạm Hà STT 2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581"/>
            <a:ext cx="8839200" cy="5036344"/>
          </a:xfrm>
          <a:prstGeom prst="rect">
            <a:avLst/>
          </a:prstGeom>
          <a:noFill/>
          <a:ln w="3175" cap="rnd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677208"/>
      </p:ext>
    </p:extLst>
  </p:cSld>
  <p:clrMapOvr>
    <a:masterClrMapping/>
  </p:clrMapOvr>
  <p:transition>
    <p:check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Lời chào - Kết thúc"/>
  <p:tag name="ISPRING_SLIDE_ID_2" val="{D6B004BF-BE98-407D-AE50-0AD2D215D1A5}"/>
  <p:tag name="GENSWF_ADVANCE_TIME" val="17.73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</TotalTime>
  <Words>799</Words>
  <Application>Microsoft Office PowerPoint</Application>
  <PresentationFormat>On-screen Show (16:9)</PresentationFormat>
  <Paragraphs>125</Paragraphs>
  <Slides>35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35</vt:i4>
      </vt:variant>
    </vt:vector>
  </HeadingPairs>
  <TitlesOfParts>
    <vt:vector size="61" baseType="lpstr">
      <vt:lpstr>宋体</vt:lpstr>
      <vt:lpstr>#9Slide02 Tieu de rat dai 01</vt:lpstr>
      <vt:lpstr>#9Slide03 Bebas Neue Bold</vt:lpstr>
      <vt:lpstr>#9Slide03 Bebas Neue Thin</vt:lpstr>
      <vt:lpstr>A3.EncodeSansCondensedRegular-S</vt:lpstr>
      <vt:lpstr>Arial</vt:lpstr>
      <vt:lpstr>Calibri</vt:lpstr>
      <vt:lpstr>Calibri Light</vt:lpstr>
      <vt:lpstr>Cambria</vt:lpstr>
      <vt:lpstr>Comic Sans MS</vt:lpstr>
      <vt:lpstr>Times New Roman</vt:lpstr>
      <vt:lpstr>Office Theme</vt:lpstr>
      <vt:lpstr>1_Office Theme</vt:lpstr>
      <vt:lpstr>4_Office Theme</vt:lpstr>
      <vt:lpstr>5_Office Theme</vt:lpstr>
      <vt:lpstr>6_Office Theme</vt:lpstr>
      <vt:lpstr>Default Design</vt:lpstr>
      <vt:lpstr>7_Office Theme</vt:lpstr>
      <vt:lpstr>8_Office Theme</vt:lpstr>
      <vt:lpstr>9_Office Theme</vt:lpstr>
      <vt:lpstr>3_Office Theme</vt:lpstr>
      <vt:lpstr>11_Office Theme</vt:lpstr>
      <vt:lpstr>12_Office Theme</vt:lpstr>
      <vt:lpstr>14_Office Theme</vt:lpstr>
      <vt:lpstr>15_Office Theme</vt:lpstr>
      <vt:lpstr>13_Office Theme</vt:lpstr>
      <vt:lpstr>Chuyển giao nhiệm vụ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Admin</cp:lastModifiedBy>
  <cp:revision>61</cp:revision>
  <dcterms:created xsi:type="dcterms:W3CDTF">2021-04-15T14:01:18Z</dcterms:created>
  <dcterms:modified xsi:type="dcterms:W3CDTF">2023-04-20T02:57:14Z</dcterms:modified>
</cp:coreProperties>
</file>