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99" r:id="rId3"/>
    <p:sldId id="30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hạm Thị Ngân (ADAS – GV)" initials="PTN(–G" lastIdx="1" clrIdx="0">
    <p:extLst>
      <p:ext uri="{19B8F6BF-5375-455C-9EA6-DF929625EA0E}">
        <p15:presenceInfo xmlns:p15="http://schemas.microsoft.com/office/powerpoint/2012/main" xmlns="" userId="S::nganpt@aschool.edu.vn::ef34255a-9373-4d5a-89ab-87e25bd6fe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BE14"/>
    <a:srgbClr val="166AB8"/>
    <a:srgbClr val="FFFCFF"/>
    <a:srgbClr val="4F5555"/>
    <a:srgbClr val="00B0F0"/>
    <a:srgbClr val="E9CE48"/>
    <a:srgbClr val="F8F4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853" autoAdjust="0"/>
    <p:restoredTop sz="94660"/>
  </p:normalViewPr>
  <p:slideViewPr>
    <p:cSldViewPr snapToGrid="0">
      <p:cViewPr>
        <p:scale>
          <a:sx n="81" d="100"/>
          <a:sy n="81" d="100"/>
        </p:scale>
        <p:origin x="-714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9A1B98-75FA-48C9-AE3F-5228987EB2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6014FAE-F4E9-447A-837B-8300ADD66C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352458C-FD98-4625-B164-AEF9F1A0D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C976-F0F5-438A-A4BB-3BAAC2D1A4D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DC1262-0E6B-4B72-8379-3A98103F9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24F75EB-882C-4D1F-A98E-ABC225813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FC39-336F-402B-8BB1-7F2D84F98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59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3E6903-C59F-4880-93F7-6B4D204DC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3412988-6D00-458A-9BE2-628BA4BAD2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2E4A55-FED7-4FFD-978E-85F278C65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C976-F0F5-438A-A4BB-3BAAC2D1A4D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1D08F5-8BB1-4F4D-8E91-F04A42E32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CAFCD1D-5468-4E56-AC28-91ABDFCF5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FC39-336F-402B-8BB1-7F2D84F98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729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7A626A5-8713-483F-9D1B-9C5761E661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8C096FC-B95B-4D88-B31E-B466FA3A4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F246371-C551-4549-8EA1-4048F13EE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C976-F0F5-438A-A4BB-3BAAC2D1A4D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69D2EEB-703E-4941-9C26-9FD0208ED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4E56A9C-EF9C-4F3E-A82A-E6CC6A81F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FC39-336F-402B-8BB1-7F2D84F98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06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93C273-5FC5-46CB-8412-123FA9E4C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5588F8D-C4EE-4283-B81E-B04D70664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52F7929-6EF5-4105-9D63-7F50103DC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C976-F0F5-438A-A4BB-3BAAC2D1A4D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05DF884-2409-48AB-A4AF-E8AF4DCFA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1B2A0E6-7BB8-4EEF-8364-E5BCC327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FC39-336F-402B-8BB1-7F2D84F98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40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3C1D5A-C4ED-4D96-B4B6-C79597A03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7C61160-5F29-47DB-B594-3D6D2FC2C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D7DCB7C-23F2-4001-8756-653B93255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C976-F0F5-438A-A4BB-3BAAC2D1A4D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EE63A57-E0F6-4378-8FB8-ABEBE8B79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2A8318C-9D13-43FE-A168-545885840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FC39-336F-402B-8BB1-7F2D84F98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294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D8E2A6-4FF6-43C7-B8B4-1B9C03004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25FECC-79C0-4280-BEEF-38A4DBB42A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D61411D-6D7A-4F68-BD62-D8DB6CB25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375B5C5-8728-4FC6-865A-CA9BC6C76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C976-F0F5-438A-A4BB-3BAAC2D1A4D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89C9BA5-4E72-4AB7-B330-AFD66463D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5366DA1-1FEC-4622-9504-249E45F52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FC39-336F-402B-8BB1-7F2D84F98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675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9D5B8D-C51E-421A-90B2-89AC1C015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BD17A77-5318-454F-93BB-1C8C2808F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E794F72-46ED-4C80-BCF9-EAB4008801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C3C5124-E01F-4B07-9F05-4DCF9098C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CDA483E-9C69-45BC-8343-598F389CC4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028823F-8BDA-4D2D-9FA6-C7649B5AD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C976-F0F5-438A-A4BB-3BAAC2D1A4D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D8F09EC-DABC-4B39-948F-572D50D81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A164716-EA3C-44ED-9268-B183420F8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FC39-336F-402B-8BB1-7F2D84F98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38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6D7141-21E6-4EAF-8BE0-AFD2D9A51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8BB3503-FE7C-4258-B937-C128B24A4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C976-F0F5-438A-A4BB-3BAAC2D1A4D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4650D36-4550-4311-86B1-DEE851A11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3171796-4C40-47DF-B129-A75C127E0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FC39-336F-402B-8BB1-7F2D84F98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05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AE35000-601B-43A4-8AB9-74E6A6A95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C976-F0F5-438A-A4BB-3BAAC2D1A4D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691DBC4-2797-4ED6-AED0-B04EEC236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C046175-B814-49ED-A105-3A2DC4808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FC39-336F-402B-8BB1-7F2D84F98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15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3D0038-44D8-482F-BCE4-60A2D0398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F96C16-0202-4542-B0AF-27D7754A5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9E68D7A-FF3D-410D-A49F-423C50515A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B444B42-2F3A-4B01-88DE-AFDC7FB07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C976-F0F5-438A-A4BB-3BAAC2D1A4D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1BFD4EF-8217-47CB-8D93-B77E8D3E5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D1C74D4-58FA-49A5-A3F7-1BFF4FAF6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FC39-336F-402B-8BB1-7F2D84F98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952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D234F2-A49F-4064-BA0C-9A23DEFF0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F8ABB0A-6C26-4C1D-A764-9843EC094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9D7504C-099D-4975-8735-3943556498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D891CB2-C958-43D8-808B-C1974CCEA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AC976-F0F5-438A-A4BB-3BAAC2D1A4D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791E622-2912-44AD-B821-8B6B7E87F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D6A0E58-9B06-4FE8-97EA-B89870EA1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BFC39-336F-402B-8BB1-7F2D84F98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542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9040FC0-4FD3-4246-AAF5-2082E50F0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2DB22C5-7F64-4CD8-8BC4-D32E0A2EA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2381F2-B9E8-4D14-BAFE-6EF808CF25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AC976-F0F5-438A-A4BB-3BAAC2D1A4DD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5A469B-8471-4898-B282-749957BDA4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A99F61B-436C-4F68-BDD4-D331987F21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BFC39-336F-402B-8BB1-7F2D84F98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98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38" y="457200"/>
            <a:ext cx="10281139" cy="5826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3712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677" y="339969"/>
            <a:ext cx="10421815" cy="5978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7812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sz="2800" b="1" dirty="0">
                <a:solidFill>
                  <a:prstClr val="black"/>
                </a:solidFill>
                <a:latin typeface="Times New Roman"/>
                <a:ea typeface="Times New Roman"/>
              </a:rPr>
              <a:t>PHIẾU HỌC TẬP: </a:t>
            </a:r>
            <a:br>
              <a:rPr lang="fr-FR" sz="2800" b="1" dirty="0">
                <a:solidFill>
                  <a:prstClr val="black"/>
                </a:solidFill>
                <a:latin typeface="Times New Roman"/>
                <a:ea typeface="Times New Roman"/>
              </a:rPr>
            </a:br>
            <a:r>
              <a:rPr lang="fr-FR" sz="28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Niên</a:t>
            </a:r>
            <a:r>
              <a:rPr lang="fr-FR" sz="2800" b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fr-FR" sz="28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biểu</a:t>
            </a:r>
            <a:r>
              <a:rPr lang="fr-FR" sz="2800" b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fr-FR" sz="28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lịch</a:t>
            </a:r>
            <a:r>
              <a:rPr lang="fr-FR" sz="2800" b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fr-FR" sz="28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sử</a:t>
            </a:r>
            <a:r>
              <a:rPr lang="fr-FR" sz="2800" b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fr-FR" sz="28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các</a:t>
            </a:r>
            <a:r>
              <a:rPr lang="fr-FR" sz="2800" b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fr-FR" sz="28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vương</a:t>
            </a:r>
            <a:r>
              <a:rPr lang="fr-FR" sz="2800" b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fr-FR" sz="28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quốc</a:t>
            </a:r>
            <a:r>
              <a:rPr lang="fr-FR" sz="2800" b="1" dirty="0">
                <a:solidFill>
                  <a:prstClr val="black"/>
                </a:solidFill>
                <a:latin typeface="Times New Roman"/>
                <a:ea typeface="Times New Roman"/>
              </a:rPr>
              <a:t> ở Ai </a:t>
            </a:r>
            <a:r>
              <a:rPr lang="fr-FR" sz="28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Cập</a:t>
            </a:r>
            <a:r>
              <a:rPr lang="fr-FR" sz="2800" b="1" dirty="0">
                <a:solidFill>
                  <a:prstClr val="black"/>
                </a:solidFill>
                <a:latin typeface="Times New Roman"/>
                <a:ea typeface="Times New Roman"/>
              </a:rPr>
              <a:t>, </a:t>
            </a:r>
            <a:r>
              <a:rPr lang="fr-FR" sz="28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Lưỡng</a:t>
            </a:r>
            <a:r>
              <a:rPr lang="fr-FR" sz="2800" b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fr-FR" sz="28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Hà</a:t>
            </a:r>
            <a:r>
              <a:rPr lang="fr-FR" sz="2800" b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fr-FR" sz="28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cổ</a:t>
            </a:r>
            <a:r>
              <a:rPr lang="fr-FR" sz="2800" b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fr-FR" sz="28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đại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</a:b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816" y="1699846"/>
            <a:ext cx="9882554" cy="4747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0344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</TotalTime>
  <Words>4</Words>
  <Application>Microsoft Office PowerPoint</Application>
  <PresentationFormat>Custom</PresentationFormat>
  <Paragraphs>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PHIẾU HỌC TẬP:  Niên biểu lịch sử các vương quốc ở Ai Cập, Lưỡng Hà cổ đại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Thị Ngân (ADAS – GV)</dc:creator>
  <cp:lastModifiedBy>Admin</cp:lastModifiedBy>
  <cp:revision>24</cp:revision>
  <dcterms:created xsi:type="dcterms:W3CDTF">2021-08-05T12:57:47Z</dcterms:created>
  <dcterms:modified xsi:type="dcterms:W3CDTF">2021-10-04T09:58:13Z</dcterms:modified>
</cp:coreProperties>
</file>