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9"/>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322" r:id="rId15"/>
    <p:sldId id="276" r:id="rId16"/>
    <p:sldId id="272" r:id="rId17"/>
    <p:sldId id="316" r:id="rId18"/>
    <p:sldId id="315" r:id="rId19"/>
    <p:sldId id="317" r:id="rId20"/>
    <p:sldId id="313" r:id="rId21"/>
    <p:sldId id="314" r:id="rId22"/>
    <p:sldId id="321" r:id="rId23"/>
    <p:sldId id="282" r:id="rId24"/>
    <p:sldId id="280" r:id="rId25"/>
    <p:sldId id="318" r:id="rId26"/>
    <p:sldId id="319" r:id="rId27"/>
    <p:sldId id="320"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83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xfrm>
            <a:off x="685800" y="590550"/>
            <a:ext cx="7391400" cy="1796400"/>
          </a:xfrm>
          <a:prstGeom prst="rect">
            <a:avLst/>
          </a:prstGeom>
        </p:spPr>
        <p:txBody>
          <a:bodyPr spcFirstLastPara="1" wrap="square" lIns="91425" tIns="91425" rIns="91425" bIns="91425" anchor="b" anchorCtr="0">
            <a:noAutofit/>
          </a:bodyPr>
          <a:lstStyle/>
          <a:p>
            <a:pPr lvl="0" algn="ctr"/>
            <a:r>
              <a:rPr lang="en-US" smtClean="0"/>
              <a:t>BÀI 8- TIẾT </a:t>
            </a:r>
            <a:r>
              <a:rPr lang="en-US" smtClean="0"/>
              <a:t>11</a:t>
            </a:r>
            <a:r>
              <a:rPr lang="en-US" smtClean="0"/>
              <a:t/>
            </a:r>
            <a:br>
              <a:rPr lang="en-US" smtClean="0"/>
            </a:br>
            <a:r>
              <a:rPr lang="en-US" smtClean="0"/>
              <a:t>ẤN </a:t>
            </a:r>
            <a:r>
              <a:rPr lang="en-US" dirty="0"/>
              <a:t>ĐỘ CỔ ĐẠI</a:t>
            </a:r>
            <a:endParaRPr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4;p28"/>
          <p:cNvSpPr txBox="1">
            <a:spLocks/>
          </p:cNvSpPr>
          <p:nvPr/>
        </p:nvSpPr>
        <p:spPr>
          <a:xfrm>
            <a:off x="685800" y="590550"/>
            <a:ext cx="7391400" cy="179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ctr"/>
            <a:r>
              <a:rPr lang="en-US" b="1" smtClean="0"/>
              <a:t>BÀI 8- TIẾT 14</a:t>
            </a:r>
            <a:br>
              <a:rPr lang="en-US" b="1" smtClean="0"/>
            </a:br>
            <a:r>
              <a:rPr lang="en-US" b="1" smtClean="0"/>
              <a:t>ẤN ĐỘ CỔ ĐẠI</a:t>
            </a:r>
            <a:endParaRPr lang="en-US" b="1" dirty="0"/>
          </a:p>
        </p:txBody>
      </p:sp>
    </p:spTree>
    <p:extLst>
      <p:ext uri="{BB962C8B-B14F-4D97-AF65-F5344CB8AC3E}">
        <p14:creationId xmlns:p14="http://schemas.microsoft.com/office/powerpoint/2010/main" val="393836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Độ cổ </a:t>
            </a:r>
            <a:r>
              <a:rPr lang="vi-VN" sz="3600" dirty="0" smtClean="0"/>
              <a:t>đại</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smtClean="0"/>
              <a:t>Thành tựu văn hóa nào của người Ấn Độ cổ đại vẫn được sử dụng hoặc bảo tồn đến ngày nay</a:t>
            </a:r>
            <a:r>
              <a:rPr lang="en-US" sz="4000" dirty="0" smtClean="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444</Words>
  <Application>Microsoft Office PowerPoint</Application>
  <PresentationFormat>On-screen Show (16:9)</PresentationFormat>
  <Paragraphs>70</Paragraphs>
  <Slides>26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Fira Sans Extra Condensed</vt:lpstr>
      <vt:lpstr>Fira Sans Extra Condensed Medium</vt:lpstr>
      <vt:lpstr>Livvic</vt:lpstr>
      <vt:lpstr>Open Sans</vt:lpstr>
      <vt:lpstr>PT Serif</vt:lpstr>
      <vt:lpstr>Roboto</vt:lpstr>
      <vt:lpstr>Roboto Condensed Light</vt:lpstr>
      <vt:lpstr>Lección de Historia de España by Slidesgo</vt:lpstr>
      <vt:lpstr>Pyramid Infographics by Slidesgo</vt:lpstr>
      <vt:lpstr>BÀI 8- TIẾT 11 ẤN ĐỘ CỔ ĐẠI</vt:lpstr>
      <vt:lpstr>NỘI DUNG CHÍNH</vt:lpstr>
      <vt:lpstr>XÁC ĐỊNH VẤN ĐỀ</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PowerPoint Presentation</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lpstr>CÁM ƠN SỰ THEO DÕI CỦA QUÝ THẦY, CÔ VÀ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cp:lastModifiedBy>DELL</cp:lastModifiedBy>
  <cp:revision>17</cp:revision>
  <dcterms:modified xsi:type="dcterms:W3CDTF">2023-03-30T01:15:38Z</dcterms:modified>
</cp:coreProperties>
</file>