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1" r:id="rId2"/>
    <p:sldId id="256" r:id="rId3"/>
    <p:sldId id="302" r:id="rId4"/>
    <p:sldId id="279" r:id="rId5"/>
    <p:sldId id="398" r:id="rId6"/>
    <p:sldId id="276" r:id="rId7"/>
    <p:sldId id="327" r:id="rId8"/>
    <p:sldId id="389" r:id="rId9"/>
    <p:sldId id="399" r:id="rId10"/>
    <p:sldId id="400" r:id="rId11"/>
    <p:sldId id="401" r:id="rId12"/>
    <p:sldId id="402" r:id="rId13"/>
    <p:sldId id="403" r:id="rId14"/>
    <p:sldId id="283" r:id="rId15"/>
    <p:sldId id="348" r:id="rId16"/>
    <p:sldId id="394" r:id="rId17"/>
    <p:sldId id="396" r:id="rId18"/>
    <p:sldId id="313" r:id="rId19"/>
    <p:sldId id="397" r:id="rId20"/>
    <p:sldId id="314" r:id="rId21"/>
    <p:sldId id="330"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8B417"/>
    <a:srgbClr val="F16649"/>
    <a:srgbClr val="F26648"/>
    <a:srgbClr val="FEE3AF"/>
    <a:srgbClr val="0070C0"/>
    <a:srgbClr val="0087B2"/>
    <a:srgbClr val="F7931D"/>
    <a:srgbClr val="FBC864"/>
    <a:srgbClr val="77A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5B678-8B57-4DC4-8A24-0061931A7C82}" v="917" dt="2024-02-06T08:17:29.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8366" autoAdjust="0"/>
  </p:normalViewPr>
  <p:slideViewPr>
    <p:cSldViewPr snapToGrid="0" showGuides="1">
      <p:cViewPr varScale="1">
        <p:scale>
          <a:sx n="73" d="100"/>
          <a:sy n="73" d="100"/>
        </p:scale>
        <p:origin x="63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EC35B678-8B57-4DC4-8A24-0061931A7C82}"/>
    <pc:docChg chg="undo redo custSel addSld delSld modSld sldOrd">
      <pc:chgData name="THU DU" userId="db4d925effa94065" providerId="LiveId" clId="{EC35B678-8B57-4DC4-8A24-0061931A7C82}" dt="2024-02-06T08:17:29.852" v="1445"/>
      <pc:docMkLst>
        <pc:docMk/>
      </pc:docMkLst>
      <pc:sldChg chg="modSp mod">
        <pc:chgData name="THU DU" userId="db4d925effa94065" providerId="LiveId" clId="{EC35B678-8B57-4DC4-8A24-0061931A7C82}" dt="2024-02-06T06:32:54.880" v="8" actId="20577"/>
        <pc:sldMkLst>
          <pc:docMk/>
          <pc:sldMk cId="252621157" sldId="256"/>
        </pc:sldMkLst>
        <pc:spChg chg="mod">
          <ac:chgData name="THU DU" userId="db4d925effa94065" providerId="LiveId" clId="{EC35B678-8B57-4DC4-8A24-0061931A7C82}" dt="2024-02-06T06:32:50.090" v="1" actId="20577"/>
          <ac:spMkLst>
            <pc:docMk/>
            <pc:sldMk cId="252621157" sldId="256"/>
            <ac:spMk id="17" creationId="{00000000-0000-0000-0000-000000000000}"/>
          </ac:spMkLst>
        </pc:spChg>
        <pc:spChg chg="mod">
          <ac:chgData name="THU DU" userId="db4d925effa94065" providerId="LiveId" clId="{EC35B678-8B57-4DC4-8A24-0061931A7C82}" dt="2024-02-06T06:32:54.880" v="8" actId="20577"/>
          <ac:spMkLst>
            <pc:docMk/>
            <pc:sldMk cId="252621157" sldId="256"/>
            <ac:spMk id="41" creationId="{00000000-0000-0000-0000-000000000000}"/>
          </ac:spMkLst>
        </pc:spChg>
      </pc:sldChg>
      <pc:sldChg chg="modSp mod">
        <pc:chgData name="THU DU" userId="db4d925effa94065" providerId="LiveId" clId="{EC35B678-8B57-4DC4-8A24-0061931A7C82}" dt="2024-02-06T07:04:52.155" v="626" actId="13926"/>
        <pc:sldMkLst>
          <pc:docMk/>
          <pc:sldMk cId="1529224504" sldId="276"/>
        </pc:sldMkLst>
        <pc:spChg chg="mod">
          <ac:chgData name="THU DU" userId="db4d925effa94065" providerId="LiveId" clId="{EC35B678-8B57-4DC4-8A24-0061931A7C82}" dt="2024-02-06T07:04:39.229" v="624" actId="13926"/>
          <ac:spMkLst>
            <pc:docMk/>
            <pc:sldMk cId="1529224504" sldId="276"/>
            <ac:spMk id="7" creationId="{5F067F34-DA54-BEC1-0B29-376893EF1939}"/>
          </ac:spMkLst>
        </pc:spChg>
        <pc:spChg chg="mod">
          <ac:chgData name="THU DU" userId="db4d925effa94065" providerId="LiveId" clId="{EC35B678-8B57-4DC4-8A24-0061931A7C82}" dt="2024-02-06T07:04:52.155" v="626" actId="13926"/>
          <ac:spMkLst>
            <pc:docMk/>
            <pc:sldMk cId="1529224504" sldId="276"/>
            <ac:spMk id="9" creationId="{15AA0F55-7240-F5CB-B084-148854B7E378}"/>
          </ac:spMkLst>
        </pc:spChg>
        <pc:spChg chg="mod">
          <ac:chgData name="THU DU" userId="db4d925effa94065" providerId="LiveId" clId="{EC35B678-8B57-4DC4-8A24-0061931A7C82}" dt="2024-02-06T07:01:28.990" v="542" actId="20577"/>
          <ac:spMkLst>
            <pc:docMk/>
            <pc:sldMk cId="1529224504" sldId="276"/>
            <ac:spMk id="12" creationId="{00000000-0000-0000-0000-000000000000}"/>
          </ac:spMkLst>
        </pc:spChg>
        <pc:cxnChg chg="mod">
          <ac:chgData name="THU DU" userId="db4d925effa94065" providerId="LiveId" clId="{EC35B678-8B57-4DC4-8A24-0061931A7C82}" dt="2024-02-06T07:04:03.934" v="622" actId="1076"/>
          <ac:cxnSpMkLst>
            <pc:docMk/>
            <pc:sldMk cId="1529224504" sldId="276"/>
            <ac:cxnSpMk id="4" creationId="{AF949380-4A13-D292-D82A-C7936B2E5952}"/>
          </ac:cxnSpMkLst>
        </pc:cxnChg>
      </pc:sldChg>
      <pc:sldChg chg="addSp delSp modSp mod modAnim">
        <pc:chgData name="THU DU" userId="db4d925effa94065" providerId="LiveId" clId="{EC35B678-8B57-4DC4-8A24-0061931A7C82}" dt="2024-02-06T08:15:23.738" v="1426" actId="207"/>
        <pc:sldMkLst>
          <pc:docMk/>
          <pc:sldMk cId="3404845292" sldId="279"/>
        </pc:sldMkLst>
        <pc:spChg chg="mod">
          <ac:chgData name="THU DU" userId="db4d925effa94065" providerId="LiveId" clId="{EC35B678-8B57-4DC4-8A24-0061931A7C82}" dt="2024-02-06T08:15:23.738" v="1426" actId="207"/>
          <ac:spMkLst>
            <pc:docMk/>
            <pc:sldMk cId="3404845292" sldId="279"/>
            <ac:spMk id="21" creationId="{A982B3A6-EACF-42EF-B0CF-D6FC910459A8}"/>
          </ac:spMkLst>
        </pc:spChg>
        <pc:graphicFrameChg chg="del mod">
          <ac:chgData name="THU DU" userId="db4d925effa94065" providerId="LiveId" clId="{EC35B678-8B57-4DC4-8A24-0061931A7C82}" dt="2024-02-06T06:43:51.883" v="64" actId="478"/>
          <ac:graphicFrameMkLst>
            <pc:docMk/>
            <pc:sldMk cId="3404845292" sldId="279"/>
            <ac:graphicFrameMk id="11" creationId="{BDD058D3-9541-0F86-50C3-BA591B067544}"/>
          </ac:graphicFrameMkLst>
        </pc:graphicFrameChg>
        <pc:picChg chg="add mod">
          <ac:chgData name="THU DU" userId="db4d925effa94065" providerId="LiveId" clId="{EC35B678-8B57-4DC4-8A24-0061931A7C82}" dt="2024-02-06T06:50:00.674" v="386" actId="1076"/>
          <ac:picMkLst>
            <pc:docMk/>
            <pc:sldMk cId="3404845292" sldId="279"/>
            <ac:picMk id="3" creationId="{EB6CD955-2817-7A33-7AB6-12DD80E4F889}"/>
          </ac:picMkLst>
        </pc:picChg>
      </pc:sldChg>
      <pc:sldChg chg="addSp delSp modSp mod delAnim modAnim">
        <pc:chgData name="THU DU" userId="db4d925effa94065" providerId="LiveId" clId="{EC35B678-8B57-4DC4-8A24-0061931A7C82}" dt="2024-02-06T08:14:43.733" v="1423" actId="1076"/>
        <pc:sldMkLst>
          <pc:docMk/>
          <pc:sldMk cId="1769986107" sldId="283"/>
        </pc:sldMkLst>
        <pc:graphicFrameChg chg="mod modGraphic">
          <ac:chgData name="THU DU" userId="db4d925effa94065" providerId="LiveId" clId="{EC35B678-8B57-4DC4-8A24-0061931A7C82}" dt="2024-02-06T07:50:29.343" v="1189" actId="20577"/>
          <ac:graphicFrameMkLst>
            <pc:docMk/>
            <pc:sldMk cId="1769986107" sldId="283"/>
            <ac:graphicFrameMk id="11" creationId="{00000000-0000-0000-0000-000000000000}"/>
          </ac:graphicFrameMkLst>
        </pc:graphicFrameChg>
        <pc:picChg chg="add mod">
          <ac:chgData name="THU DU" userId="db4d925effa94065" providerId="LiveId" clId="{EC35B678-8B57-4DC4-8A24-0061931A7C82}" dt="2024-02-06T08:11:49.491" v="1405" actId="1076"/>
          <ac:picMkLst>
            <pc:docMk/>
            <pc:sldMk cId="1769986107" sldId="283"/>
            <ac:picMk id="2" creationId="{D46058B4-1951-D778-E005-A68B1B420599}"/>
          </ac:picMkLst>
        </pc:picChg>
        <pc:picChg chg="del">
          <ac:chgData name="THU DU" userId="db4d925effa94065" providerId="LiveId" clId="{EC35B678-8B57-4DC4-8A24-0061931A7C82}" dt="2024-02-06T07:45:37.157" v="1131" actId="478"/>
          <ac:picMkLst>
            <pc:docMk/>
            <pc:sldMk cId="1769986107" sldId="283"/>
            <ac:picMk id="3" creationId="{02A40ECD-30BF-ADC7-344C-429B10AD6ED6}"/>
          </ac:picMkLst>
        </pc:picChg>
        <pc:picChg chg="add mod">
          <ac:chgData name="THU DU" userId="db4d925effa94065" providerId="LiveId" clId="{EC35B678-8B57-4DC4-8A24-0061931A7C82}" dt="2024-02-06T08:12:31.476" v="1413" actId="1076"/>
          <ac:picMkLst>
            <pc:docMk/>
            <pc:sldMk cId="1769986107" sldId="283"/>
            <ac:picMk id="4" creationId="{563F366E-D3C7-8B67-F981-7F4CDE439875}"/>
          </ac:picMkLst>
        </pc:picChg>
        <pc:picChg chg="add mod">
          <ac:chgData name="THU DU" userId="db4d925effa94065" providerId="LiveId" clId="{EC35B678-8B57-4DC4-8A24-0061931A7C82}" dt="2024-02-06T08:12:51.814" v="1415" actId="1076"/>
          <ac:picMkLst>
            <pc:docMk/>
            <pc:sldMk cId="1769986107" sldId="283"/>
            <ac:picMk id="5" creationId="{D951722A-B79D-B321-DA7D-C65C2668138B}"/>
          </ac:picMkLst>
        </pc:picChg>
        <pc:picChg chg="add mod">
          <ac:chgData name="THU DU" userId="db4d925effa94065" providerId="LiveId" clId="{EC35B678-8B57-4DC4-8A24-0061931A7C82}" dt="2024-02-06T08:13:05.837" v="1417" actId="1076"/>
          <ac:picMkLst>
            <pc:docMk/>
            <pc:sldMk cId="1769986107" sldId="283"/>
            <ac:picMk id="7" creationId="{E20C709F-FB19-7305-2BE8-A7C53C432034}"/>
          </ac:picMkLst>
        </pc:picChg>
        <pc:picChg chg="add mod">
          <ac:chgData name="THU DU" userId="db4d925effa94065" providerId="LiveId" clId="{EC35B678-8B57-4DC4-8A24-0061931A7C82}" dt="2024-02-06T08:13:20.817" v="1419" actId="1076"/>
          <ac:picMkLst>
            <pc:docMk/>
            <pc:sldMk cId="1769986107" sldId="283"/>
            <ac:picMk id="8" creationId="{89C8D37F-2B53-1C36-9DE3-5CAA18B10E0F}"/>
          </ac:picMkLst>
        </pc:picChg>
        <pc:picChg chg="add mod">
          <ac:chgData name="THU DU" userId="db4d925effa94065" providerId="LiveId" clId="{EC35B678-8B57-4DC4-8A24-0061931A7C82}" dt="2024-02-06T08:14:28.691" v="1421" actId="1076"/>
          <ac:picMkLst>
            <pc:docMk/>
            <pc:sldMk cId="1769986107" sldId="283"/>
            <ac:picMk id="9" creationId="{1B641D96-8DF5-048F-2952-F0D98E2DEF49}"/>
          </ac:picMkLst>
        </pc:picChg>
        <pc:picChg chg="del">
          <ac:chgData name="THU DU" userId="db4d925effa94065" providerId="LiveId" clId="{EC35B678-8B57-4DC4-8A24-0061931A7C82}" dt="2024-02-06T07:45:38.093" v="1132" actId="478"/>
          <ac:picMkLst>
            <pc:docMk/>
            <pc:sldMk cId="1769986107" sldId="283"/>
            <ac:picMk id="12" creationId="{D701980D-82A1-1533-90BF-9D06B6B40483}"/>
          </ac:picMkLst>
        </pc:picChg>
        <pc:picChg chg="del">
          <ac:chgData name="THU DU" userId="db4d925effa94065" providerId="LiveId" clId="{EC35B678-8B57-4DC4-8A24-0061931A7C82}" dt="2024-02-06T07:45:38.746" v="1133" actId="478"/>
          <ac:picMkLst>
            <pc:docMk/>
            <pc:sldMk cId="1769986107" sldId="283"/>
            <ac:picMk id="13" creationId="{06282068-E744-1401-D0CE-D008B6FA283B}"/>
          </ac:picMkLst>
        </pc:picChg>
        <pc:picChg chg="del">
          <ac:chgData name="THU DU" userId="db4d925effa94065" providerId="LiveId" clId="{EC35B678-8B57-4DC4-8A24-0061931A7C82}" dt="2024-02-06T07:45:39.301" v="1134" actId="478"/>
          <ac:picMkLst>
            <pc:docMk/>
            <pc:sldMk cId="1769986107" sldId="283"/>
            <ac:picMk id="14" creationId="{24E17C8D-0D0A-C56D-10F1-EE3B5928BDA8}"/>
          </ac:picMkLst>
        </pc:picChg>
        <pc:picChg chg="del">
          <ac:chgData name="THU DU" userId="db4d925effa94065" providerId="LiveId" clId="{EC35B678-8B57-4DC4-8A24-0061931A7C82}" dt="2024-02-06T07:45:39.972" v="1135" actId="478"/>
          <ac:picMkLst>
            <pc:docMk/>
            <pc:sldMk cId="1769986107" sldId="283"/>
            <ac:picMk id="15" creationId="{FED851CD-10C2-7900-6816-7F3CA1A161E8}"/>
          </ac:picMkLst>
        </pc:picChg>
        <pc:picChg chg="del">
          <ac:chgData name="THU DU" userId="db4d925effa94065" providerId="LiveId" clId="{EC35B678-8B57-4DC4-8A24-0061931A7C82}" dt="2024-02-06T07:45:40.848" v="1136" actId="478"/>
          <ac:picMkLst>
            <pc:docMk/>
            <pc:sldMk cId="1769986107" sldId="283"/>
            <ac:picMk id="16" creationId="{974C22E4-6C79-7CB6-60AD-17144344B1B2}"/>
          </ac:picMkLst>
        </pc:picChg>
        <pc:picChg chg="add mod">
          <ac:chgData name="THU DU" userId="db4d925effa94065" providerId="LiveId" clId="{EC35B678-8B57-4DC4-8A24-0061931A7C82}" dt="2024-02-06T08:14:43.733" v="1423" actId="1076"/>
          <ac:picMkLst>
            <pc:docMk/>
            <pc:sldMk cId="1769986107" sldId="283"/>
            <ac:picMk id="20" creationId="{142C53E1-EC72-500F-29AE-72834CB952D2}"/>
          </ac:picMkLst>
        </pc:picChg>
      </pc:sldChg>
      <pc:sldChg chg="modSp mod">
        <pc:chgData name="THU DU" userId="db4d925effa94065" providerId="LiveId" clId="{EC35B678-8B57-4DC4-8A24-0061931A7C82}" dt="2024-02-06T06:43:26.851" v="61" actId="20577"/>
        <pc:sldMkLst>
          <pc:docMk/>
          <pc:sldMk cId="658201877" sldId="302"/>
        </pc:sldMkLst>
        <pc:spChg chg="mod">
          <ac:chgData name="THU DU" userId="db4d925effa94065" providerId="LiveId" clId="{EC35B678-8B57-4DC4-8A24-0061931A7C82}" dt="2024-02-06T06:42:37.741" v="33" actId="20577"/>
          <ac:spMkLst>
            <pc:docMk/>
            <pc:sldMk cId="658201877" sldId="302"/>
            <ac:spMk id="22" creationId="{00000000-0000-0000-0000-000000000000}"/>
          </ac:spMkLst>
        </pc:spChg>
        <pc:spChg chg="mod">
          <ac:chgData name="THU DU" userId="db4d925effa94065" providerId="LiveId" clId="{EC35B678-8B57-4DC4-8A24-0061931A7C82}" dt="2024-02-06T06:43:26.851" v="61" actId="20577"/>
          <ac:spMkLst>
            <pc:docMk/>
            <pc:sldMk cId="658201877" sldId="302"/>
            <ac:spMk id="23" creationId="{00000000-0000-0000-0000-000000000000}"/>
          </ac:spMkLst>
        </pc:spChg>
      </pc:sldChg>
      <pc:sldChg chg="modSp mod">
        <pc:chgData name="THU DU" userId="db4d925effa94065" providerId="LiveId" clId="{EC35B678-8B57-4DC4-8A24-0061931A7C82}" dt="2024-02-06T08:01:01.865" v="1347" actId="113"/>
        <pc:sldMkLst>
          <pc:docMk/>
          <pc:sldMk cId="626516812" sldId="313"/>
        </pc:sldMkLst>
        <pc:spChg chg="mod">
          <ac:chgData name="THU DU" userId="db4d925effa94065" providerId="LiveId" clId="{EC35B678-8B57-4DC4-8A24-0061931A7C82}" dt="2024-02-06T08:01:01.865" v="1347" actId="113"/>
          <ac:spMkLst>
            <pc:docMk/>
            <pc:sldMk cId="626516812" sldId="313"/>
            <ac:spMk id="7" creationId="{982D8210-261F-9045-2B54-8E7E3569665D}"/>
          </ac:spMkLst>
        </pc:spChg>
        <pc:spChg chg="mod">
          <ac:chgData name="THU DU" userId="db4d925effa94065" providerId="LiveId" clId="{EC35B678-8B57-4DC4-8A24-0061931A7C82}" dt="2024-02-06T07:59:53.710" v="1336" actId="20577"/>
          <ac:spMkLst>
            <pc:docMk/>
            <pc:sldMk cId="626516812" sldId="313"/>
            <ac:spMk id="12" creationId="{00000000-0000-0000-0000-000000000000}"/>
          </ac:spMkLst>
        </pc:spChg>
      </pc:sldChg>
      <pc:sldChg chg="modSp">
        <pc:chgData name="THU DU" userId="db4d925effa94065" providerId="LiveId" clId="{EC35B678-8B57-4DC4-8A24-0061931A7C82}" dt="2024-02-06T08:03:12.873" v="1378"/>
        <pc:sldMkLst>
          <pc:docMk/>
          <pc:sldMk cId="2275727840" sldId="314"/>
        </pc:sldMkLst>
        <pc:spChg chg="mod">
          <ac:chgData name="THU DU" userId="db4d925effa94065" providerId="LiveId" clId="{EC35B678-8B57-4DC4-8A24-0061931A7C82}" dt="2024-02-06T08:03:12.873" v="1378"/>
          <ac:spMkLst>
            <pc:docMk/>
            <pc:sldMk cId="2275727840" sldId="314"/>
            <ac:spMk id="9" creationId="{3985D3B7-A40A-4421-9C5F-777653C71BC7}"/>
          </ac:spMkLst>
        </pc:spChg>
      </pc:sldChg>
      <pc:sldChg chg="del ord">
        <pc:chgData name="THU DU" userId="db4d925effa94065" providerId="LiveId" clId="{EC35B678-8B57-4DC4-8A24-0061931A7C82}" dt="2024-02-06T07:20:10.803" v="809" actId="47"/>
        <pc:sldMkLst>
          <pc:docMk/>
          <pc:sldMk cId="2817977460" sldId="316"/>
        </pc:sldMkLst>
      </pc:sldChg>
      <pc:sldChg chg="modSp mod modAnim modNotesTx">
        <pc:chgData name="THU DU" userId="db4d925effa94065" providerId="LiveId" clId="{EC35B678-8B57-4DC4-8A24-0061931A7C82}" dt="2024-02-06T07:10:59.363" v="683"/>
        <pc:sldMkLst>
          <pc:docMk/>
          <pc:sldMk cId="2138508035" sldId="327"/>
        </pc:sldMkLst>
        <pc:spChg chg="mod">
          <ac:chgData name="THU DU" userId="db4d925effa94065" providerId="LiveId" clId="{EC35B678-8B57-4DC4-8A24-0061931A7C82}" dt="2024-02-06T07:05:09.106" v="628"/>
          <ac:spMkLst>
            <pc:docMk/>
            <pc:sldMk cId="2138508035" sldId="327"/>
            <ac:spMk id="29" creationId="{28A24F36-8B0D-EF70-D699-C098731B4624}"/>
          </ac:spMkLst>
        </pc:spChg>
        <pc:spChg chg="mod">
          <ac:chgData name="THU DU" userId="db4d925effa94065" providerId="LiveId" clId="{EC35B678-8B57-4DC4-8A24-0061931A7C82}" dt="2024-02-06T07:07:43.150" v="658" actId="1076"/>
          <ac:spMkLst>
            <pc:docMk/>
            <pc:sldMk cId="2138508035" sldId="327"/>
            <ac:spMk id="32" creationId="{B0623794-BD2A-BEC5-1958-57A605A08686}"/>
          </ac:spMkLst>
        </pc:spChg>
        <pc:spChg chg="mod">
          <ac:chgData name="THU DU" userId="db4d925effa94065" providerId="LiveId" clId="{EC35B678-8B57-4DC4-8A24-0061931A7C82}" dt="2024-02-06T07:08:14.508" v="662" actId="1076"/>
          <ac:spMkLst>
            <pc:docMk/>
            <pc:sldMk cId="2138508035" sldId="327"/>
            <ac:spMk id="33" creationId="{EAE9511F-937D-7915-6306-6476EADBA59A}"/>
          </ac:spMkLst>
        </pc:spChg>
        <pc:spChg chg="mod">
          <ac:chgData name="THU DU" userId="db4d925effa94065" providerId="LiveId" clId="{EC35B678-8B57-4DC4-8A24-0061931A7C82}" dt="2024-02-06T07:09:16.431" v="673" actId="1076"/>
          <ac:spMkLst>
            <pc:docMk/>
            <pc:sldMk cId="2138508035" sldId="327"/>
            <ac:spMk id="35" creationId="{5FDDE81F-EE2F-DAAF-D9B9-30C620BED95A}"/>
          </ac:spMkLst>
        </pc:spChg>
        <pc:graphicFrameChg chg="mod modGraphic">
          <ac:chgData name="THU DU" userId="db4d925effa94065" providerId="LiveId" clId="{EC35B678-8B57-4DC4-8A24-0061931A7C82}" dt="2024-02-06T07:06:18.867" v="647" actId="1076"/>
          <ac:graphicFrameMkLst>
            <pc:docMk/>
            <pc:sldMk cId="2138508035" sldId="327"/>
            <ac:graphicFrameMk id="25" creationId="{ED18D95D-5BD8-5D66-A7AF-6BB30056061C}"/>
          </ac:graphicFrameMkLst>
        </pc:graphicFrameChg>
      </pc:sldChg>
      <pc:sldChg chg="addSp modSp mod">
        <pc:chgData name="THU DU" userId="db4d925effa94065" providerId="LiveId" clId="{EC35B678-8B57-4DC4-8A24-0061931A7C82}" dt="2024-02-06T07:53:14.442" v="1215" actId="1076"/>
        <pc:sldMkLst>
          <pc:docMk/>
          <pc:sldMk cId="2720924874" sldId="348"/>
        </pc:sldMkLst>
        <pc:spChg chg="mod">
          <ac:chgData name="THU DU" userId="db4d925effa94065" providerId="LiveId" clId="{EC35B678-8B57-4DC4-8A24-0061931A7C82}" dt="2024-02-06T07:52:27.809" v="1210" actId="1076"/>
          <ac:spMkLst>
            <pc:docMk/>
            <pc:sldMk cId="2720924874" sldId="348"/>
            <ac:spMk id="21" creationId="{00000000-0000-0000-0000-000000000000}"/>
          </ac:spMkLst>
        </pc:spChg>
        <pc:picChg chg="add mod">
          <ac:chgData name="THU DU" userId="db4d925effa94065" providerId="LiveId" clId="{EC35B678-8B57-4DC4-8A24-0061931A7C82}" dt="2024-02-06T07:53:14.442" v="1215" actId="1076"/>
          <ac:picMkLst>
            <pc:docMk/>
            <pc:sldMk cId="2720924874" sldId="348"/>
            <ac:picMk id="3" creationId="{63DCE57E-2ABC-23EA-A71C-F4DBD67384F4}"/>
          </ac:picMkLst>
        </pc:picChg>
      </pc:sldChg>
      <pc:sldChg chg="addSp delSp modSp del mod">
        <pc:chgData name="THU DU" userId="db4d925effa94065" providerId="LiveId" clId="{EC35B678-8B57-4DC4-8A24-0061931A7C82}" dt="2024-02-06T06:50:19.446" v="387" actId="47"/>
        <pc:sldMkLst>
          <pc:docMk/>
          <pc:sldMk cId="1791449256" sldId="388"/>
        </pc:sldMkLst>
        <pc:picChg chg="add del mod">
          <ac:chgData name="THU DU" userId="db4d925effa94065" providerId="LiveId" clId="{EC35B678-8B57-4DC4-8A24-0061931A7C82}" dt="2024-02-06T06:49:36.965" v="378" actId="21"/>
          <ac:picMkLst>
            <pc:docMk/>
            <pc:sldMk cId="1791449256" sldId="388"/>
            <ac:picMk id="4" creationId="{B777F168-4C6B-A84A-3F10-909C4928FADE}"/>
          </ac:picMkLst>
        </pc:picChg>
      </pc:sldChg>
      <pc:sldChg chg="addSp delSp modSp mod addAnim delAnim modAnim modNotesTx">
        <pc:chgData name="THU DU" userId="db4d925effa94065" providerId="LiveId" clId="{EC35B678-8B57-4DC4-8A24-0061931A7C82}" dt="2024-02-06T08:16:24.821" v="1429"/>
        <pc:sldMkLst>
          <pc:docMk/>
          <pc:sldMk cId="2772145161" sldId="389"/>
        </pc:sldMkLst>
        <pc:spChg chg="mod">
          <ac:chgData name="THU DU" userId="db4d925effa94065" providerId="LiveId" clId="{EC35B678-8B57-4DC4-8A24-0061931A7C82}" dt="2024-02-06T07:22:18.862" v="867" actId="1076"/>
          <ac:spMkLst>
            <pc:docMk/>
            <pc:sldMk cId="2772145161" sldId="389"/>
            <ac:spMk id="2" creationId="{00000000-0000-0000-0000-000000000000}"/>
          </ac:spMkLst>
        </pc:spChg>
        <pc:spChg chg="mod">
          <ac:chgData name="THU DU" userId="db4d925effa94065" providerId="LiveId" clId="{EC35B678-8B57-4DC4-8A24-0061931A7C82}" dt="2024-02-06T07:22:10.257" v="862" actId="1076"/>
          <ac:spMkLst>
            <pc:docMk/>
            <pc:sldMk cId="2772145161" sldId="389"/>
            <ac:spMk id="7" creationId="{00000000-0000-0000-0000-000000000000}"/>
          </ac:spMkLst>
        </pc:spChg>
        <pc:spChg chg="add del mod">
          <ac:chgData name="THU DU" userId="db4d925effa94065" providerId="LiveId" clId="{EC35B678-8B57-4DC4-8A24-0061931A7C82}" dt="2024-02-06T07:22:07.556" v="861" actId="1076"/>
          <ac:spMkLst>
            <pc:docMk/>
            <pc:sldMk cId="2772145161" sldId="389"/>
            <ac:spMk id="12" creationId="{00000000-0000-0000-0000-000000000000}"/>
          </ac:spMkLst>
        </pc:spChg>
        <pc:picChg chg="add del mod">
          <ac:chgData name="THU DU" userId="db4d925effa94065" providerId="LiveId" clId="{EC35B678-8B57-4DC4-8A24-0061931A7C82}" dt="2024-02-06T07:25:29.843" v="868" actId="478"/>
          <ac:picMkLst>
            <pc:docMk/>
            <pc:sldMk cId="2772145161" sldId="389"/>
            <ac:picMk id="4" creationId="{BD3EC3D8-B02C-ECFC-02A5-DF34DCAD1C5B}"/>
          </ac:picMkLst>
        </pc:picChg>
        <pc:picChg chg="add mod">
          <ac:chgData name="THU DU" userId="db4d925effa94065" providerId="LiveId" clId="{EC35B678-8B57-4DC4-8A24-0061931A7C82}" dt="2024-02-06T07:25:39.260" v="874" actId="1076"/>
          <ac:picMkLst>
            <pc:docMk/>
            <pc:sldMk cId="2772145161" sldId="389"/>
            <ac:picMk id="6" creationId="{2F99DACE-A8EE-5DFF-C111-B22C36CA0E4D}"/>
          </ac:picMkLst>
        </pc:picChg>
        <pc:picChg chg="add mod">
          <ac:chgData name="THU DU" userId="db4d925effa94065" providerId="LiveId" clId="{EC35B678-8B57-4DC4-8A24-0061931A7C82}" dt="2024-02-06T08:04:14.990" v="1380" actId="1076"/>
          <ac:picMkLst>
            <pc:docMk/>
            <pc:sldMk cId="2772145161" sldId="389"/>
            <ac:picMk id="8" creationId="{879A4E76-BB84-9E09-A619-F099D8EA1998}"/>
          </ac:picMkLst>
        </pc:picChg>
        <pc:picChg chg="del mod">
          <ac:chgData name="THU DU" userId="db4d925effa94065" providerId="LiveId" clId="{EC35B678-8B57-4DC4-8A24-0061931A7C82}" dt="2024-02-06T07:17:35.666" v="800" actId="478"/>
          <ac:picMkLst>
            <pc:docMk/>
            <pc:sldMk cId="2772145161" sldId="389"/>
            <ac:picMk id="10" creationId="{BEB6B27F-D1CD-B86F-317E-A4F03AFA3CA1}"/>
          </ac:picMkLst>
        </pc:picChg>
        <pc:picChg chg="del">
          <ac:chgData name="THU DU" userId="db4d925effa94065" providerId="LiveId" clId="{EC35B678-8B57-4DC4-8A24-0061931A7C82}" dt="2024-02-06T07:12:59.182" v="687" actId="478"/>
          <ac:picMkLst>
            <pc:docMk/>
            <pc:sldMk cId="2772145161" sldId="389"/>
            <ac:picMk id="11" creationId="{0BB2549B-532F-1165-8B19-9A17387AED27}"/>
          </ac:picMkLst>
        </pc:picChg>
        <pc:picChg chg="add mod">
          <ac:chgData name="THU DU" userId="db4d925effa94065" providerId="LiveId" clId="{EC35B678-8B57-4DC4-8A24-0061931A7C82}" dt="2024-02-06T08:04:26.555" v="1382" actId="1076"/>
          <ac:picMkLst>
            <pc:docMk/>
            <pc:sldMk cId="2772145161" sldId="389"/>
            <ac:picMk id="18" creationId="{098EC38C-770D-74E8-62F9-8B78C4E1BF7A}"/>
          </ac:picMkLst>
        </pc:picChg>
      </pc:sldChg>
      <pc:sldChg chg="del">
        <pc:chgData name="THU DU" userId="db4d925effa94065" providerId="LiveId" clId="{EC35B678-8B57-4DC4-8A24-0061931A7C82}" dt="2024-02-06T07:20:10.803" v="809" actId="47"/>
        <pc:sldMkLst>
          <pc:docMk/>
          <pc:sldMk cId="2715540338" sldId="390"/>
        </pc:sldMkLst>
      </pc:sldChg>
      <pc:sldChg chg="del">
        <pc:chgData name="THU DU" userId="db4d925effa94065" providerId="LiveId" clId="{EC35B678-8B57-4DC4-8A24-0061931A7C82}" dt="2024-02-06T07:20:10.803" v="809" actId="47"/>
        <pc:sldMkLst>
          <pc:docMk/>
          <pc:sldMk cId="2095103403" sldId="391"/>
        </pc:sldMkLst>
      </pc:sldChg>
      <pc:sldChg chg="del">
        <pc:chgData name="THU DU" userId="db4d925effa94065" providerId="LiveId" clId="{EC35B678-8B57-4DC4-8A24-0061931A7C82}" dt="2024-02-06T07:20:10.803" v="809" actId="47"/>
        <pc:sldMkLst>
          <pc:docMk/>
          <pc:sldMk cId="516547862" sldId="392"/>
        </pc:sldMkLst>
      </pc:sldChg>
      <pc:sldChg chg="del">
        <pc:chgData name="THU DU" userId="db4d925effa94065" providerId="LiveId" clId="{EC35B678-8B57-4DC4-8A24-0061931A7C82}" dt="2024-02-06T07:20:10.803" v="809" actId="47"/>
        <pc:sldMkLst>
          <pc:docMk/>
          <pc:sldMk cId="360304438" sldId="393"/>
        </pc:sldMkLst>
      </pc:sldChg>
      <pc:sldChg chg="modSp mod modAnim modNotesTx">
        <pc:chgData name="THU DU" userId="db4d925effa94065" providerId="LiveId" clId="{EC35B678-8B57-4DC4-8A24-0061931A7C82}" dt="2024-02-06T07:59:19.995" v="1329" actId="20577"/>
        <pc:sldMkLst>
          <pc:docMk/>
          <pc:sldMk cId="3301758906" sldId="394"/>
        </pc:sldMkLst>
        <pc:spChg chg="mod">
          <ac:chgData name="THU DU" userId="db4d925effa94065" providerId="LiveId" clId="{EC35B678-8B57-4DC4-8A24-0061931A7C82}" dt="2024-02-06T07:59:19.995" v="1329" actId="20577"/>
          <ac:spMkLst>
            <pc:docMk/>
            <pc:sldMk cId="3301758906" sldId="394"/>
            <ac:spMk id="2" creationId="{F651B727-D7D4-8CE6-70E4-E9C1FAA63745}"/>
          </ac:spMkLst>
        </pc:spChg>
        <pc:spChg chg="mod">
          <ac:chgData name="THU DU" userId="db4d925effa94065" providerId="LiveId" clId="{EC35B678-8B57-4DC4-8A24-0061931A7C82}" dt="2024-02-06T07:56:59.842" v="1261" actId="1076"/>
          <ac:spMkLst>
            <pc:docMk/>
            <pc:sldMk cId="3301758906" sldId="394"/>
            <ac:spMk id="3" creationId="{58EBCE25-FCA2-9B32-8A83-F97E18778E32}"/>
          </ac:spMkLst>
        </pc:spChg>
        <pc:spChg chg="mod">
          <ac:chgData name="THU DU" userId="db4d925effa94065" providerId="LiveId" clId="{EC35B678-8B57-4DC4-8A24-0061931A7C82}" dt="2024-02-06T07:56:54.049" v="1260" actId="20577"/>
          <ac:spMkLst>
            <pc:docMk/>
            <pc:sldMk cId="3301758906" sldId="394"/>
            <ac:spMk id="21" creationId="{00000000-0000-0000-0000-000000000000}"/>
          </ac:spMkLst>
        </pc:spChg>
      </pc:sldChg>
      <pc:sldChg chg="modSp mod modAnim modNotesTx">
        <pc:chgData name="THU DU" userId="db4d925effa94065" providerId="LiveId" clId="{EC35B678-8B57-4DC4-8A24-0061931A7C82}" dt="2024-02-06T07:59:04.151" v="1309" actId="20577"/>
        <pc:sldMkLst>
          <pc:docMk/>
          <pc:sldMk cId="2603866483" sldId="396"/>
        </pc:sldMkLst>
        <pc:spChg chg="mod">
          <ac:chgData name="THU DU" userId="db4d925effa94065" providerId="LiveId" clId="{EC35B678-8B57-4DC4-8A24-0061931A7C82}" dt="2024-02-06T07:58:07.855" v="1284" actId="1076"/>
          <ac:spMkLst>
            <pc:docMk/>
            <pc:sldMk cId="2603866483" sldId="396"/>
            <ac:spMk id="2" creationId="{F651B727-D7D4-8CE6-70E4-E9C1FAA63745}"/>
          </ac:spMkLst>
        </pc:spChg>
        <pc:spChg chg="mod">
          <ac:chgData name="THU DU" userId="db4d925effa94065" providerId="LiveId" clId="{EC35B678-8B57-4DC4-8A24-0061931A7C82}" dt="2024-02-06T07:58:28.352" v="1291" actId="1076"/>
          <ac:spMkLst>
            <pc:docMk/>
            <pc:sldMk cId="2603866483" sldId="396"/>
            <ac:spMk id="3" creationId="{58EBCE25-FCA2-9B32-8A83-F97E18778E32}"/>
          </ac:spMkLst>
        </pc:spChg>
        <pc:spChg chg="mod">
          <ac:chgData name="THU DU" userId="db4d925effa94065" providerId="LiveId" clId="{EC35B678-8B57-4DC4-8A24-0061931A7C82}" dt="2024-02-06T07:59:04.151" v="1309" actId="20577"/>
          <ac:spMkLst>
            <pc:docMk/>
            <pc:sldMk cId="2603866483" sldId="396"/>
            <ac:spMk id="4" creationId="{4643963C-D3FA-986F-A376-BE1E13AACD8F}"/>
          </ac:spMkLst>
        </pc:spChg>
        <pc:spChg chg="mod">
          <ac:chgData name="THU DU" userId="db4d925effa94065" providerId="LiveId" clId="{EC35B678-8B57-4DC4-8A24-0061931A7C82}" dt="2024-02-06T07:58:30.319" v="1292" actId="20577"/>
          <ac:spMkLst>
            <pc:docMk/>
            <pc:sldMk cId="2603866483" sldId="396"/>
            <ac:spMk id="21" creationId="{00000000-0000-0000-0000-000000000000}"/>
          </ac:spMkLst>
        </pc:spChg>
      </pc:sldChg>
      <pc:sldChg chg="modSp mod">
        <pc:chgData name="THU DU" userId="db4d925effa94065" providerId="LiveId" clId="{EC35B678-8B57-4DC4-8A24-0061931A7C82}" dt="2024-02-06T08:02:42.668" v="1366" actId="20577"/>
        <pc:sldMkLst>
          <pc:docMk/>
          <pc:sldMk cId="788396501" sldId="397"/>
        </pc:sldMkLst>
        <pc:spChg chg="mod">
          <ac:chgData name="THU DU" userId="db4d925effa94065" providerId="LiveId" clId="{EC35B678-8B57-4DC4-8A24-0061931A7C82}" dt="2024-02-06T08:02:42.668" v="1366" actId="20577"/>
          <ac:spMkLst>
            <pc:docMk/>
            <pc:sldMk cId="788396501" sldId="397"/>
            <ac:spMk id="7" creationId="{982D8210-261F-9045-2B54-8E7E3569665D}"/>
          </ac:spMkLst>
        </pc:spChg>
        <pc:spChg chg="mod">
          <ac:chgData name="THU DU" userId="db4d925effa94065" providerId="LiveId" clId="{EC35B678-8B57-4DC4-8A24-0061931A7C82}" dt="2024-02-06T08:01:29.917" v="1356" actId="20577"/>
          <ac:spMkLst>
            <pc:docMk/>
            <pc:sldMk cId="788396501" sldId="397"/>
            <ac:spMk id="12" creationId="{00000000-0000-0000-0000-000000000000}"/>
          </ac:spMkLst>
        </pc:spChg>
      </pc:sldChg>
      <pc:sldChg chg="addSp delSp modSp add mod modAnim">
        <pc:chgData name="THU DU" userId="db4d925effa94065" providerId="LiveId" clId="{EC35B678-8B57-4DC4-8A24-0061931A7C82}" dt="2024-02-06T07:00:52.897" v="535"/>
        <pc:sldMkLst>
          <pc:docMk/>
          <pc:sldMk cId="1178624034" sldId="398"/>
        </pc:sldMkLst>
        <pc:spChg chg="add del mod">
          <ac:chgData name="THU DU" userId="db4d925effa94065" providerId="LiveId" clId="{EC35B678-8B57-4DC4-8A24-0061931A7C82}" dt="2024-02-06T06:52:18.795" v="399" actId="478"/>
          <ac:spMkLst>
            <pc:docMk/>
            <pc:sldMk cId="1178624034" sldId="398"/>
            <ac:spMk id="3" creationId="{6A4195D9-38B8-269F-3D90-25B48880FA6D}"/>
          </ac:spMkLst>
        </pc:spChg>
        <pc:spChg chg="add del mod">
          <ac:chgData name="THU DU" userId="db4d925effa94065" providerId="LiveId" clId="{EC35B678-8B57-4DC4-8A24-0061931A7C82}" dt="2024-02-06T06:52:20.036" v="400" actId="478"/>
          <ac:spMkLst>
            <pc:docMk/>
            <pc:sldMk cId="1178624034" sldId="398"/>
            <ac:spMk id="6" creationId="{E7CA7D34-E2D2-D328-58E9-30FEDECE3E66}"/>
          </ac:spMkLst>
        </pc:spChg>
        <pc:spChg chg="del">
          <ac:chgData name="THU DU" userId="db4d925effa94065" providerId="LiveId" clId="{EC35B678-8B57-4DC4-8A24-0061931A7C82}" dt="2024-02-06T06:52:15.848" v="397" actId="478"/>
          <ac:spMkLst>
            <pc:docMk/>
            <pc:sldMk cId="1178624034" sldId="398"/>
            <ac:spMk id="7" creationId="{5BBD8BB7-FA42-0D4E-B10F-5B3B915D102B}"/>
          </ac:spMkLst>
        </pc:spChg>
        <pc:spChg chg="del">
          <ac:chgData name="THU DU" userId="db4d925effa94065" providerId="LiveId" clId="{EC35B678-8B57-4DC4-8A24-0061931A7C82}" dt="2024-02-06T06:52:17.107" v="398" actId="478"/>
          <ac:spMkLst>
            <pc:docMk/>
            <pc:sldMk cId="1178624034" sldId="398"/>
            <ac:spMk id="9" creationId="{E55A9817-69E9-D374-56E5-85A0EE2A047A}"/>
          </ac:spMkLst>
        </pc:spChg>
        <pc:spChg chg="add mod">
          <ac:chgData name="THU DU" userId="db4d925effa94065" providerId="LiveId" clId="{EC35B678-8B57-4DC4-8A24-0061931A7C82}" dt="2024-02-06T06:54:29.362" v="426" actId="207"/>
          <ac:spMkLst>
            <pc:docMk/>
            <pc:sldMk cId="1178624034" sldId="398"/>
            <ac:spMk id="10" creationId="{30B21F65-C1AE-9A75-7CA6-92132F3D912C}"/>
          </ac:spMkLst>
        </pc:spChg>
        <pc:spChg chg="mod">
          <ac:chgData name="THU DU" userId="db4d925effa94065" providerId="LiveId" clId="{EC35B678-8B57-4DC4-8A24-0061931A7C82}" dt="2024-02-06T06:52:13.518" v="396" actId="20577"/>
          <ac:spMkLst>
            <pc:docMk/>
            <pc:sldMk cId="1178624034" sldId="398"/>
            <ac:spMk id="12" creationId="{3F6DCA6F-8E90-8A0A-1CE8-CF1448C4DDEA}"/>
          </ac:spMkLst>
        </pc:spChg>
        <pc:spChg chg="mod">
          <ac:chgData name="THU DU" userId="db4d925effa94065" providerId="LiveId" clId="{EC35B678-8B57-4DC4-8A24-0061931A7C82}" dt="2024-02-06T06:52:01.463" v="390" actId="20577"/>
          <ac:spMkLst>
            <pc:docMk/>
            <pc:sldMk cId="1178624034" sldId="398"/>
            <ac:spMk id="17" creationId="{C8121FEC-6B5A-8D7C-E2A0-CA5EA3138C52}"/>
          </ac:spMkLst>
        </pc:spChg>
        <pc:spChg chg="add mod">
          <ac:chgData name="THU DU" userId="db4d925effa94065" providerId="LiveId" clId="{EC35B678-8B57-4DC4-8A24-0061931A7C82}" dt="2024-02-06T07:00:09.776" v="528" actId="1076"/>
          <ac:spMkLst>
            <pc:docMk/>
            <pc:sldMk cId="1178624034" sldId="398"/>
            <ac:spMk id="24" creationId="{C2C2F53F-FFBA-184B-4B54-8D5BB48E1F1E}"/>
          </ac:spMkLst>
        </pc:spChg>
        <pc:spChg chg="add mod">
          <ac:chgData name="THU DU" userId="db4d925effa94065" providerId="LiveId" clId="{EC35B678-8B57-4DC4-8A24-0061931A7C82}" dt="2024-02-06T07:00:17.991" v="530" actId="1076"/>
          <ac:spMkLst>
            <pc:docMk/>
            <pc:sldMk cId="1178624034" sldId="398"/>
            <ac:spMk id="25" creationId="{B63A69C0-AC3D-C129-B683-1A153F505E8A}"/>
          </ac:spMkLst>
        </pc:spChg>
        <pc:spChg chg="add mod">
          <ac:chgData name="THU DU" userId="db4d925effa94065" providerId="LiveId" clId="{EC35B678-8B57-4DC4-8A24-0061931A7C82}" dt="2024-02-06T07:00:12.170" v="529" actId="1076"/>
          <ac:spMkLst>
            <pc:docMk/>
            <pc:sldMk cId="1178624034" sldId="398"/>
            <ac:spMk id="26" creationId="{27A8F3EA-DF03-1F41-3597-81ED80A02B0A}"/>
          </ac:spMkLst>
        </pc:spChg>
        <pc:picChg chg="add mod modCrop">
          <ac:chgData name="THU DU" userId="db4d925effa94065" providerId="LiveId" clId="{EC35B678-8B57-4DC4-8A24-0061931A7C82}" dt="2024-02-06T06:56:31.603" v="455" actId="732"/>
          <ac:picMkLst>
            <pc:docMk/>
            <pc:sldMk cId="1178624034" sldId="398"/>
            <ac:picMk id="14" creationId="{3D00AD01-E319-5807-7E20-8F068294FA64}"/>
          </ac:picMkLst>
        </pc:picChg>
        <pc:picChg chg="add mod ord">
          <ac:chgData name="THU DU" userId="db4d925effa94065" providerId="LiveId" clId="{EC35B678-8B57-4DC4-8A24-0061931A7C82}" dt="2024-02-06T06:58:41.124" v="471" actId="1076"/>
          <ac:picMkLst>
            <pc:docMk/>
            <pc:sldMk cId="1178624034" sldId="398"/>
            <ac:picMk id="21" creationId="{98FC8912-0CFF-18E1-8E1E-8E3CDE698527}"/>
          </ac:picMkLst>
        </pc:picChg>
        <pc:picChg chg="add mod">
          <ac:chgData name="THU DU" userId="db4d925effa94065" providerId="LiveId" clId="{EC35B678-8B57-4DC4-8A24-0061931A7C82}" dt="2024-02-06T06:56:01.699" v="446"/>
          <ac:picMkLst>
            <pc:docMk/>
            <pc:sldMk cId="1178624034" sldId="398"/>
            <ac:picMk id="23" creationId="{6C2C3861-9296-7B55-FA2A-9AF0824491C9}"/>
          </ac:picMkLst>
        </pc:picChg>
        <pc:cxnChg chg="del">
          <ac:chgData name="THU DU" userId="db4d925effa94065" providerId="LiveId" clId="{EC35B678-8B57-4DC4-8A24-0061931A7C82}" dt="2024-02-06T06:52:21.665" v="401" actId="478"/>
          <ac:cxnSpMkLst>
            <pc:docMk/>
            <pc:sldMk cId="1178624034" sldId="398"/>
            <ac:cxnSpMk id="4" creationId="{72BFD075-0756-BE4F-C13E-6862E1BE50C3}"/>
          </ac:cxnSpMkLst>
        </pc:cxnChg>
      </pc:sldChg>
      <pc:sldChg chg="addSp delSp modSp add mod modAnim modNotesTx">
        <pc:chgData name="THU DU" userId="db4d925effa94065" providerId="LiveId" clId="{EC35B678-8B57-4DC4-8A24-0061931A7C82}" dt="2024-02-06T08:16:36.728" v="1432"/>
        <pc:sldMkLst>
          <pc:docMk/>
          <pc:sldMk cId="3499832057" sldId="399"/>
        </pc:sldMkLst>
        <pc:spChg chg="mod">
          <ac:chgData name="THU DU" userId="db4d925effa94065" providerId="LiveId" clId="{EC35B678-8B57-4DC4-8A24-0061931A7C82}" dt="2024-02-06T07:27:18.531" v="922" actId="1076"/>
          <ac:spMkLst>
            <pc:docMk/>
            <pc:sldMk cId="3499832057" sldId="399"/>
            <ac:spMk id="2" creationId="{B93AB0AB-F68F-BB88-10D9-75672D454FE0}"/>
          </ac:spMkLst>
        </pc:spChg>
        <pc:spChg chg="mod">
          <ac:chgData name="THU DU" userId="db4d925effa94065" providerId="LiveId" clId="{EC35B678-8B57-4DC4-8A24-0061931A7C82}" dt="2024-02-06T07:26:00.876" v="890" actId="20577"/>
          <ac:spMkLst>
            <pc:docMk/>
            <pc:sldMk cId="3499832057" sldId="399"/>
            <ac:spMk id="7" creationId="{EDE9949E-C08C-903A-3D78-442ADCEBC0A7}"/>
          </ac:spMkLst>
        </pc:spChg>
        <pc:spChg chg="mod">
          <ac:chgData name="THU DU" userId="db4d925effa94065" providerId="LiveId" clId="{EC35B678-8B57-4DC4-8A24-0061931A7C82}" dt="2024-02-06T07:27:20.837" v="923" actId="1076"/>
          <ac:spMkLst>
            <pc:docMk/>
            <pc:sldMk cId="3499832057" sldId="399"/>
            <ac:spMk id="12" creationId="{C0493B31-7D36-759F-3847-8C388041CF9B}"/>
          </ac:spMkLst>
        </pc:spChg>
        <pc:picChg chg="del">
          <ac:chgData name="THU DU" userId="db4d925effa94065" providerId="LiveId" clId="{EC35B678-8B57-4DC4-8A24-0061931A7C82}" dt="2024-02-06T07:27:21.825" v="924" actId="478"/>
          <ac:picMkLst>
            <pc:docMk/>
            <pc:sldMk cId="3499832057" sldId="399"/>
            <ac:picMk id="4" creationId="{3CDEE136-5E88-C5F7-BC37-CE9F930783FE}"/>
          </ac:picMkLst>
        </pc:picChg>
        <pc:picChg chg="add mod">
          <ac:chgData name="THU DU" userId="db4d925effa94065" providerId="LiveId" clId="{EC35B678-8B57-4DC4-8A24-0061931A7C82}" dt="2024-02-06T07:30:24.102" v="930" actId="1076"/>
          <ac:picMkLst>
            <pc:docMk/>
            <pc:sldMk cId="3499832057" sldId="399"/>
            <ac:picMk id="5" creationId="{209B5169-73EE-A60C-E9D9-CAA16F3170B4}"/>
          </ac:picMkLst>
        </pc:picChg>
        <pc:picChg chg="add mod">
          <ac:chgData name="THU DU" userId="db4d925effa94065" providerId="LiveId" clId="{EC35B678-8B57-4DC4-8A24-0061931A7C82}" dt="2024-02-06T08:06:03.913" v="1386" actId="1076"/>
          <ac:picMkLst>
            <pc:docMk/>
            <pc:sldMk cId="3499832057" sldId="399"/>
            <ac:picMk id="6" creationId="{37DD8C87-E164-5283-7B2B-59B1A53CB153}"/>
          </ac:picMkLst>
        </pc:picChg>
      </pc:sldChg>
      <pc:sldChg chg="addSp modSp add mod modAnim">
        <pc:chgData name="THU DU" userId="db4d925effa94065" providerId="LiveId" clId="{EC35B678-8B57-4DC4-8A24-0061931A7C82}" dt="2024-02-06T08:16:50.241" v="1435"/>
        <pc:sldMkLst>
          <pc:docMk/>
          <pc:sldMk cId="3578109927" sldId="400"/>
        </pc:sldMkLst>
        <pc:picChg chg="add mod">
          <ac:chgData name="THU DU" userId="db4d925effa94065" providerId="LiveId" clId="{EC35B678-8B57-4DC4-8A24-0061931A7C82}" dt="2024-02-06T08:06:15.479" v="1389" actId="14100"/>
          <ac:picMkLst>
            <pc:docMk/>
            <pc:sldMk cId="3578109927" sldId="400"/>
            <ac:picMk id="3" creationId="{0B6F6A73-E49D-8BA0-B43D-BD5A1671175F}"/>
          </ac:picMkLst>
        </pc:picChg>
      </pc:sldChg>
      <pc:sldChg chg="addSp delSp modSp add mod modAnim modNotesTx">
        <pc:chgData name="THU DU" userId="db4d925effa94065" providerId="LiveId" clId="{EC35B678-8B57-4DC4-8A24-0061931A7C82}" dt="2024-02-06T08:17:11.827" v="1439"/>
        <pc:sldMkLst>
          <pc:docMk/>
          <pc:sldMk cId="587762216" sldId="401"/>
        </pc:sldMkLst>
        <pc:spChg chg="mod">
          <ac:chgData name="THU DU" userId="db4d925effa94065" providerId="LiveId" clId="{EC35B678-8B57-4DC4-8A24-0061931A7C82}" dt="2024-02-06T07:32:27.965" v="1010" actId="1076"/>
          <ac:spMkLst>
            <pc:docMk/>
            <pc:sldMk cId="587762216" sldId="401"/>
            <ac:spMk id="2" creationId="{7B369555-D6AB-55BA-CF93-BCC8F93B61BA}"/>
          </ac:spMkLst>
        </pc:spChg>
        <pc:spChg chg="mod">
          <ac:chgData name="THU DU" userId="db4d925effa94065" providerId="LiveId" clId="{EC35B678-8B57-4DC4-8A24-0061931A7C82}" dt="2024-02-06T07:31:15.843" v="952" actId="20577"/>
          <ac:spMkLst>
            <pc:docMk/>
            <pc:sldMk cId="587762216" sldId="401"/>
            <ac:spMk id="7" creationId="{93309D1D-610C-CA2C-75D3-D76AEE58B76E}"/>
          </ac:spMkLst>
        </pc:spChg>
        <pc:spChg chg="mod">
          <ac:chgData name="THU DU" userId="db4d925effa94065" providerId="LiveId" clId="{EC35B678-8B57-4DC4-8A24-0061931A7C82}" dt="2024-02-06T07:32:29.946" v="1011" actId="1076"/>
          <ac:spMkLst>
            <pc:docMk/>
            <pc:sldMk cId="587762216" sldId="401"/>
            <ac:spMk id="12" creationId="{3E5EFA7B-04C6-2BD6-D4BA-60ABCCB6C56D}"/>
          </ac:spMkLst>
        </pc:spChg>
        <pc:picChg chg="del">
          <ac:chgData name="THU DU" userId="db4d925effa94065" providerId="LiveId" clId="{EC35B678-8B57-4DC4-8A24-0061931A7C82}" dt="2024-02-06T07:33:39.994" v="1012" actId="478"/>
          <ac:picMkLst>
            <pc:docMk/>
            <pc:sldMk cId="587762216" sldId="401"/>
            <ac:picMk id="4" creationId="{5FC56717-ACD0-81AB-B9FB-426BE8A10A13}"/>
          </ac:picMkLst>
        </pc:picChg>
        <pc:picChg chg="add mod">
          <ac:chgData name="THU DU" userId="db4d925effa94065" providerId="LiveId" clId="{EC35B678-8B57-4DC4-8A24-0061931A7C82}" dt="2024-02-06T07:33:53.636" v="1022" actId="1076"/>
          <ac:picMkLst>
            <pc:docMk/>
            <pc:sldMk cId="587762216" sldId="401"/>
            <ac:picMk id="5" creationId="{C616FCD2-3226-D5B0-5A5C-FBAE35C2FDEC}"/>
          </ac:picMkLst>
        </pc:picChg>
        <pc:picChg chg="add mod">
          <ac:chgData name="THU DU" userId="db4d925effa94065" providerId="LiveId" clId="{EC35B678-8B57-4DC4-8A24-0061931A7C82}" dt="2024-02-06T08:07:00.737" v="1393" actId="1076"/>
          <ac:picMkLst>
            <pc:docMk/>
            <pc:sldMk cId="587762216" sldId="401"/>
            <ac:picMk id="6" creationId="{2F22073F-7DE2-2452-17D2-7ECAE872AB8A}"/>
          </ac:picMkLst>
        </pc:picChg>
      </pc:sldChg>
      <pc:sldChg chg="addSp delSp modSp add mod modAnim modNotesTx">
        <pc:chgData name="THU DU" userId="db4d925effa94065" providerId="LiveId" clId="{EC35B678-8B57-4DC4-8A24-0061931A7C82}" dt="2024-02-06T08:17:20.244" v="1442"/>
        <pc:sldMkLst>
          <pc:docMk/>
          <pc:sldMk cId="103259297" sldId="402"/>
        </pc:sldMkLst>
        <pc:spChg chg="mod">
          <ac:chgData name="THU DU" userId="db4d925effa94065" providerId="LiveId" clId="{EC35B678-8B57-4DC4-8A24-0061931A7C82}" dt="2024-02-06T07:36:52.201" v="1072"/>
          <ac:spMkLst>
            <pc:docMk/>
            <pc:sldMk cId="103259297" sldId="402"/>
            <ac:spMk id="2" creationId="{BECD27AF-EBAB-420E-4811-DECD4BD24266}"/>
          </ac:spMkLst>
        </pc:spChg>
        <pc:spChg chg="mod">
          <ac:chgData name="THU DU" userId="db4d925effa94065" providerId="LiveId" clId="{EC35B678-8B57-4DC4-8A24-0061931A7C82}" dt="2024-02-06T07:37:03.289" v="1082" actId="14100"/>
          <ac:spMkLst>
            <pc:docMk/>
            <pc:sldMk cId="103259297" sldId="402"/>
            <ac:spMk id="7" creationId="{29E8AADB-B589-1630-C5A5-146070A75C74}"/>
          </ac:spMkLst>
        </pc:spChg>
        <pc:spChg chg="mod">
          <ac:chgData name="THU DU" userId="db4d925effa94065" providerId="LiveId" clId="{EC35B678-8B57-4DC4-8A24-0061931A7C82}" dt="2024-02-06T07:37:06.664" v="1083" actId="1076"/>
          <ac:spMkLst>
            <pc:docMk/>
            <pc:sldMk cId="103259297" sldId="402"/>
            <ac:spMk id="12" creationId="{22FBC625-0F8D-92DB-0238-F0993BEAAB7E}"/>
          </ac:spMkLst>
        </pc:spChg>
        <pc:picChg chg="add mod">
          <ac:chgData name="THU DU" userId="db4d925effa94065" providerId="LiveId" clId="{EC35B678-8B57-4DC4-8A24-0061931A7C82}" dt="2024-02-06T07:39:48.887" v="1096"/>
          <ac:picMkLst>
            <pc:docMk/>
            <pc:sldMk cId="103259297" sldId="402"/>
            <ac:picMk id="4" creationId="{F8E85281-FAAF-0E7F-7280-17A6554F31E4}"/>
          </ac:picMkLst>
        </pc:picChg>
        <pc:picChg chg="del">
          <ac:chgData name="THU DU" userId="db4d925effa94065" providerId="LiveId" clId="{EC35B678-8B57-4DC4-8A24-0061931A7C82}" dt="2024-02-06T07:39:23.367" v="1085" actId="478"/>
          <ac:picMkLst>
            <pc:docMk/>
            <pc:sldMk cId="103259297" sldId="402"/>
            <ac:picMk id="5" creationId="{8F807456-F852-D1A6-28F1-232FC8BF3BB8}"/>
          </ac:picMkLst>
        </pc:picChg>
        <pc:picChg chg="add mod">
          <ac:chgData name="THU DU" userId="db4d925effa94065" providerId="LiveId" clId="{EC35B678-8B57-4DC4-8A24-0061931A7C82}" dt="2024-02-06T08:10:32.688" v="1397" actId="1076"/>
          <ac:picMkLst>
            <pc:docMk/>
            <pc:sldMk cId="103259297" sldId="402"/>
            <ac:picMk id="6" creationId="{7B5B4DA6-9554-3EAB-96C6-C46EC63D7094}"/>
          </ac:picMkLst>
        </pc:picChg>
      </pc:sldChg>
      <pc:sldChg chg="addSp delSp modSp add mod modAnim modNotesTx">
        <pc:chgData name="THU DU" userId="db4d925effa94065" providerId="LiveId" clId="{EC35B678-8B57-4DC4-8A24-0061931A7C82}" dt="2024-02-06T08:17:29.852" v="1445"/>
        <pc:sldMkLst>
          <pc:docMk/>
          <pc:sldMk cId="966678012" sldId="403"/>
        </pc:sldMkLst>
        <pc:spChg chg="mod">
          <ac:chgData name="THU DU" userId="db4d925effa94065" providerId="LiveId" clId="{EC35B678-8B57-4DC4-8A24-0061931A7C82}" dt="2024-02-06T07:40:48.610" v="1117" actId="20577"/>
          <ac:spMkLst>
            <pc:docMk/>
            <pc:sldMk cId="966678012" sldId="403"/>
            <ac:spMk id="2" creationId="{4C56E4B7-8A1D-8547-280B-4E578751A221}"/>
          </ac:spMkLst>
        </pc:spChg>
        <pc:spChg chg="mod">
          <ac:chgData name="THU DU" userId="db4d925effa94065" providerId="LiveId" clId="{EC35B678-8B57-4DC4-8A24-0061931A7C82}" dt="2024-02-06T07:40:23.342" v="1112" actId="20577"/>
          <ac:spMkLst>
            <pc:docMk/>
            <pc:sldMk cId="966678012" sldId="403"/>
            <ac:spMk id="7" creationId="{37F25632-0C33-C5E9-8B43-89FF6E4FB4BA}"/>
          </ac:spMkLst>
        </pc:spChg>
        <pc:spChg chg="del mod">
          <ac:chgData name="THU DU" userId="db4d925effa94065" providerId="LiveId" clId="{EC35B678-8B57-4DC4-8A24-0061931A7C82}" dt="2024-02-06T07:40:18.959" v="1109" actId="478"/>
          <ac:spMkLst>
            <pc:docMk/>
            <pc:sldMk cId="966678012" sldId="403"/>
            <ac:spMk id="9" creationId="{C173C9F4-0278-5D6D-67BC-5E7F7B5DD1FD}"/>
          </ac:spMkLst>
        </pc:spChg>
        <pc:spChg chg="mod">
          <ac:chgData name="THU DU" userId="db4d925effa94065" providerId="LiveId" clId="{EC35B678-8B57-4DC4-8A24-0061931A7C82}" dt="2024-02-06T07:41:38.156" v="1124" actId="20577"/>
          <ac:spMkLst>
            <pc:docMk/>
            <pc:sldMk cId="966678012" sldId="403"/>
            <ac:spMk id="12" creationId="{0D65B96C-1185-EBD8-4DED-470BF184B49C}"/>
          </ac:spMkLst>
        </pc:spChg>
        <pc:picChg chg="del">
          <ac:chgData name="THU DU" userId="db4d925effa94065" providerId="LiveId" clId="{EC35B678-8B57-4DC4-8A24-0061931A7C82}" dt="2024-02-06T07:40:50.217" v="1118" actId="478"/>
          <ac:picMkLst>
            <pc:docMk/>
            <pc:sldMk cId="966678012" sldId="403"/>
            <ac:picMk id="4" creationId="{216C1B00-AE8A-9FEE-64CE-D3E2BEE86BB0}"/>
          </ac:picMkLst>
        </pc:picChg>
        <pc:picChg chg="add mod">
          <ac:chgData name="THU DU" userId="db4d925effa94065" providerId="LiveId" clId="{EC35B678-8B57-4DC4-8A24-0061931A7C82}" dt="2024-02-06T07:45:31.625" v="1130" actId="1076"/>
          <ac:picMkLst>
            <pc:docMk/>
            <pc:sldMk cId="966678012" sldId="403"/>
            <ac:picMk id="5" creationId="{E449B5CF-9192-0430-E19D-F127FF019D4B}"/>
          </ac:picMkLst>
        </pc:picChg>
        <pc:picChg chg="add mod">
          <ac:chgData name="THU DU" userId="db4d925effa94065" providerId="LiveId" clId="{EC35B678-8B57-4DC4-8A24-0061931A7C82}" dt="2024-02-06T08:11:15.651" v="1401" actId="1076"/>
          <ac:picMkLst>
            <pc:docMk/>
            <pc:sldMk cId="966678012" sldId="403"/>
            <ac:picMk id="6" creationId="{0B23DA1C-DFD2-D5FD-A27D-1E95A5578E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ctionary.cambridge.org/vi/dictionary/english/amoun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ictionary.cambridge.org/vi/dictionary/english/buy" TargetMode="External"/><Relationship Id="rId5" Type="http://schemas.openxmlformats.org/officeDocument/2006/relationships/hyperlink" Target="https://dictionary.cambridge.org/vi/dictionary/english/needed" TargetMode="External"/><Relationship Id="rId4" Type="http://schemas.openxmlformats.org/officeDocument/2006/relationships/hyperlink" Target="https://dictionary.cambridge.org/vi/dictionary/english/mone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ctionary.cambridge.org/vi/dictionary/english/arrang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ictionary.cambridge.org/vi/dictionary/english/changed" TargetMode="External"/><Relationship Id="rId5" Type="http://schemas.openxmlformats.org/officeDocument/2006/relationships/hyperlink" Target="https://dictionary.cambridge.org/vi/dictionary/english/able" TargetMode="External"/><Relationship Id="rId4" Type="http://schemas.openxmlformats.org/officeDocument/2006/relationships/hyperlink" Target="https://dictionary.cambridge.org/vi/dictionary/english/decide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ictionary.cambridge.org/vi/dictionary/english/guess" TargetMode="External"/><Relationship Id="rId7" Type="http://schemas.openxmlformats.org/officeDocument/2006/relationships/hyperlink" Target="https://dictionary.cambridge.org/vi/dictionary/english/valu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ictionary.cambridge.org/vi/dictionary/english/size" TargetMode="External"/><Relationship Id="rId5" Type="http://schemas.openxmlformats.org/officeDocument/2006/relationships/hyperlink" Target="https://dictionary.cambridge.org/vi/dictionary/english/cost" TargetMode="External"/><Relationship Id="rId4" Type="http://schemas.openxmlformats.org/officeDocument/2006/relationships/hyperlink" Target="https://dictionary.cambridge.org/vi/dictionary/english/calculat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3E3D-BB85-785D-AFE7-F6C915F7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0B643-7CB3-959E-E7AC-4C2D9D8DDE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A21FE4-5C4D-4C51-CA05-02EEA9A508C2}"/>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 look for something that is difficult to find</a:t>
            </a:r>
            <a:endParaRPr lang="en-US" dirty="0"/>
          </a:p>
        </p:txBody>
      </p:sp>
      <p:sp>
        <p:nvSpPr>
          <p:cNvPr id="4" name="Slide Number Placeholder 3">
            <a:extLst>
              <a:ext uri="{FF2B5EF4-FFF2-40B4-BE49-F238E27FC236}">
                <a16:creationId xmlns:a16="http://schemas.microsoft.com/office/drawing/2014/main" id="{8F617E63-EF65-DBD0-7A3D-26B6287EBE80}"/>
              </a:ext>
            </a:extLst>
          </p:cNvPr>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63297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91F95-0F65-2BF3-D5DE-CBFD5A28A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29334-1C4B-6C01-D7E0-FAAAC693D8D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21F306D-1C23-F897-FEBF-DF27729C1175}"/>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happening or continuing without any problems</a:t>
            </a:r>
            <a:endParaRPr lang="en-US" dirty="0"/>
          </a:p>
        </p:txBody>
      </p:sp>
      <p:sp>
        <p:nvSpPr>
          <p:cNvPr id="4" name="Slide Number Placeholder 3">
            <a:extLst>
              <a:ext uri="{FF2B5EF4-FFF2-40B4-BE49-F238E27FC236}">
                <a16:creationId xmlns:a16="http://schemas.microsoft.com/office/drawing/2014/main" id="{A19A2BD7-0AD3-0A3B-B4C6-660A0B29F128}"/>
              </a:ext>
            </a:extLst>
          </p:cNvPr>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9876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Time and worry.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 Travellers </a:t>
            </a: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have to follow a fixed itinerary.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3. They have to do everything on their own.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t’s cheap and convenient.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5. Using online apps.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Time and worry.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 Travellers </a:t>
            </a: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have to follow a fixed itinerary.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3. They have to do everything on their own.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t’s cheap and convenient.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5. Using online apps.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4699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2E76-0985-E335-3096-213269552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C151-D771-AD0F-1AA7-D51C9B3104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B3F5D2-F52D-4D0B-2313-95030B110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C00F3-8026-FEA6-F494-0565778BD54A}"/>
              </a:ext>
            </a:extLst>
          </p:cNvPr>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35545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1. b       2. d     3. a      4. c       </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the </a:t>
            </a:r>
            <a:r>
              <a:rPr lang="en-US" b="1" i="0" u="none" strike="noStrike" dirty="0">
                <a:solidFill>
                  <a:srgbClr val="1D2A57"/>
                </a:solidFill>
                <a:effectLst/>
                <a:latin typeface="Arial" panose="020B0604020202020204" pitchFamily="34" charset="0"/>
                <a:hlinkClick r:id="rId3" tooltip="amount"/>
              </a:rPr>
              <a:t>amount</a:t>
            </a:r>
            <a:r>
              <a:rPr lang="en-US" b="1" i="0" dirty="0">
                <a:solidFill>
                  <a:srgbClr val="1D2A57"/>
                </a:solidFill>
                <a:effectLst/>
                <a:latin typeface="Arial" panose="020B0604020202020204" pitchFamily="34" charset="0"/>
              </a:rPr>
              <a:t> of </a:t>
            </a:r>
            <a:r>
              <a:rPr lang="en-US" b="1" i="0" u="none" strike="noStrike" dirty="0">
                <a:solidFill>
                  <a:srgbClr val="1D2A57"/>
                </a:solidFill>
                <a:effectLst/>
                <a:latin typeface="Arial" panose="020B0604020202020204" pitchFamily="34" charset="0"/>
                <a:hlinkClick r:id="rId4" tooltip="money"/>
              </a:rPr>
              <a:t>money</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5" tooltip="needed"/>
              </a:rPr>
              <a:t>needed</a:t>
            </a:r>
            <a:r>
              <a:rPr lang="en-US" b="1" i="0" dirty="0">
                <a:solidFill>
                  <a:srgbClr val="1D2A57"/>
                </a:solidFill>
                <a:effectLst/>
                <a:latin typeface="Arial" panose="020B0604020202020204" pitchFamily="34" charset="0"/>
              </a:rPr>
              <a:t> to </a:t>
            </a:r>
            <a:r>
              <a:rPr lang="en-US" b="1" i="0" u="none" strike="noStrike" dirty="0">
                <a:solidFill>
                  <a:srgbClr val="1D2A57"/>
                </a:solidFill>
                <a:effectLst/>
                <a:latin typeface="Arial" panose="020B0604020202020204" pitchFamily="34" charset="0"/>
                <a:hlinkClick r:id="rId6" tooltip="buy"/>
              </a:rPr>
              <a:t>buy</a:t>
            </a:r>
            <a:r>
              <a:rPr lang="en-US" b="1" i="0" dirty="0">
                <a:solidFill>
                  <a:srgbClr val="1D2A57"/>
                </a:solidFill>
                <a:effectLst/>
                <a:latin typeface="Arial" panose="020B0604020202020204" pitchFamily="34" charset="0"/>
              </a:rPr>
              <a:t>, do, or make something</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29695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1D6F-FE1E-A362-2353-F45602176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3C322-8EEF-85C7-1773-044497FAF48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BA8F11-8DC4-6FE7-EBEB-DAE68C3A158B}"/>
              </a:ext>
            </a:extLst>
          </p:cNvPr>
          <p:cNvSpPr>
            <a:spLocks noGrp="1"/>
          </p:cNvSpPr>
          <p:nvPr>
            <p:ph type="body" idx="1"/>
          </p:nvPr>
        </p:nvSpPr>
        <p:spPr/>
        <p:txBody>
          <a:bodyPr/>
          <a:lstStyle/>
          <a:p>
            <a:r>
              <a:rPr lang="en-US" b="1" i="0" u="none" strike="noStrike" dirty="0">
                <a:solidFill>
                  <a:srgbClr val="1D2A57"/>
                </a:solidFill>
                <a:effectLst/>
                <a:latin typeface="Arial" panose="020B0604020202020204" pitchFamily="34" charset="0"/>
                <a:hlinkClick r:id="rId3" tooltip="arranged"/>
              </a:rPr>
              <a:t>arranged</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decided"/>
              </a:rPr>
              <a:t>decided</a:t>
            </a:r>
            <a:r>
              <a:rPr lang="en-US" b="1" i="0" dirty="0">
                <a:solidFill>
                  <a:srgbClr val="1D2A57"/>
                </a:solidFill>
                <a:effectLst/>
                <a:latin typeface="Arial" panose="020B0604020202020204" pitchFamily="34" charset="0"/>
              </a:rPr>
              <a:t> already and not </a:t>
            </a:r>
            <a:r>
              <a:rPr lang="en-US" b="1" i="0" u="none" strike="noStrike" dirty="0">
                <a:solidFill>
                  <a:srgbClr val="1D2A57"/>
                </a:solidFill>
                <a:effectLst/>
                <a:latin typeface="Arial" panose="020B0604020202020204" pitchFamily="34" charset="0"/>
                <a:hlinkClick r:id="rId5" tooltip="able"/>
              </a:rPr>
              <a:t>able</a:t>
            </a:r>
            <a:r>
              <a:rPr lang="en-US" b="1" i="0" dirty="0">
                <a:solidFill>
                  <a:srgbClr val="1D2A57"/>
                </a:solidFill>
                <a:effectLst/>
                <a:latin typeface="Arial" panose="020B0604020202020204" pitchFamily="34" charset="0"/>
              </a:rPr>
              <a:t> to be </a:t>
            </a:r>
            <a:r>
              <a:rPr lang="en-US" b="1" i="0" u="none" strike="noStrike" dirty="0">
                <a:solidFill>
                  <a:srgbClr val="1D2A57"/>
                </a:solidFill>
                <a:effectLst/>
                <a:latin typeface="Arial" panose="020B0604020202020204" pitchFamily="34" charset="0"/>
                <a:hlinkClick r:id="rId6" tooltip="changed"/>
              </a:rPr>
              <a:t>changed</a:t>
            </a:r>
            <a:endParaRPr lang="en-US" dirty="0"/>
          </a:p>
        </p:txBody>
      </p:sp>
      <p:sp>
        <p:nvSpPr>
          <p:cNvPr id="4" name="Slide Number Placeholder 3">
            <a:extLst>
              <a:ext uri="{FF2B5EF4-FFF2-40B4-BE49-F238E27FC236}">
                <a16:creationId xmlns:a16="http://schemas.microsoft.com/office/drawing/2014/main" id="{179C0F37-437E-B4CD-3B99-7D1B0106AA4F}"/>
              </a:ext>
            </a:extLst>
          </p:cNvPr>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97644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9DB6-2BED-30D6-DBF8-5E5A82588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0275-6E5A-2C7B-E69B-D8D2AB3AF9F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F7D581-A6A9-0B8E-6D6E-63015B473F9F}"/>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to plan or think of something</a:t>
            </a:r>
            <a:endParaRPr lang="en-US" dirty="0"/>
          </a:p>
        </p:txBody>
      </p:sp>
      <p:sp>
        <p:nvSpPr>
          <p:cNvPr id="4" name="Slide Number Placeholder 3">
            <a:extLst>
              <a:ext uri="{FF2B5EF4-FFF2-40B4-BE49-F238E27FC236}">
                <a16:creationId xmlns:a16="http://schemas.microsoft.com/office/drawing/2014/main" id="{BEC9BDB1-7321-0E40-7467-C71CD0A21F02}"/>
              </a:ext>
            </a:extLst>
          </p:cNvPr>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5000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A4CD-578F-FA71-1BE9-0B6ADFB9F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E1658-1315-D510-6C5A-07FCCE1186C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57C5819-DC22-01A5-3942-86F31ED48D36}"/>
              </a:ext>
            </a:extLst>
          </p:cNvPr>
          <p:cNvSpPr>
            <a:spLocks noGrp="1"/>
          </p:cNvSpPr>
          <p:nvPr>
            <p:ph type="body" idx="1"/>
          </p:nvPr>
        </p:nvSpPr>
        <p:spPr/>
        <p:txBody>
          <a:bodyPr/>
          <a:lstStyle/>
          <a:p>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guess"/>
              </a:rPr>
              <a:t>guess</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calculate"/>
              </a:rPr>
              <a:t>calculate</a:t>
            </a:r>
            <a:r>
              <a:rPr lang="en-US" b="1" i="0" dirty="0">
                <a:solidFill>
                  <a:srgbClr val="1D2A57"/>
                </a:solidFill>
                <a:effectLst/>
                <a:latin typeface="Arial" panose="020B0604020202020204" pitchFamily="34" charset="0"/>
              </a:rPr>
              <a:t> the </a:t>
            </a:r>
            <a:r>
              <a:rPr lang="en-US" b="1" i="0" u="none" strike="noStrike" dirty="0">
                <a:solidFill>
                  <a:srgbClr val="1D2A57"/>
                </a:solidFill>
                <a:effectLst/>
                <a:latin typeface="Arial" panose="020B0604020202020204" pitchFamily="34" charset="0"/>
                <a:hlinkClick r:id="rId5" tooltip="cost"/>
              </a:rPr>
              <a:t>cost</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6" tooltip="size"/>
              </a:rPr>
              <a:t>size</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7" tooltip="value"/>
              </a:rPr>
              <a:t>value</a:t>
            </a:r>
            <a:r>
              <a:rPr lang="en-US" b="1" i="0" dirty="0">
                <a:solidFill>
                  <a:srgbClr val="1D2A57"/>
                </a:solidFill>
                <a:effectLst/>
                <a:latin typeface="Arial" panose="020B0604020202020204" pitchFamily="34" charset="0"/>
              </a:rPr>
              <a:t>, etc. of something</a:t>
            </a:r>
            <a:endParaRPr lang="en-US" dirty="0"/>
          </a:p>
        </p:txBody>
      </p:sp>
      <p:sp>
        <p:nvSpPr>
          <p:cNvPr id="4" name="Slide Number Placeholder 3">
            <a:extLst>
              <a:ext uri="{FF2B5EF4-FFF2-40B4-BE49-F238E27FC236}">
                <a16:creationId xmlns:a16="http://schemas.microsoft.com/office/drawing/2014/main" id="{F0185B7B-3D24-D21A-C96B-523250736F67}"/>
              </a:ext>
            </a:extLst>
          </p:cNvPr>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6015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mp3"/><Relationship Id="rId1" Type="http://schemas.microsoft.com/office/2007/relationships/media" Target="../media/media6.mp3"/><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notesSlide" Target="../notesSlides/notesSlide12.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2.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in.pinterest.com/pin/681169512375005265/"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E19F9-0E5A-4B78-8689-F857361B255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35D351DB-5E67-5290-E91B-6C13AE2678E3}"/>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863CD188-C733-9344-38E3-1B261407738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034A5EBE-6C45-2BBB-0E72-24954A82AA48}"/>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AF5875D-4F54-A601-9253-24F3E04543AD}"/>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B09F8D96-39B3-F21C-FEFE-234459D1B2BC}"/>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work out</a:t>
            </a:r>
            <a:r>
              <a:rPr lang="en-US" sz="6000" b="1" dirty="0">
                <a:solidFill>
                  <a:srgbClr val="AD4F0F"/>
                </a:solidFill>
              </a:rPr>
              <a:t> </a:t>
            </a:r>
            <a:r>
              <a:rPr lang="en-US" sz="6000" b="1" dirty="0">
                <a:solidFill>
                  <a:srgbClr val="AD4F0F"/>
                </a:solidFill>
                <a:cs typeface="Calibri" panose="020F0502020204030204" pitchFamily="34" charset="0"/>
              </a:rPr>
              <a:t>(</a:t>
            </a:r>
            <a:r>
              <a:rPr lang="en-US" sz="6000" b="1" dirty="0" err="1">
                <a:solidFill>
                  <a:srgbClr val="AD4F0F"/>
                </a:solidFill>
                <a:cs typeface="Calibri" panose="020F0502020204030204" pitchFamily="34" charset="0"/>
              </a:rPr>
              <a:t>ph.v</a:t>
            </a:r>
            <a:r>
              <a:rPr lang="en-US" sz="6000" b="1" dirty="0">
                <a:solidFill>
                  <a:srgbClr val="AD4F0F"/>
                </a:solidFill>
                <a:cs typeface="Calibri" panose="020F0502020204030204" pitchFamily="34" charset="0"/>
              </a:rPr>
              <a:t>)</a:t>
            </a:r>
          </a:p>
        </p:txBody>
      </p:sp>
      <p:sp>
        <p:nvSpPr>
          <p:cNvPr id="12" name="Rectangle 11">
            <a:extLst>
              <a:ext uri="{FF2B5EF4-FFF2-40B4-BE49-F238E27FC236}">
                <a16:creationId xmlns:a16="http://schemas.microsoft.com/office/drawing/2014/main" id="{D3D27A5E-9460-50BD-285F-60D2E78FDAB2}"/>
              </a:ext>
            </a:extLst>
          </p:cNvPr>
          <p:cNvSpPr/>
          <p:nvPr/>
        </p:nvSpPr>
        <p:spPr>
          <a:xfrm>
            <a:off x="205131" y="4913777"/>
            <a:ext cx="6045088" cy="830997"/>
          </a:xfrm>
          <a:prstGeom prst="rect">
            <a:avLst/>
          </a:prstGeom>
        </p:spPr>
        <p:txBody>
          <a:bodyPr wrap="square">
            <a:spAutoFit/>
          </a:bodyPr>
          <a:lstStyle/>
          <a:p>
            <a:pPr lvl="0" algn="ctr"/>
            <a:r>
              <a:rPr lang="en-US" sz="4800" dirty="0" err="1"/>
              <a:t>suy</a:t>
            </a:r>
            <a:r>
              <a:rPr lang="en-US" sz="4800" dirty="0"/>
              <a:t> </a:t>
            </a:r>
            <a:r>
              <a:rPr lang="en-US" sz="4800" dirty="0" err="1"/>
              <a:t>nghĩ</a:t>
            </a:r>
            <a:r>
              <a:rPr lang="en-US" sz="4800" dirty="0"/>
              <a:t>, </a:t>
            </a:r>
            <a:r>
              <a:rPr lang="en-US" sz="4800" dirty="0" err="1"/>
              <a:t>lên</a:t>
            </a:r>
            <a:r>
              <a:rPr lang="en-US" sz="4800" dirty="0"/>
              <a:t> </a:t>
            </a:r>
            <a:r>
              <a:rPr lang="en-US" sz="4800" dirty="0" err="1"/>
              <a:t>kế</a:t>
            </a:r>
            <a:r>
              <a:rPr lang="en-US" sz="4800" dirty="0"/>
              <a:t> </a:t>
            </a:r>
            <a:r>
              <a:rPr lang="en-US" sz="4800" dirty="0" err="1"/>
              <a:t>hoạch</a:t>
            </a:r>
            <a:endParaRPr lang="en-US" sz="6600" dirty="0"/>
          </a:p>
        </p:txBody>
      </p:sp>
      <p:sp>
        <p:nvSpPr>
          <p:cNvPr id="2" name="Rectangle 1">
            <a:extLst>
              <a:ext uri="{FF2B5EF4-FFF2-40B4-BE49-F238E27FC236}">
                <a16:creationId xmlns:a16="http://schemas.microsoft.com/office/drawing/2014/main" id="{C88509B2-2117-49FE-71F8-880C72063A9E}"/>
              </a:ext>
            </a:extLst>
          </p:cNvPr>
          <p:cNvSpPr/>
          <p:nvPr/>
        </p:nvSpPr>
        <p:spPr>
          <a:xfrm>
            <a:off x="1553588" y="3861719"/>
            <a:ext cx="3113866"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wɜ</a:t>
            </a:r>
            <a:r>
              <a:rPr lang="en-US" sz="4800" b="1" dirty="0">
                <a:solidFill>
                  <a:schemeClr val="accent5">
                    <a:lumMod val="50000"/>
                  </a:schemeClr>
                </a:solidFill>
              </a:rPr>
              <a:t>ː.</a:t>
            </a:r>
            <a:r>
              <a:rPr lang="en-US" sz="4800" b="1" dirty="0" err="1">
                <a:solidFill>
                  <a:schemeClr val="accent5">
                    <a:lumMod val="50000"/>
                  </a:schemeClr>
                </a:solidFill>
              </a:rPr>
              <a:t>kaʊt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EE697C46-9841-2AE5-588D-ADBFA7B3D968}"/>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36522F9C-4A27-8BA4-1F31-5879F85A20C2}"/>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4" name="Picture 3">
            <a:extLst>
              <a:ext uri="{FF2B5EF4-FFF2-40B4-BE49-F238E27FC236}">
                <a16:creationId xmlns:a16="http://schemas.microsoft.com/office/drawing/2014/main" id="{9AEBEB32-1C75-83D9-4BD1-2D298688368E}"/>
              </a:ext>
            </a:extLst>
          </p:cNvPr>
          <p:cNvPicPr>
            <a:picLocks noChangeAspect="1"/>
          </p:cNvPicPr>
          <p:nvPr/>
        </p:nvPicPr>
        <p:blipFill>
          <a:blip r:embed="rId5"/>
          <a:stretch>
            <a:fillRect/>
          </a:stretch>
        </p:blipFill>
        <p:spPr>
          <a:xfrm>
            <a:off x="5935668" y="2019210"/>
            <a:ext cx="6334143" cy="3853979"/>
          </a:xfrm>
          <a:prstGeom prst="rect">
            <a:avLst/>
          </a:prstGeom>
        </p:spPr>
      </p:pic>
      <p:pic>
        <p:nvPicPr>
          <p:cNvPr id="3" name="workout">
            <a:hlinkClick r:id="" action="ppaction://media"/>
            <a:extLst>
              <a:ext uri="{FF2B5EF4-FFF2-40B4-BE49-F238E27FC236}">
                <a16:creationId xmlns:a16="http://schemas.microsoft.com/office/drawing/2014/main" id="{0B6F6A73-E49D-8BA0-B43D-BD5A167117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9682" y="1993834"/>
            <a:ext cx="516638" cy="516638"/>
          </a:xfrm>
          <a:prstGeom prst="rect">
            <a:avLst/>
          </a:prstGeom>
        </p:spPr>
      </p:pic>
    </p:spTree>
    <p:extLst>
      <p:ext uri="{BB962C8B-B14F-4D97-AF65-F5344CB8AC3E}">
        <p14:creationId xmlns:p14="http://schemas.microsoft.com/office/powerpoint/2010/main" val="35781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F872-46CD-ECD1-CBC9-3A562A80134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EA4B9145-784E-D928-277E-BCD7469E0CD2}"/>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D1F95171-3967-810F-2D72-701F91B0EBE6}"/>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23E5A5D8-D90A-77AD-7D47-2D652AF6E82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C6C64B36-B5A0-926C-06CE-59178B78381A}"/>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93309D1D-610C-CA2C-75D3-D76AEE58B76E}"/>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estimate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3E5EFA7B-04C6-2BD6-D4BA-60ABCCB6C56D}"/>
              </a:ext>
            </a:extLst>
          </p:cNvPr>
          <p:cNvSpPr/>
          <p:nvPr/>
        </p:nvSpPr>
        <p:spPr>
          <a:xfrm>
            <a:off x="49740" y="4628899"/>
            <a:ext cx="6045088" cy="830997"/>
          </a:xfrm>
          <a:prstGeom prst="rect">
            <a:avLst/>
          </a:prstGeom>
        </p:spPr>
        <p:txBody>
          <a:bodyPr wrap="square">
            <a:spAutoFit/>
          </a:bodyPr>
          <a:lstStyle/>
          <a:p>
            <a:pPr lvl="0" algn="ctr"/>
            <a:r>
              <a:rPr lang="en-US" sz="4800" dirty="0" err="1"/>
              <a:t>đánh</a:t>
            </a:r>
            <a:r>
              <a:rPr lang="en-US" sz="4800" dirty="0"/>
              <a:t> </a:t>
            </a:r>
            <a:r>
              <a:rPr lang="en-US" sz="4800" dirty="0" err="1"/>
              <a:t>giá</a:t>
            </a:r>
            <a:r>
              <a:rPr lang="en-US" sz="4800" dirty="0"/>
              <a:t>, </a:t>
            </a:r>
            <a:r>
              <a:rPr lang="en-US" sz="4800" dirty="0" err="1"/>
              <a:t>ước</a:t>
            </a:r>
            <a:r>
              <a:rPr lang="en-US" sz="4800" dirty="0"/>
              <a:t> </a:t>
            </a:r>
            <a:r>
              <a:rPr lang="en-US" sz="4800" dirty="0" err="1"/>
              <a:t>lượng</a:t>
            </a:r>
            <a:endParaRPr lang="en-US" sz="6600" dirty="0"/>
          </a:p>
        </p:txBody>
      </p:sp>
      <p:sp>
        <p:nvSpPr>
          <p:cNvPr id="2" name="Rectangle 1">
            <a:extLst>
              <a:ext uri="{FF2B5EF4-FFF2-40B4-BE49-F238E27FC236}">
                <a16:creationId xmlns:a16="http://schemas.microsoft.com/office/drawing/2014/main" id="{7B369555-D6AB-55BA-CF93-BCC8F93B61BA}"/>
              </a:ext>
            </a:extLst>
          </p:cNvPr>
          <p:cNvSpPr/>
          <p:nvPr/>
        </p:nvSpPr>
        <p:spPr>
          <a:xfrm>
            <a:off x="1078986" y="3199783"/>
            <a:ext cx="3540777" cy="830997"/>
          </a:xfrm>
          <a:prstGeom prst="rect">
            <a:avLst/>
          </a:prstGeom>
        </p:spPr>
        <p:txBody>
          <a:bodyPr wrap="none">
            <a:spAutoFit/>
          </a:bodyPr>
          <a:lstStyle/>
          <a:p>
            <a:pPr algn="ctr"/>
            <a:r>
              <a:rPr lang="en-US" sz="4800" b="1" dirty="0">
                <a:solidFill>
                  <a:schemeClr val="accent5">
                    <a:lumMod val="50000"/>
                  </a:schemeClr>
                </a:solidFill>
              </a:rPr>
              <a:t> /ˈ</a:t>
            </a:r>
            <a:r>
              <a:rPr lang="en-US" sz="4800" b="1" dirty="0" err="1">
                <a:solidFill>
                  <a:schemeClr val="accent5">
                    <a:lumMod val="50000"/>
                  </a:schemeClr>
                </a:solidFill>
              </a:rPr>
              <a:t>es.tɪ.meɪt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30A3066C-181A-6E25-253A-6E6C873D34F3}"/>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C20E089D-1F04-FD5E-AB35-86ACE1696100}"/>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C616FCD2-3226-D5B0-5A5C-FBAE35C2FDEC}"/>
              </a:ext>
            </a:extLst>
          </p:cNvPr>
          <p:cNvPicPr>
            <a:picLocks noChangeAspect="1"/>
          </p:cNvPicPr>
          <p:nvPr/>
        </p:nvPicPr>
        <p:blipFill>
          <a:blip r:embed="rId5"/>
          <a:stretch>
            <a:fillRect/>
          </a:stretch>
        </p:blipFill>
        <p:spPr>
          <a:xfrm>
            <a:off x="8110108" y="1094778"/>
            <a:ext cx="2672674" cy="5117565"/>
          </a:xfrm>
          <a:prstGeom prst="rect">
            <a:avLst/>
          </a:prstGeom>
        </p:spPr>
      </p:pic>
      <p:pic>
        <p:nvPicPr>
          <p:cNvPr id="6" name="estimate_estimate">
            <a:hlinkClick r:id="" action="ppaction://media"/>
            <a:extLst>
              <a:ext uri="{FF2B5EF4-FFF2-40B4-BE49-F238E27FC236}">
                <a16:creationId xmlns:a16="http://schemas.microsoft.com/office/drawing/2014/main" id="{2F22073F-7DE2-2452-17D2-7ECAE872AB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5475" y="1975119"/>
            <a:ext cx="623184" cy="623184"/>
          </a:xfrm>
          <a:prstGeom prst="rect">
            <a:avLst/>
          </a:prstGeom>
        </p:spPr>
      </p:pic>
    </p:spTree>
    <p:extLst>
      <p:ext uri="{BB962C8B-B14F-4D97-AF65-F5344CB8AC3E}">
        <p14:creationId xmlns:p14="http://schemas.microsoft.com/office/powerpoint/2010/main" val="5877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DB67-C9B3-4737-7E35-E6D75AF45DE3}"/>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DECBC3B8-02CB-66AA-3440-C4C2C543141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696053E-A205-74A9-CC0A-6C6DA6BC436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EEE7437A-0C9B-CD85-45CF-EBAF66927DF1}"/>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F68E2171-7E81-11F1-8470-CC1390D3745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29E8AADB-B589-1630-C5A5-146070A75C74}"/>
              </a:ext>
            </a:extLst>
          </p:cNvPr>
          <p:cNvSpPr txBox="1">
            <a:spLocks/>
          </p:cNvSpPr>
          <p:nvPr/>
        </p:nvSpPr>
        <p:spPr>
          <a:xfrm>
            <a:off x="612111" y="1528724"/>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hunt (for </a:t>
            </a:r>
            <a:r>
              <a:rPr lang="en-US" sz="8000" b="1" dirty="0" err="1">
                <a:solidFill>
                  <a:srgbClr val="AD4F0F"/>
                </a:solidFill>
              </a:rPr>
              <a:t>sth</a:t>
            </a:r>
            <a:r>
              <a:rPr lang="en-US" sz="8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22FBC625-0F8D-92DB-0238-F0993BEAAB7E}"/>
              </a:ext>
            </a:extLst>
          </p:cNvPr>
          <p:cNvSpPr/>
          <p:nvPr/>
        </p:nvSpPr>
        <p:spPr>
          <a:xfrm>
            <a:off x="-173170" y="4247712"/>
            <a:ext cx="6045088" cy="830997"/>
          </a:xfrm>
          <a:prstGeom prst="rect">
            <a:avLst/>
          </a:prstGeom>
        </p:spPr>
        <p:txBody>
          <a:bodyPr wrap="square">
            <a:spAutoFit/>
          </a:bodyPr>
          <a:lstStyle/>
          <a:p>
            <a:pPr lvl="0" algn="ctr"/>
            <a:r>
              <a:rPr lang="en-US" sz="4800" dirty="0" err="1"/>
              <a:t>săn</a:t>
            </a:r>
            <a:r>
              <a:rPr lang="en-US" sz="4800" dirty="0"/>
              <a:t> </a:t>
            </a:r>
            <a:r>
              <a:rPr lang="en-US" sz="4800" dirty="0" err="1"/>
              <a:t>lùng</a:t>
            </a:r>
            <a:endParaRPr lang="en-US" sz="6600" dirty="0"/>
          </a:p>
        </p:txBody>
      </p:sp>
      <p:sp>
        <p:nvSpPr>
          <p:cNvPr id="2" name="Rectangle 1">
            <a:extLst>
              <a:ext uri="{FF2B5EF4-FFF2-40B4-BE49-F238E27FC236}">
                <a16:creationId xmlns:a16="http://schemas.microsoft.com/office/drawing/2014/main" id="{BECD27AF-EBAB-420E-4811-DECD4BD24266}"/>
              </a:ext>
            </a:extLst>
          </p:cNvPr>
          <p:cNvSpPr/>
          <p:nvPr/>
        </p:nvSpPr>
        <p:spPr>
          <a:xfrm>
            <a:off x="1842977" y="3220787"/>
            <a:ext cx="2012795"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hʌnt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B04799BC-674E-4EF9-C00D-F10FF7176BEF}"/>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2F63C7E9-D014-EDED-7D39-FDA03C34682C}"/>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4" name="Picture 3">
            <a:extLst>
              <a:ext uri="{FF2B5EF4-FFF2-40B4-BE49-F238E27FC236}">
                <a16:creationId xmlns:a16="http://schemas.microsoft.com/office/drawing/2014/main" id="{F8E85281-FAAF-0E7F-7280-17A6554F31E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428534" y="2875150"/>
            <a:ext cx="5763466" cy="4080593"/>
          </a:xfrm>
          <a:prstGeom prst="rect">
            <a:avLst/>
          </a:prstGeom>
        </p:spPr>
      </p:pic>
      <p:pic>
        <p:nvPicPr>
          <p:cNvPr id="6" name="hunt">
            <a:hlinkClick r:id="" action="ppaction://media"/>
            <a:extLst>
              <a:ext uri="{FF2B5EF4-FFF2-40B4-BE49-F238E27FC236}">
                <a16:creationId xmlns:a16="http://schemas.microsoft.com/office/drawing/2014/main" id="{7B5B4DA6-9554-3EAB-96C6-C46EC63D709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4490" y="1959051"/>
            <a:ext cx="585153" cy="585153"/>
          </a:xfrm>
          <a:prstGeom prst="rect">
            <a:avLst/>
          </a:prstGeom>
        </p:spPr>
      </p:pic>
    </p:spTree>
    <p:extLst>
      <p:ext uri="{BB962C8B-B14F-4D97-AF65-F5344CB8AC3E}">
        <p14:creationId xmlns:p14="http://schemas.microsoft.com/office/powerpoint/2010/main" val="1032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5BE27-4F76-8168-D6A0-48E106EAEA19}"/>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1E9B1C17-C150-66B6-4E7B-C561710FD5D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C9A97E1-E1B2-25F1-1B69-40C222EA1AA0}"/>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FF0E3057-4743-8612-4F67-573567338E1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5AC088F-B3B2-CA3F-37FD-58AD9B4ED64E}"/>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37F25632-0C33-C5E9-8B43-89FF6E4FB4BA}"/>
              </a:ext>
            </a:extLst>
          </p:cNvPr>
          <p:cNvSpPr txBox="1">
            <a:spLocks/>
          </p:cNvSpPr>
          <p:nvPr/>
        </p:nvSpPr>
        <p:spPr>
          <a:xfrm>
            <a:off x="-281268" y="1952010"/>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smooth </a:t>
            </a:r>
            <a:r>
              <a:rPr lang="en-US" sz="6000" b="1" dirty="0">
                <a:solidFill>
                  <a:srgbClr val="AD4F0F"/>
                </a:solidFill>
                <a:cs typeface="Calibri" panose="020F0502020204030204" pitchFamily="34" charset="0"/>
              </a:rPr>
              <a:t>(a)</a:t>
            </a:r>
          </a:p>
        </p:txBody>
      </p:sp>
      <p:sp>
        <p:nvSpPr>
          <p:cNvPr id="12" name="Rectangle 11">
            <a:extLst>
              <a:ext uri="{FF2B5EF4-FFF2-40B4-BE49-F238E27FC236}">
                <a16:creationId xmlns:a16="http://schemas.microsoft.com/office/drawing/2014/main" id="{0D65B96C-1185-EBD8-4DED-470BF184B49C}"/>
              </a:ext>
            </a:extLst>
          </p:cNvPr>
          <p:cNvSpPr/>
          <p:nvPr/>
        </p:nvSpPr>
        <p:spPr>
          <a:xfrm>
            <a:off x="-173170" y="4247712"/>
            <a:ext cx="6045088" cy="830997"/>
          </a:xfrm>
          <a:prstGeom prst="rect">
            <a:avLst/>
          </a:prstGeom>
        </p:spPr>
        <p:txBody>
          <a:bodyPr wrap="square">
            <a:spAutoFit/>
          </a:bodyPr>
          <a:lstStyle/>
          <a:p>
            <a:pPr lvl="0" algn="ctr"/>
            <a:r>
              <a:rPr lang="en-US" sz="4800" dirty="0" err="1"/>
              <a:t>trôi</a:t>
            </a:r>
            <a:r>
              <a:rPr lang="en-US" sz="4800" dirty="0"/>
              <a:t> </a:t>
            </a:r>
            <a:r>
              <a:rPr lang="en-US" sz="4800" dirty="0" err="1"/>
              <a:t>chảy</a:t>
            </a:r>
            <a:r>
              <a:rPr lang="en-US" sz="4800" dirty="0"/>
              <a:t>, </a:t>
            </a:r>
            <a:r>
              <a:rPr lang="en-US" sz="4800" dirty="0" err="1"/>
              <a:t>suôn</a:t>
            </a:r>
            <a:r>
              <a:rPr lang="en-US" sz="4800" dirty="0"/>
              <a:t> </a:t>
            </a:r>
            <a:r>
              <a:rPr lang="en-US" sz="4800" dirty="0" err="1"/>
              <a:t>sẻ</a:t>
            </a:r>
            <a:endParaRPr lang="en-US" sz="6600" dirty="0"/>
          </a:p>
        </p:txBody>
      </p:sp>
      <p:sp>
        <p:nvSpPr>
          <p:cNvPr id="2" name="Rectangle 1">
            <a:extLst>
              <a:ext uri="{FF2B5EF4-FFF2-40B4-BE49-F238E27FC236}">
                <a16:creationId xmlns:a16="http://schemas.microsoft.com/office/drawing/2014/main" id="{4C56E4B7-8A1D-8547-280B-4E578751A221}"/>
              </a:ext>
            </a:extLst>
          </p:cNvPr>
          <p:cNvSpPr/>
          <p:nvPr/>
        </p:nvSpPr>
        <p:spPr>
          <a:xfrm>
            <a:off x="1642409" y="3220787"/>
            <a:ext cx="2413931"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smuːð</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5DDA08DB-4F62-BD03-31D3-5095C91984ED}"/>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5" name="Picture 4">
            <a:extLst>
              <a:ext uri="{FF2B5EF4-FFF2-40B4-BE49-F238E27FC236}">
                <a16:creationId xmlns:a16="http://schemas.microsoft.com/office/drawing/2014/main" id="{E449B5CF-9192-0430-E19D-F127FF019D4B}"/>
              </a:ext>
            </a:extLst>
          </p:cNvPr>
          <p:cNvPicPr>
            <a:picLocks noChangeAspect="1"/>
          </p:cNvPicPr>
          <p:nvPr/>
        </p:nvPicPr>
        <p:blipFill>
          <a:blip r:embed="rId5"/>
          <a:stretch>
            <a:fillRect/>
          </a:stretch>
        </p:blipFill>
        <p:spPr>
          <a:xfrm>
            <a:off x="5727330" y="1634888"/>
            <a:ext cx="6613187" cy="4833792"/>
          </a:xfrm>
          <a:prstGeom prst="rect">
            <a:avLst/>
          </a:prstGeom>
        </p:spPr>
      </p:pic>
      <p:pic>
        <p:nvPicPr>
          <p:cNvPr id="6" name="smooth">
            <a:hlinkClick r:id="" action="ppaction://media"/>
            <a:extLst>
              <a:ext uri="{FF2B5EF4-FFF2-40B4-BE49-F238E27FC236}">
                <a16:creationId xmlns:a16="http://schemas.microsoft.com/office/drawing/2014/main" id="{0B23DA1C-DFD2-D5FD-A27D-1E95A5578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1366" y="2301879"/>
            <a:ext cx="830997" cy="830997"/>
          </a:xfrm>
          <a:prstGeom prst="rect">
            <a:avLst/>
          </a:prstGeom>
        </p:spPr>
      </p:pic>
    </p:spTree>
    <p:extLst>
      <p:ext uri="{BB962C8B-B14F-4D97-AF65-F5344CB8AC3E}">
        <p14:creationId xmlns:p14="http://schemas.microsoft.com/office/powerpoint/2010/main" val="9666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2912328354"/>
              </p:ext>
            </p:extLst>
          </p:nvPr>
        </p:nvGraphicFramePr>
        <p:xfrm>
          <a:off x="1022555" y="1105744"/>
          <a:ext cx="10953135" cy="5718895"/>
        </p:xfrm>
        <a:graphic>
          <a:graphicData uri="http://schemas.openxmlformats.org/drawingml/2006/table">
            <a:tbl>
              <a:tblPr firstRow="1" bandRow="1">
                <a:tableStyleId>{5DA37D80-6434-44D0-A028-1B22A696006F}</a:tableStyleId>
              </a:tblPr>
              <a:tblGrid>
                <a:gridCol w="3778045">
                  <a:extLst>
                    <a:ext uri="{9D8B030D-6E8A-4147-A177-3AD203B41FA5}">
                      <a16:colId xmlns:a16="http://schemas.microsoft.com/office/drawing/2014/main" val="20000"/>
                    </a:ext>
                  </a:extLst>
                </a:gridCol>
                <a:gridCol w="3691759">
                  <a:extLst>
                    <a:ext uri="{9D8B030D-6E8A-4147-A177-3AD203B41FA5}">
                      <a16:colId xmlns:a16="http://schemas.microsoft.com/office/drawing/2014/main" val="20001"/>
                    </a:ext>
                  </a:extLst>
                </a:gridCol>
                <a:gridCol w="3483331">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cost (n)</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UK /</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kɒst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 US /</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kɑːst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a:solidFill>
                            <a:schemeClr val="tx1"/>
                          </a:solidFill>
                          <a:effectLst/>
                          <a:latin typeface="Calibri" panose="020F0502020204030204" pitchFamily="34" charset="0"/>
                          <a:cs typeface="Times New Roman" panose="02020603050405020304" pitchFamily="18" charset="0"/>
                        </a:rPr>
                        <a:t>chi </a:t>
                      </a:r>
                      <a:r>
                        <a:rPr lang="en-US" sz="3200" b="0" kern="1200" dirty="0" err="1">
                          <a:solidFill>
                            <a:schemeClr val="tx1"/>
                          </a:solidFill>
                          <a:effectLst/>
                          <a:latin typeface="Calibri" panose="020F0502020204030204" pitchFamily="34" charset="0"/>
                          <a:cs typeface="Times New Roman" panose="02020603050405020304" pitchFamily="18" charset="0"/>
                        </a:rPr>
                        <a:t>phí</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fixed (a)</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fɪkst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Calibri" panose="020F0502020204030204" pitchFamily="34" charset="0"/>
                          <a:cs typeface="Times New Roman" panose="02020603050405020304" pitchFamily="18" charset="0"/>
                        </a:rPr>
                        <a:t>cố</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định</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work out (</a:t>
                      </a:r>
                      <a:r>
                        <a:rPr lang="en-US" sz="3200" b="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ph.v</a:t>
                      </a: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/ˈ</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wɜ</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ː.</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kaʊt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Calibri" panose="020F0502020204030204" pitchFamily="34" charset="0"/>
                          <a:cs typeface="Times New Roman" panose="02020603050405020304" pitchFamily="18" charset="0"/>
                        </a:rPr>
                        <a:t>suy</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nghĩ</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lên</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kế</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hoạch</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26221227"/>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estimate (v)</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/ˈ</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es.tɪ.meɪt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vi-VN" sz="3200" b="0" kern="1200" dirty="0">
                          <a:solidFill>
                            <a:schemeClr val="tx1"/>
                          </a:solidFill>
                          <a:effectLst/>
                          <a:latin typeface="Calibri" panose="020F0502020204030204" pitchFamily="34" charset="0"/>
                          <a:cs typeface="Times New Roman" panose="02020603050405020304" pitchFamily="18" charset="0"/>
                        </a:rPr>
                        <a:t>đánh giá, ước lượng</a:t>
                      </a:r>
                    </a:p>
                  </a:txBody>
                  <a:tcPr marL="36195" marR="36195" marT="71755" marB="71755" anchor="ctr"/>
                </a:tc>
                <a:extLst>
                  <a:ext uri="{0D108BD9-81ED-4DB2-BD59-A6C34878D82A}">
                    <a16:rowId xmlns:a16="http://schemas.microsoft.com/office/drawing/2014/main" val="663421673"/>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5. hunt (v)</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hʌnt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b="0" kern="1200" dirty="0" err="1">
                          <a:solidFill>
                            <a:schemeClr val="tx1"/>
                          </a:solidFill>
                          <a:effectLst/>
                          <a:latin typeface="Calibri" panose="020F0502020204030204" pitchFamily="34" charset="0"/>
                          <a:cs typeface="Times New Roman" panose="02020603050405020304" pitchFamily="18" charset="0"/>
                        </a:rPr>
                        <a:t>săn</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lùng</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822158730"/>
                  </a:ext>
                </a:extLst>
              </a:tr>
              <a:tr h="277696">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6. smooth (a)</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smuːð</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Calibri" panose="020F0502020204030204" pitchFamily="34" charset="0"/>
                          <a:cs typeface="Times New Roman" panose="02020603050405020304" pitchFamily="18" charset="0"/>
                        </a:rPr>
                        <a:t>trôi</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chảy</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suôn</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sẻ</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69222920"/>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cost US">
            <a:hlinkClick r:id="" action="ppaction://media"/>
            <a:extLst>
              <a:ext uri="{FF2B5EF4-FFF2-40B4-BE49-F238E27FC236}">
                <a16:creationId xmlns:a16="http://schemas.microsoft.com/office/drawing/2014/main" id="{D46058B4-1951-D778-E005-A68B1B420599}"/>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923085" y="2132965"/>
            <a:ext cx="487363" cy="487363"/>
          </a:xfrm>
          <a:prstGeom prst="rect">
            <a:avLst/>
          </a:prstGeom>
        </p:spPr>
      </p:pic>
      <p:pic>
        <p:nvPicPr>
          <p:cNvPr id="4" name="cost UK">
            <a:hlinkClick r:id="" action="ppaction://media"/>
            <a:extLst>
              <a:ext uri="{FF2B5EF4-FFF2-40B4-BE49-F238E27FC236}">
                <a16:creationId xmlns:a16="http://schemas.microsoft.com/office/drawing/2014/main" id="{563F366E-D3C7-8B67-F981-7F4CDE439875}"/>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3626485" y="2132965"/>
            <a:ext cx="487363" cy="487363"/>
          </a:xfrm>
          <a:prstGeom prst="rect">
            <a:avLst/>
          </a:prstGeom>
        </p:spPr>
      </p:pic>
      <p:pic>
        <p:nvPicPr>
          <p:cNvPr id="5" name="fixed">
            <a:hlinkClick r:id="" action="ppaction://media"/>
            <a:extLst>
              <a:ext uri="{FF2B5EF4-FFF2-40B4-BE49-F238E27FC236}">
                <a16:creationId xmlns:a16="http://schemas.microsoft.com/office/drawing/2014/main" id="{D951722A-B79D-B321-DA7D-C65C2668138B}"/>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256085" y="2803525"/>
            <a:ext cx="487363" cy="487363"/>
          </a:xfrm>
          <a:prstGeom prst="rect">
            <a:avLst/>
          </a:prstGeom>
        </p:spPr>
      </p:pic>
      <p:pic>
        <p:nvPicPr>
          <p:cNvPr id="7" name="workout">
            <a:hlinkClick r:id="" action="ppaction://media"/>
            <a:extLst>
              <a:ext uri="{FF2B5EF4-FFF2-40B4-BE49-F238E27FC236}">
                <a16:creationId xmlns:a16="http://schemas.microsoft.com/office/drawing/2014/main" id="{E20C709F-FB19-7305-2BE8-A7C53C432034}"/>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216310" y="3839845"/>
            <a:ext cx="487363" cy="487363"/>
          </a:xfrm>
          <a:prstGeom prst="rect">
            <a:avLst/>
          </a:prstGeom>
        </p:spPr>
      </p:pic>
      <p:pic>
        <p:nvPicPr>
          <p:cNvPr id="8" name="estimate_estimate">
            <a:hlinkClick r:id="" action="ppaction://media"/>
            <a:extLst>
              <a:ext uri="{FF2B5EF4-FFF2-40B4-BE49-F238E27FC236}">
                <a16:creationId xmlns:a16="http://schemas.microsoft.com/office/drawing/2014/main" id="{89C8D37F-2B53-1C36-9DE3-5CAA18B10E0F}"/>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216309" y="4775042"/>
            <a:ext cx="487363" cy="487363"/>
          </a:xfrm>
          <a:prstGeom prst="rect">
            <a:avLst/>
          </a:prstGeom>
        </p:spPr>
      </p:pic>
      <p:pic>
        <p:nvPicPr>
          <p:cNvPr id="9" name="hunt">
            <a:hlinkClick r:id="" action="ppaction://media"/>
            <a:extLst>
              <a:ext uri="{FF2B5EF4-FFF2-40B4-BE49-F238E27FC236}">
                <a16:creationId xmlns:a16="http://schemas.microsoft.com/office/drawing/2014/main" id="{1B641D96-8DF5-048F-2952-F0D98E2DEF49}"/>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216308" y="5567681"/>
            <a:ext cx="487363" cy="487363"/>
          </a:xfrm>
          <a:prstGeom prst="rect">
            <a:avLst/>
          </a:prstGeom>
        </p:spPr>
      </p:pic>
      <p:pic>
        <p:nvPicPr>
          <p:cNvPr id="20" name="smooth">
            <a:hlinkClick r:id="" action="ppaction://media"/>
            <a:extLst>
              <a:ext uri="{FF2B5EF4-FFF2-40B4-BE49-F238E27FC236}">
                <a16:creationId xmlns:a16="http://schemas.microsoft.com/office/drawing/2014/main" id="{142C53E1-EC72-500F-29AE-72834CB952D2}"/>
              </a:ext>
            </a:extLst>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216308" y="6360320"/>
            <a:ext cx="487363" cy="487363"/>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20"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48"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92"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60"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52" fill="hold"/>
                                        <p:tgtEl>
                                          <p:spTgt spid="9"/>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68"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audio>
              <p:cMediaNode vol="80000">
                <p:cTn id="32" fill="hold" display="0">
                  <p:stCondLst>
                    <p:cond delay="indefinite"/>
                  </p:stCondLst>
                  <p:endCondLst>
                    <p:cond evt="onStopAudio" delay="0">
                      <p:tgtEl>
                        <p:sldTgt/>
                      </p:tgtEl>
                    </p:cond>
                  </p:endCondLst>
                </p:cTn>
                <p:tgtEl>
                  <p:spTgt spid="4"/>
                </p:tgtEl>
              </p:cMediaNode>
            </p:audio>
            <p:audio>
              <p:cMediaNode vol="80000">
                <p:cTn id="33" fill="hold" display="0">
                  <p:stCondLst>
                    <p:cond delay="indefinite"/>
                  </p:stCondLst>
                  <p:endCondLst>
                    <p:cond evt="onStopAudio" delay="0">
                      <p:tgtEl>
                        <p:sldTgt/>
                      </p:tgtEl>
                    </p:cond>
                  </p:endCondLst>
                </p:cTn>
                <p:tgtEl>
                  <p:spTgt spid="5"/>
                </p:tgtEl>
              </p:cMediaNode>
            </p:audio>
            <p:audio>
              <p:cMediaNode vol="80000">
                <p:cTn id="34" fill="hold" display="0">
                  <p:stCondLst>
                    <p:cond delay="indefinite"/>
                  </p:stCondLst>
                  <p:endCondLst>
                    <p:cond evt="onStopAudio" delay="0">
                      <p:tgtEl>
                        <p:sldTgt/>
                      </p:tgtEl>
                    </p:cond>
                  </p:endCondLst>
                </p:cTn>
                <p:tgtEl>
                  <p:spTgt spid="7"/>
                </p:tgtEl>
              </p:cMediaNode>
            </p:audio>
            <p:audio>
              <p:cMediaNode vol="80000">
                <p:cTn id="35" fill="hold" display="0">
                  <p:stCondLst>
                    <p:cond delay="indefinite"/>
                  </p:stCondLst>
                  <p:endCondLst>
                    <p:cond evt="onStopAudio" delay="0">
                      <p:tgtEl>
                        <p:sldTgt/>
                      </p:tgtEl>
                    </p:cond>
                  </p:endCondLst>
                </p:cTn>
                <p:tgtEl>
                  <p:spTgt spid="8"/>
                </p:tgtEl>
              </p:cMediaNode>
            </p:audio>
            <p:audio>
              <p:cMediaNode vol="80000">
                <p:cTn id="36" fill="hold" display="0">
                  <p:stCondLst>
                    <p:cond delay="indefinite"/>
                  </p:stCondLst>
                  <p:endCondLst>
                    <p:cond evt="onStopAudio" delay="0">
                      <p:tgtEl>
                        <p:sldTgt/>
                      </p:tgtEl>
                    </p:cond>
                  </p:endCondLst>
                </p:cTn>
                <p:tgtEl>
                  <p:spTgt spid="9"/>
                </p:tgtEl>
              </p:cMediaNode>
            </p:audio>
            <p:audio>
              <p:cMediaNode vol="80000">
                <p:cTn id="37" fill="hold" display="0">
                  <p:stCondLst>
                    <p:cond delay="indefinite"/>
                  </p:stCondLst>
                  <p:endCondLst>
                    <p:cond evt="onStopAudio" delay="0">
                      <p:tgtEl>
                        <p:sldTgt/>
                      </p:tgtEl>
                    </p:cond>
                  </p:endCondLst>
                </p:cTn>
                <p:tgtEl>
                  <p:spTgt spid="2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487067" y="1941972"/>
            <a:ext cx="7493561" cy="4421143"/>
          </a:xfrm>
        </p:spPr>
        <p:txBody>
          <a:bodyPr>
            <a:noAutofit/>
          </a:bodyPr>
          <a:lstStyle/>
          <a:p>
            <a:pPr marL="0" indent="0">
              <a:lnSpc>
                <a:spcPct val="100000"/>
              </a:lnSpc>
              <a:spcBef>
                <a:spcPts val="600"/>
              </a:spcBef>
              <a:buNone/>
            </a:pPr>
            <a:r>
              <a:rPr lang="en-US" sz="3000" b="1" dirty="0">
                <a:solidFill>
                  <a:srgbClr val="F16649"/>
                </a:solidFill>
              </a:rPr>
              <a:t>1. </a:t>
            </a:r>
            <a:r>
              <a:rPr lang="en-US" sz="3000" b="1" dirty="0"/>
              <a:t>What can a package tour save you?</a:t>
            </a:r>
          </a:p>
          <a:p>
            <a:pPr marL="0" indent="0">
              <a:lnSpc>
                <a:spcPct val="100000"/>
              </a:lnSpc>
              <a:spcBef>
                <a:spcPts val="600"/>
              </a:spcBef>
              <a:buNone/>
            </a:pPr>
            <a:r>
              <a:rPr lang="en-US" sz="3000" b="1" dirty="0">
                <a:solidFill>
                  <a:srgbClr val="F16649"/>
                </a:solidFill>
              </a:rPr>
              <a:t>2. </a:t>
            </a:r>
            <a:r>
              <a:rPr lang="en-US" sz="3000" b="1" dirty="0"/>
              <a:t>What disadvantage of a package tour does the passage mention?</a:t>
            </a:r>
          </a:p>
          <a:p>
            <a:pPr marL="0" indent="0">
              <a:lnSpc>
                <a:spcPct val="100000"/>
              </a:lnSpc>
              <a:spcBef>
                <a:spcPts val="600"/>
              </a:spcBef>
              <a:buNone/>
            </a:pPr>
            <a:r>
              <a:rPr lang="en-US" sz="3000" b="1" dirty="0">
                <a:solidFill>
                  <a:srgbClr val="F16649"/>
                </a:solidFill>
              </a:rPr>
              <a:t>3. </a:t>
            </a:r>
            <a:r>
              <a:rPr lang="en-US" sz="3000" b="1" dirty="0"/>
              <a:t>What do </a:t>
            </a:r>
            <a:r>
              <a:rPr lang="en-US" sz="3000" b="1" dirty="0" err="1"/>
              <a:t>travellers</a:t>
            </a:r>
            <a:r>
              <a:rPr lang="en-US" sz="3000" b="1" dirty="0"/>
              <a:t> have to do on a self-guided tour?</a:t>
            </a:r>
          </a:p>
          <a:p>
            <a:pPr marL="0" indent="0">
              <a:lnSpc>
                <a:spcPct val="100000"/>
              </a:lnSpc>
              <a:spcBef>
                <a:spcPts val="600"/>
              </a:spcBef>
              <a:buNone/>
            </a:pPr>
            <a:r>
              <a:rPr lang="en-US" sz="3000" b="1" dirty="0">
                <a:solidFill>
                  <a:srgbClr val="F16649"/>
                </a:solidFill>
              </a:rPr>
              <a:t>4. </a:t>
            </a:r>
            <a:r>
              <a:rPr lang="en-US" sz="3000" b="1" dirty="0"/>
              <a:t>What is an advantage of self-guided tours?</a:t>
            </a:r>
          </a:p>
          <a:p>
            <a:pPr marL="0" indent="0">
              <a:lnSpc>
                <a:spcPct val="100000"/>
              </a:lnSpc>
              <a:spcBef>
                <a:spcPts val="600"/>
              </a:spcBef>
              <a:buNone/>
            </a:pPr>
            <a:r>
              <a:rPr lang="en-US" sz="3000" b="1" dirty="0">
                <a:solidFill>
                  <a:srgbClr val="F16649"/>
                </a:solidFill>
              </a:rPr>
              <a:t>5. </a:t>
            </a:r>
            <a:r>
              <a:rPr lang="en-US" sz="3000" b="1" dirty="0"/>
              <a:t>What skill should you have if you go on a self-guided tour?</a:t>
            </a:r>
          </a:p>
        </p:txBody>
      </p:sp>
      <p:pic>
        <p:nvPicPr>
          <p:cNvPr id="3" name="Picture 2">
            <a:extLst>
              <a:ext uri="{FF2B5EF4-FFF2-40B4-BE49-F238E27FC236}">
                <a16:creationId xmlns:a16="http://schemas.microsoft.com/office/drawing/2014/main" id="{63DCE57E-2ABC-23EA-A71C-F4DBD67384F4}"/>
              </a:ext>
            </a:extLst>
          </p:cNvPr>
          <p:cNvPicPr>
            <a:picLocks noChangeAspect="1"/>
          </p:cNvPicPr>
          <p:nvPr/>
        </p:nvPicPr>
        <p:blipFill>
          <a:blip r:embed="rId3"/>
          <a:stretch>
            <a:fillRect/>
          </a:stretch>
        </p:blipFill>
        <p:spPr>
          <a:xfrm>
            <a:off x="8344713" y="2505852"/>
            <a:ext cx="3847287" cy="3651108"/>
          </a:xfrm>
          <a:prstGeom prst="rect">
            <a:avLst/>
          </a:prstGeom>
        </p:spPr>
      </p:pic>
    </p:spTree>
    <p:extLst>
      <p:ext uri="{BB962C8B-B14F-4D97-AF65-F5344CB8AC3E}">
        <p14:creationId xmlns:p14="http://schemas.microsoft.com/office/powerpoint/2010/main" val="272092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386229" y="151622"/>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1160657" y="1940395"/>
            <a:ext cx="8653903" cy="4421143"/>
          </a:xfrm>
        </p:spPr>
        <p:txBody>
          <a:bodyPr>
            <a:noAutofit/>
          </a:bodyPr>
          <a:lstStyle/>
          <a:p>
            <a:pPr marL="514350" indent="-514350" algn="just">
              <a:lnSpc>
                <a:spcPct val="100000"/>
              </a:lnSpc>
              <a:buAutoNum type="arabicPeriod"/>
            </a:pPr>
            <a:r>
              <a:rPr lang="en-US" sz="3500" b="1" dirty="0">
                <a:solidFill>
                  <a:srgbClr val="F16649"/>
                </a:solidFill>
              </a:rPr>
              <a:t>What can a package tour save you?</a:t>
            </a:r>
          </a:p>
          <a:p>
            <a:pPr marL="514350" indent="-514350" algn="just">
              <a:lnSpc>
                <a:spcPct val="100000"/>
              </a:lnSpc>
              <a:buAutoNum type="arabicPeriod"/>
            </a:pPr>
            <a:endParaRPr lang="en-US" sz="3500" b="1" dirty="0"/>
          </a:p>
          <a:p>
            <a:pPr marL="0" indent="0" algn="just">
              <a:lnSpc>
                <a:spcPct val="100000"/>
              </a:lnSpc>
              <a:buNone/>
            </a:pPr>
            <a:r>
              <a:rPr lang="en-US" sz="3500" b="1" dirty="0">
                <a:solidFill>
                  <a:srgbClr val="F16649"/>
                </a:solidFill>
              </a:rPr>
              <a:t>2. What disadvantage of a package tour does the passage mention?</a:t>
            </a: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700267" y="2518813"/>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It can save you time and worry.</a:t>
            </a:r>
          </a:p>
          <a:p>
            <a:pPr marL="0" indent="0" algn="just">
              <a:lnSpc>
                <a:spcPct val="100000"/>
              </a:lnSpc>
              <a:buNone/>
            </a:pPr>
            <a:endParaRPr lang="en-US" sz="3200" b="1" dirty="0">
              <a:solidFill>
                <a:srgbClr val="6D9FB1"/>
              </a:solidFill>
            </a:endParaRPr>
          </a:p>
          <a:p>
            <a:pPr marL="0" indent="0" algn="just">
              <a:lnSpc>
                <a:spcPct val="100000"/>
              </a:lnSpc>
              <a:buNone/>
            </a:pPr>
            <a:endParaRPr lang="en-US" sz="3200" b="1" dirty="0">
              <a:solidFill>
                <a:srgbClr val="6D9FB1"/>
              </a:solidFill>
            </a:endParaRP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806947" y="4440175"/>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err="1">
                <a:solidFill>
                  <a:srgbClr val="6D9FB1"/>
                </a:solidFill>
              </a:rPr>
              <a:t>Travellers</a:t>
            </a:r>
            <a:r>
              <a:rPr lang="en-US" sz="3200" b="1" dirty="0">
                <a:solidFill>
                  <a:srgbClr val="6D9FB1"/>
                </a:solidFill>
              </a:rPr>
              <a:t> have to follow a fixed itinerary.</a:t>
            </a:r>
          </a:p>
        </p:txBody>
      </p:sp>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386229" y="151622"/>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1130417" y="1686644"/>
            <a:ext cx="10122386" cy="4421143"/>
          </a:xfrm>
        </p:spPr>
        <p:txBody>
          <a:bodyPr>
            <a:noAutofit/>
          </a:bodyPr>
          <a:lstStyle/>
          <a:p>
            <a:pPr marL="0" indent="0">
              <a:lnSpc>
                <a:spcPct val="100000"/>
              </a:lnSpc>
              <a:buNone/>
            </a:pPr>
            <a:r>
              <a:rPr lang="en-US" sz="3200" b="1" dirty="0">
                <a:solidFill>
                  <a:srgbClr val="F16649"/>
                </a:solidFill>
              </a:rPr>
              <a:t>3. What do </a:t>
            </a:r>
            <a:r>
              <a:rPr lang="en-US" sz="3200" b="1" dirty="0" err="1">
                <a:solidFill>
                  <a:srgbClr val="F16649"/>
                </a:solidFill>
              </a:rPr>
              <a:t>travellers</a:t>
            </a:r>
            <a:r>
              <a:rPr lang="en-US" sz="3200" b="1" dirty="0">
                <a:solidFill>
                  <a:srgbClr val="F16649"/>
                </a:solidFill>
              </a:rPr>
              <a:t> have to do on a self-guided tour?</a:t>
            </a:r>
          </a:p>
          <a:p>
            <a:pPr marL="0" indent="0">
              <a:lnSpc>
                <a:spcPct val="100000"/>
              </a:lnSpc>
              <a:buNone/>
            </a:pPr>
            <a:endParaRPr lang="en-US" sz="3200" b="1" dirty="0">
              <a:solidFill>
                <a:srgbClr val="F16649"/>
              </a:solidFill>
            </a:endParaRPr>
          </a:p>
          <a:p>
            <a:pPr marL="0" indent="0">
              <a:lnSpc>
                <a:spcPct val="100000"/>
              </a:lnSpc>
              <a:buNone/>
            </a:pPr>
            <a:r>
              <a:rPr lang="en-US" sz="3200" b="1" dirty="0">
                <a:solidFill>
                  <a:srgbClr val="F16649"/>
                </a:solidFill>
              </a:rPr>
              <a:t>4. What is an advantage of self-guided tours? </a:t>
            </a:r>
          </a:p>
          <a:p>
            <a:pPr marL="0" indent="0">
              <a:lnSpc>
                <a:spcPct val="100000"/>
              </a:lnSpc>
              <a:buNone/>
            </a:pPr>
            <a:endParaRPr lang="en-US" sz="3200" b="1" dirty="0">
              <a:solidFill>
                <a:srgbClr val="F16649"/>
              </a:solidFill>
            </a:endParaRPr>
          </a:p>
          <a:p>
            <a:pPr marL="0" indent="0">
              <a:lnSpc>
                <a:spcPct val="100000"/>
              </a:lnSpc>
              <a:buNone/>
            </a:pPr>
            <a:r>
              <a:rPr lang="en-US" sz="3200" b="1" dirty="0">
                <a:solidFill>
                  <a:srgbClr val="F16649"/>
                </a:solidFill>
              </a:rPr>
              <a:t>5. What skill should you have if you go on a self-guided tour?</a:t>
            </a: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455220" y="2349369"/>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They have to do everything on their own. </a:t>
            </a: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578346" y="3526118"/>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It’s cheap and convenient.</a:t>
            </a:r>
          </a:p>
        </p:txBody>
      </p:sp>
      <p:sp>
        <p:nvSpPr>
          <p:cNvPr id="4" name="Content Placeholder 2">
            <a:extLst>
              <a:ext uri="{FF2B5EF4-FFF2-40B4-BE49-F238E27FC236}">
                <a16:creationId xmlns:a16="http://schemas.microsoft.com/office/drawing/2014/main" id="{4643963C-D3FA-986F-A376-BE1E13AACD8F}"/>
              </a:ext>
            </a:extLst>
          </p:cNvPr>
          <p:cNvSpPr txBox="1">
            <a:spLocks/>
          </p:cNvSpPr>
          <p:nvPr/>
        </p:nvSpPr>
        <p:spPr>
          <a:xfrm>
            <a:off x="1578346" y="5222072"/>
            <a:ext cx="10308853"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It is using online apps.</a:t>
            </a:r>
          </a:p>
        </p:txBody>
      </p:sp>
    </p:spTree>
    <p:extLst>
      <p:ext uri="{BB962C8B-B14F-4D97-AF65-F5344CB8AC3E}">
        <p14:creationId xmlns:p14="http://schemas.microsoft.com/office/powerpoint/2010/main" val="26038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306988"/>
            <a:ext cx="10536999" cy="830997"/>
          </a:xfrm>
          <a:prstGeom prst="rect">
            <a:avLst/>
          </a:prstGeom>
          <a:noFill/>
          <a:effectLst/>
        </p:spPr>
        <p:txBody>
          <a:bodyPr wrap="square" rtlCol="0">
            <a:spAutoFit/>
          </a:bodyPr>
          <a:lstStyle/>
          <a:p>
            <a:r>
              <a:rPr lang="en-US" sz="2400" b="1" dirty="0"/>
              <a:t>Work in pairs. Take turns to interview your partner about his /</a:t>
            </a:r>
          </a:p>
          <a:p>
            <a:r>
              <a:rPr lang="en-US" sz="2400" b="1" dirty="0"/>
              <a:t>her recent tour. Take notes of your partner’s answers.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375578" y="424622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657768" y="422378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380815" y="313257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628983" y="3134642"/>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4561322" y="2369284"/>
            <a:ext cx="7451706" cy="3539430"/>
          </a:xfrm>
          <a:prstGeom prst="rect">
            <a:avLst/>
          </a:prstGeom>
          <a:noFill/>
        </p:spPr>
        <p:txBody>
          <a:bodyPr wrap="square">
            <a:spAutoFit/>
          </a:bodyPr>
          <a:lstStyle/>
          <a:p>
            <a:r>
              <a:rPr lang="en-US" sz="3200" b="1" i="0" dirty="0">
                <a:effectLst/>
              </a:rPr>
              <a:t>You can ask about:</a:t>
            </a:r>
          </a:p>
          <a:p>
            <a:r>
              <a:rPr lang="en-US" sz="3200" i="0" dirty="0">
                <a:solidFill>
                  <a:srgbClr val="F16649"/>
                </a:solidFill>
                <a:effectLst/>
              </a:rPr>
              <a:t>1. </a:t>
            </a:r>
            <a:r>
              <a:rPr lang="en-US" sz="3200" i="0" dirty="0">
                <a:effectLst/>
              </a:rPr>
              <a:t>where he / she went</a:t>
            </a:r>
          </a:p>
          <a:p>
            <a:r>
              <a:rPr lang="en-US" sz="3200" i="0" dirty="0">
                <a:solidFill>
                  <a:srgbClr val="F16649"/>
                </a:solidFill>
                <a:effectLst/>
              </a:rPr>
              <a:t>2. </a:t>
            </a:r>
            <a:r>
              <a:rPr lang="en-US" sz="3200" i="0" dirty="0">
                <a:effectLst/>
              </a:rPr>
              <a:t>which tour he / she took:</a:t>
            </a:r>
          </a:p>
          <a:p>
            <a:r>
              <a:rPr lang="en-US" sz="3200" i="0" dirty="0">
                <a:effectLst/>
              </a:rPr>
              <a:t>package or self-guided</a:t>
            </a:r>
          </a:p>
          <a:p>
            <a:r>
              <a:rPr lang="en-US" sz="3200" i="0" dirty="0">
                <a:solidFill>
                  <a:srgbClr val="F16649"/>
                </a:solidFill>
                <a:effectLst/>
              </a:rPr>
              <a:t>3. </a:t>
            </a:r>
            <a:r>
              <a:rPr lang="en-US" sz="3200" i="0" dirty="0">
                <a:effectLst/>
              </a:rPr>
              <a:t>how he / she travelled</a:t>
            </a:r>
          </a:p>
          <a:p>
            <a:r>
              <a:rPr lang="en-US" sz="3200" i="0" dirty="0">
                <a:solidFill>
                  <a:srgbClr val="F16649"/>
                </a:solidFill>
                <a:effectLst/>
              </a:rPr>
              <a:t>4. </a:t>
            </a:r>
            <a:r>
              <a:rPr lang="en-US" sz="3200" i="0" dirty="0">
                <a:effectLst/>
              </a:rPr>
              <a:t>where he / she stayed</a:t>
            </a:r>
          </a:p>
          <a:p>
            <a:r>
              <a:rPr lang="en-US" sz="3200" i="0" dirty="0">
                <a:solidFill>
                  <a:srgbClr val="F16649"/>
                </a:solidFill>
                <a:effectLst/>
              </a:rPr>
              <a:t>5. </a:t>
            </a:r>
            <a:r>
              <a:rPr lang="en-US" sz="3200" i="0" dirty="0">
                <a:effectLst/>
              </a:rPr>
              <a:t>what he / she did / saw</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306988"/>
            <a:ext cx="10536999" cy="830997"/>
          </a:xfrm>
          <a:prstGeom prst="rect">
            <a:avLst/>
          </a:prstGeom>
          <a:noFill/>
          <a:effectLst/>
        </p:spPr>
        <p:txBody>
          <a:bodyPr wrap="square" rtlCol="0">
            <a:spAutoFit/>
          </a:bodyPr>
          <a:lstStyle/>
          <a:p>
            <a:r>
              <a:rPr lang="en-US" sz="2400" b="1" dirty="0"/>
              <a:t>Share with the class your partner’s travel experience. You can then share what you think about it.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7" name="Hộp Văn bản 3">
            <a:extLst>
              <a:ext uri="{FF2B5EF4-FFF2-40B4-BE49-F238E27FC236}">
                <a16:creationId xmlns:a16="http://schemas.microsoft.com/office/drawing/2014/main" id="{982D8210-261F-9045-2B54-8E7E3569665D}"/>
              </a:ext>
            </a:extLst>
          </p:cNvPr>
          <p:cNvSpPr txBox="1"/>
          <p:nvPr/>
        </p:nvSpPr>
        <p:spPr>
          <a:xfrm>
            <a:off x="487067" y="2111499"/>
            <a:ext cx="11323933" cy="3970318"/>
          </a:xfrm>
          <a:prstGeom prst="rect">
            <a:avLst/>
          </a:prstGeom>
          <a:noFill/>
        </p:spPr>
        <p:txBody>
          <a:bodyPr wrap="square">
            <a:spAutoFit/>
          </a:bodyPr>
          <a:lstStyle/>
          <a:p>
            <a:r>
              <a:rPr lang="en-US" sz="2800" i="1" dirty="0">
                <a:solidFill>
                  <a:srgbClr val="F26648"/>
                </a:solidFill>
                <a:effectLst/>
              </a:rPr>
              <a:t>Suggested answers:</a:t>
            </a:r>
            <a:endParaRPr lang="en-US" sz="2800" i="1" dirty="0">
              <a:solidFill>
                <a:srgbClr val="F26648"/>
              </a:solidFill>
            </a:endParaRPr>
          </a:p>
          <a:p>
            <a:endParaRPr lang="en-US" sz="2800" i="1" dirty="0">
              <a:solidFill>
                <a:srgbClr val="F26648"/>
              </a:solidFill>
              <a:effectLst/>
            </a:endParaRPr>
          </a:p>
          <a:p>
            <a:pPr algn="just"/>
            <a:r>
              <a:rPr lang="en-US" sz="2800" b="1" i="1" dirty="0">
                <a:effectLst/>
              </a:rPr>
              <a:t>Last summer, Mai ‘s family went to Hue. Since her parents did not have much time to organize the tour by themselves, they booked a four-day package tour. The travel agency arranged everything for them: the air tickets, accommodation, the places to visit, and transportation. The tour was trouble-free as Mai’s father said. They had to follow a fixed schedule, but they felt ok with it. The tour guide was friendly and helpful. Coming home, everybody was satisfied with the service the agency offered.</a:t>
            </a:r>
            <a:endParaRPr lang="en-US" sz="3200" i="1" dirty="0">
              <a:solidFill>
                <a:srgbClr val="F26648"/>
              </a:solidFill>
              <a:effectLst/>
            </a:endParaRPr>
          </a:p>
        </p:txBody>
      </p:sp>
    </p:spTree>
    <p:extLst>
      <p:ext uri="{BB962C8B-B14F-4D97-AF65-F5344CB8AC3E}">
        <p14:creationId xmlns:p14="http://schemas.microsoft.com/office/powerpoint/2010/main" val="78839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TOURISM</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62656" y="2109758"/>
            <a:ext cx="11445622" cy="2308324"/>
          </a:xfrm>
          <a:prstGeom prst="rect">
            <a:avLst/>
          </a:prstGeom>
          <a:noFill/>
        </p:spPr>
        <p:txBody>
          <a:bodyPr wrap="square" rtlCol="0">
            <a:spAutoFit/>
          </a:bodyPr>
          <a:lstStyle/>
          <a:p>
            <a:r>
              <a:rPr lang="en-US" sz="3600" dirty="0"/>
              <a:t>What have we learnt in this lesson?</a:t>
            </a:r>
          </a:p>
          <a:p>
            <a:pPr marL="457200" indent="-457200">
              <a:buFont typeface="Wingdings" panose="05000000000000000000" pitchFamily="2" charset="2"/>
              <a:buChar char="ü"/>
            </a:pPr>
            <a:r>
              <a:rPr lang="en-US" sz="3600" dirty="0"/>
              <a:t>vocabulary related to related to tourism</a:t>
            </a:r>
          </a:p>
          <a:p>
            <a:pPr marL="457200" indent="-457200">
              <a:buFont typeface="Wingdings" panose="05000000000000000000" pitchFamily="2" charset="2"/>
              <a:buChar char="ü"/>
            </a:pPr>
            <a:r>
              <a:rPr lang="en-US" sz="3600" dirty="0"/>
              <a:t>reading for specific information</a:t>
            </a:r>
          </a:p>
          <a:p>
            <a:pPr marL="457200" indent="-457200">
              <a:buFont typeface="Wingdings" panose="05000000000000000000" pitchFamily="2" charset="2"/>
              <a:buChar char="ü"/>
            </a:pPr>
            <a:r>
              <a:rPr lang="en-US" sz="3600" dirty="0"/>
              <a:t>talking about partner’s travel experience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0154" y="1252343"/>
            <a:ext cx="2155680" cy="144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8149852" cy="83747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a:t>
            </a:r>
            <a:r>
              <a:rPr lang="en-US" sz="3600"/>
              <a:t>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42781" y="232049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714892" y="4041836"/>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SPEAKING</a:t>
            </a:r>
          </a:p>
        </p:txBody>
      </p:sp>
      <p:sp>
        <p:nvSpPr>
          <p:cNvPr id="19" name="Rounded Rectangle 18"/>
          <p:cNvSpPr/>
          <p:nvPr/>
        </p:nvSpPr>
        <p:spPr>
          <a:xfrm>
            <a:off x="3097454" y="5635518"/>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p:cNvSpPr/>
          <p:nvPr/>
        </p:nvSpPr>
        <p:spPr>
          <a:xfrm>
            <a:off x="5588839" y="1234448"/>
            <a:ext cx="5740800"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BRAINSTORM</a:t>
            </a:r>
          </a:p>
        </p:txBody>
      </p:sp>
      <p:sp>
        <p:nvSpPr>
          <p:cNvPr id="22" name="Rectangle 21"/>
          <p:cNvSpPr/>
          <p:nvPr/>
        </p:nvSpPr>
        <p:spPr>
          <a:xfrm>
            <a:off x="5574527" y="1897350"/>
            <a:ext cx="5755112" cy="15866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the words under their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correct pictures.</a:t>
            </a:r>
          </a:p>
          <a:p>
            <a:pPr marL="285750" marR="0" indent="-285750">
              <a:spcBef>
                <a:spcPts val="0"/>
              </a:spcBef>
              <a:spcAft>
                <a:spcPts val="0"/>
              </a:spcAft>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2: Read the passage and match the words and phrases in A with the definitions in B.</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3</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Read the passage again and answer the questions.</a:t>
            </a:r>
          </a:p>
        </p:txBody>
      </p:sp>
      <p:sp>
        <p:nvSpPr>
          <p:cNvPr id="23" name="Rectangle 22"/>
          <p:cNvSpPr/>
          <p:nvPr/>
        </p:nvSpPr>
        <p:spPr>
          <a:xfrm>
            <a:off x="5588839" y="3628781"/>
            <a:ext cx="5743692" cy="181443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4</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Work in pairs. Take turns to interview your partner about his / her recent tour. Take notes of your partner’s answers.</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5:</a:t>
            </a:r>
            <a:r>
              <a:rPr lang="en-US" dirty="0">
                <a:solidFill>
                  <a:schemeClr val="tx1"/>
                </a:solidFill>
                <a:latin typeface="Calibri" panose="020F0502020204030204" pitchFamily="34" charset="0"/>
                <a:cs typeface="Calibri" panose="020F0502020204030204" pitchFamily="34" charset="0"/>
              </a:rPr>
              <a:t> Share with the class your partner’s travel experience. You can then share what you think about it.</a:t>
            </a:r>
          </a:p>
        </p:txBody>
      </p:sp>
      <p:cxnSp>
        <p:nvCxnSpPr>
          <p:cNvPr id="24" name="Curved Connector 23"/>
          <p:cNvCxnSpPr>
            <a:stCxn id="16" idx="3"/>
            <a:endCxn id="17" idx="0"/>
          </p:cNvCxnSpPr>
          <p:nvPr/>
        </p:nvCxnSpPr>
        <p:spPr>
          <a:xfrm>
            <a:off x="2505075" y="1409153"/>
            <a:ext cx="1355663" cy="91134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32849" y="2629300"/>
            <a:ext cx="1309932" cy="141253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50806" y="4342560"/>
            <a:ext cx="1464605" cy="129295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574527" y="5604093"/>
            <a:ext cx="5740800" cy="84590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69726" y="1289999"/>
            <a:ext cx="10693159" cy="3323987"/>
          </a:xfrm>
          <a:prstGeom prst="rect">
            <a:avLst/>
          </a:prstGeom>
          <a:noFill/>
        </p:spPr>
        <p:txBody>
          <a:bodyPr wrap="square">
            <a:spAutoFit/>
          </a:bodyPr>
          <a:lstStyle/>
          <a:p>
            <a:r>
              <a:rPr lang="en-US" sz="3500" b="1" dirty="0"/>
              <a:t>Work in pairs. Discuss the following questions:</a:t>
            </a:r>
          </a:p>
          <a:p>
            <a:r>
              <a:rPr lang="en-US" sz="3500" b="1" dirty="0">
                <a:solidFill>
                  <a:srgbClr val="0070C0"/>
                </a:solidFill>
              </a:rPr>
              <a:t>	</a:t>
            </a:r>
            <a:r>
              <a:rPr lang="en-US" sz="3500" b="1" dirty="0">
                <a:solidFill>
                  <a:srgbClr val="6D9FB1"/>
                </a:solidFill>
              </a:rPr>
              <a:t>1. What are different types of tours? Give some 	information about them.</a:t>
            </a:r>
          </a:p>
          <a:p>
            <a:r>
              <a:rPr lang="en-US" sz="3500" b="1" dirty="0">
                <a:solidFill>
                  <a:srgbClr val="0070C0"/>
                </a:solidFill>
              </a:rPr>
              <a:t>	</a:t>
            </a:r>
            <a:r>
              <a:rPr lang="en-US" sz="3500" b="1" dirty="0">
                <a:solidFill>
                  <a:schemeClr val="accent2"/>
                </a:solidFill>
              </a:rPr>
              <a:t>2.  What types of tours have you been on?</a:t>
            </a:r>
          </a:p>
          <a:p>
            <a:r>
              <a:rPr lang="en-US" sz="3500" b="1" dirty="0">
                <a:solidFill>
                  <a:srgbClr val="0070C0"/>
                </a:solidFill>
              </a:rPr>
              <a:t>	</a:t>
            </a:r>
            <a:r>
              <a:rPr lang="en-US" sz="3500" b="1" dirty="0">
                <a:solidFill>
                  <a:srgbClr val="F8B417"/>
                </a:solidFill>
              </a:rPr>
              <a:t>3.  Were they positive/negative experiences?</a:t>
            </a:r>
          </a:p>
          <a:p>
            <a:r>
              <a:rPr lang="en-US" sz="3500" b="1" dirty="0">
                <a:solidFill>
                  <a:srgbClr val="0070C0"/>
                </a:solidFill>
              </a:rPr>
              <a:t>	</a:t>
            </a:r>
            <a:endParaRPr lang="en-US" sz="3500" dirty="0"/>
          </a:p>
        </p:txBody>
      </p:sp>
      <p:sp>
        <p:nvSpPr>
          <p:cNvPr id="2" name="TextBox 1">
            <a:extLst>
              <a:ext uri="{FF2B5EF4-FFF2-40B4-BE49-F238E27FC236}">
                <a16:creationId xmlns:a16="http://schemas.microsoft.com/office/drawing/2014/main" id="{817F8067-44E4-2697-A4C2-7C4D1EFD207D}"/>
              </a:ext>
            </a:extLst>
          </p:cNvPr>
          <p:cNvSpPr txBox="1"/>
          <p:nvPr/>
        </p:nvSpPr>
        <p:spPr>
          <a:xfrm>
            <a:off x="2907259" y="142707"/>
            <a:ext cx="4664979" cy="707886"/>
          </a:xfrm>
          <a:prstGeom prst="rect">
            <a:avLst/>
          </a:prstGeom>
          <a:noFill/>
        </p:spPr>
        <p:txBody>
          <a:bodyPr wrap="square" rtlCol="0">
            <a:spAutoFit/>
          </a:bodyPr>
          <a:lstStyle/>
          <a:p>
            <a:pPr algn="ctr"/>
            <a:r>
              <a:rPr lang="en-US" sz="4000" b="1" dirty="0">
                <a:solidFill>
                  <a:srgbClr val="F26648"/>
                </a:solidFill>
                <a:effectLst>
                  <a:outerShdw blurRad="38100" dist="38100" dir="2700000" algn="tl">
                    <a:srgbClr val="000000">
                      <a:alpha val="43137"/>
                    </a:srgbClr>
                  </a:outerShdw>
                </a:effectLst>
              </a:rPr>
              <a:t>BRAINSTORM</a:t>
            </a:r>
          </a:p>
        </p:txBody>
      </p:sp>
      <p:pic>
        <p:nvPicPr>
          <p:cNvPr id="3" name="Picture 2" descr="Cartoon of a child and child talking&#10;&#10;Description automatically generated">
            <a:extLst>
              <a:ext uri="{FF2B5EF4-FFF2-40B4-BE49-F238E27FC236}">
                <a16:creationId xmlns:a16="http://schemas.microsoft.com/office/drawing/2014/main" id="{EB6CD955-2817-7A33-7AB6-12DD80E4F8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19495" y="4003828"/>
            <a:ext cx="2793533" cy="2793533"/>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barn(inVertical)">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barn(inVertical)">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B177-9A67-BC85-DC26-AE2273C75361}"/>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98FC8912-0CFF-18E1-8E1E-8E3CDE6985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8166" y="2285196"/>
            <a:ext cx="4283125" cy="2414407"/>
          </a:xfrm>
          <a:prstGeom prst="rect">
            <a:avLst/>
          </a:prstGeom>
        </p:spPr>
      </p:pic>
      <p:grpSp>
        <p:nvGrpSpPr>
          <p:cNvPr id="13" name="Group 12">
            <a:extLst>
              <a:ext uri="{FF2B5EF4-FFF2-40B4-BE49-F238E27FC236}">
                <a16:creationId xmlns:a16="http://schemas.microsoft.com/office/drawing/2014/main" id="{BB2C4F42-BF66-F8F5-90E8-4057301CED6E}"/>
              </a:ext>
            </a:extLst>
          </p:cNvPr>
          <p:cNvGrpSpPr/>
          <p:nvPr/>
        </p:nvGrpSpPr>
        <p:grpSpPr>
          <a:xfrm>
            <a:off x="0" y="-7620"/>
            <a:ext cx="12192000" cy="1083309"/>
            <a:chOff x="7620" y="-7620"/>
            <a:chExt cx="12192000" cy="1083309"/>
          </a:xfrm>
        </p:grpSpPr>
        <p:sp>
          <p:nvSpPr>
            <p:cNvPr id="18" name="Round Single Corner Rectangle 17">
              <a:extLst>
                <a:ext uri="{FF2B5EF4-FFF2-40B4-BE49-F238E27FC236}">
                  <a16:creationId xmlns:a16="http://schemas.microsoft.com/office/drawing/2014/main" id="{9DABC6AA-A70F-B2B0-C0BF-ECB90264527C}"/>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B5CB3C46-8BC8-FAB0-CBF2-32D652CE4D7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186BFAC9-0F96-498C-EE00-192E400D4E4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3F6DCA6F-8E90-8A0A-1CE8-CF1448C4DDEA}"/>
              </a:ext>
            </a:extLst>
          </p:cNvPr>
          <p:cNvSpPr txBox="1"/>
          <p:nvPr/>
        </p:nvSpPr>
        <p:spPr>
          <a:xfrm>
            <a:off x="1061752" y="1041455"/>
            <a:ext cx="10970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the words under their correct pictures.</a:t>
            </a:r>
          </a:p>
        </p:txBody>
      </p:sp>
      <p:sp>
        <p:nvSpPr>
          <p:cNvPr id="16" name="Rounded Rectangle 15">
            <a:extLst>
              <a:ext uri="{FF2B5EF4-FFF2-40B4-BE49-F238E27FC236}">
                <a16:creationId xmlns:a16="http://schemas.microsoft.com/office/drawing/2014/main" id="{6CE54A16-3388-FA36-D5EA-0DF69A41FC77}"/>
              </a:ext>
            </a:extLst>
          </p:cNvPr>
          <p:cNvSpPr/>
          <p:nvPr/>
        </p:nvSpPr>
        <p:spPr>
          <a:xfrm>
            <a:off x="459948" y="11379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C8121FEC-6B5A-8D7C-E2A0-CA5EA3138C52}"/>
              </a:ext>
            </a:extLst>
          </p:cNvPr>
          <p:cNvSpPr txBox="1"/>
          <p:nvPr/>
        </p:nvSpPr>
        <p:spPr>
          <a:xfrm>
            <a:off x="487067" y="10260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a:extLst>
              <a:ext uri="{FF2B5EF4-FFF2-40B4-BE49-F238E27FC236}">
                <a16:creationId xmlns:a16="http://schemas.microsoft.com/office/drawing/2014/main" id="{46E2FABB-018E-7B1E-FC8D-F401D7032CDE}"/>
              </a:ext>
            </a:extLst>
          </p:cNvPr>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2">
            <a:extLst>
              <a:ext uri="{FF2B5EF4-FFF2-40B4-BE49-F238E27FC236}">
                <a16:creationId xmlns:a16="http://schemas.microsoft.com/office/drawing/2014/main" id="{30B21F65-C1AE-9A75-7CA6-92132F3D912C}"/>
              </a:ext>
            </a:extLst>
          </p:cNvPr>
          <p:cNvSpPr/>
          <p:nvPr/>
        </p:nvSpPr>
        <p:spPr>
          <a:xfrm>
            <a:off x="1061752" y="1564675"/>
            <a:ext cx="10515600" cy="5232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a. destination		b. </a:t>
            </a:r>
            <a:r>
              <a:rPr lang="en-US" sz="2800" b="1" i="1" dirty="0" err="1">
                <a:solidFill>
                  <a:schemeClr val="tx1"/>
                </a:solidFill>
              </a:rPr>
              <a:t>traveller</a:t>
            </a:r>
            <a:r>
              <a:rPr lang="en-US" sz="2800" b="1" i="1" dirty="0">
                <a:solidFill>
                  <a:schemeClr val="tx1"/>
                </a:solidFill>
              </a:rPr>
              <a:t>			c. itinerary</a:t>
            </a:r>
          </a:p>
        </p:txBody>
      </p:sp>
      <p:pic>
        <p:nvPicPr>
          <p:cNvPr id="14" name="Picture 13">
            <a:extLst>
              <a:ext uri="{FF2B5EF4-FFF2-40B4-BE49-F238E27FC236}">
                <a16:creationId xmlns:a16="http://schemas.microsoft.com/office/drawing/2014/main" id="{3D00AD01-E319-5807-7E20-8F068294FA6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4929" r="2219"/>
          <a:stretch/>
        </p:blipFill>
        <p:spPr>
          <a:xfrm>
            <a:off x="-1" y="2129584"/>
            <a:ext cx="4183118" cy="2557150"/>
          </a:xfrm>
          <a:prstGeom prst="rect">
            <a:avLst/>
          </a:prstGeom>
        </p:spPr>
      </p:pic>
      <p:pic>
        <p:nvPicPr>
          <p:cNvPr id="23" name="Picture 22">
            <a:extLst>
              <a:ext uri="{FF2B5EF4-FFF2-40B4-BE49-F238E27FC236}">
                <a16:creationId xmlns:a16="http://schemas.microsoft.com/office/drawing/2014/main" id="{6C2C3861-9296-7B55-FA2A-9AF0824491C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236340" y="2213261"/>
            <a:ext cx="3955660" cy="2508003"/>
          </a:xfrm>
          <a:prstGeom prst="rect">
            <a:avLst/>
          </a:prstGeom>
        </p:spPr>
      </p:pic>
      <p:sp>
        <p:nvSpPr>
          <p:cNvPr id="24" name="Rectangle: Rounded Corners 23">
            <a:extLst>
              <a:ext uri="{FF2B5EF4-FFF2-40B4-BE49-F238E27FC236}">
                <a16:creationId xmlns:a16="http://schemas.microsoft.com/office/drawing/2014/main" id="{C2C2F53F-FFBA-184B-4B54-8D5BB48E1F1E}"/>
              </a:ext>
            </a:extLst>
          </p:cNvPr>
          <p:cNvSpPr/>
          <p:nvPr/>
        </p:nvSpPr>
        <p:spPr>
          <a:xfrm>
            <a:off x="1181815" y="4869778"/>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1. b. </a:t>
            </a:r>
            <a:r>
              <a:rPr lang="en-US" sz="3000" b="1" dirty="0" err="1">
                <a:solidFill>
                  <a:srgbClr val="F16649"/>
                </a:solidFill>
                <a:latin typeface="+mj-lt"/>
              </a:rPr>
              <a:t>traveller</a:t>
            </a:r>
            <a:endParaRPr lang="en-US" sz="3000" b="1" dirty="0">
              <a:solidFill>
                <a:srgbClr val="F16649"/>
              </a:solidFill>
              <a:latin typeface="+mj-lt"/>
            </a:endParaRPr>
          </a:p>
        </p:txBody>
      </p:sp>
      <p:sp>
        <p:nvSpPr>
          <p:cNvPr id="25" name="Rectangle: Rounded Corners 24">
            <a:extLst>
              <a:ext uri="{FF2B5EF4-FFF2-40B4-BE49-F238E27FC236}">
                <a16:creationId xmlns:a16="http://schemas.microsoft.com/office/drawing/2014/main" id="{B63A69C0-AC3D-C129-B683-1A153F505E8A}"/>
              </a:ext>
            </a:extLst>
          </p:cNvPr>
          <p:cNvSpPr/>
          <p:nvPr/>
        </p:nvSpPr>
        <p:spPr>
          <a:xfrm>
            <a:off x="8842570" y="4839608"/>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3. c. itinerary</a:t>
            </a:r>
          </a:p>
        </p:txBody>
      </p:sp>
      <p:sp>
        <p:nvSpPr>
          <p:cNvPr id="26" name="Rectangle: Rounded Corners 25">
            <a:extLst>
              <a:ext uri="{FF2B5EF4-FFF2-40B4-BE49-F238E27FC236}">
                <a16:creationId xmlns:a16="http://schemas.microsoft.com/office/drawing/2014/main" id="{27A8F3EA-DF03-1F41-3597-81ED80A02B0A}"/>
              </a:ext>
            </a:extLst>
          </p:cNvPr>
          <p:cNvSpPr/>
          <p:nvPr/>
        </p:nvSpPr>
        <p:spPr>
          <a:xfrm>
            <a:off x="5090377" y="4858351"/>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2. a. destination</a:t>
            </a:r>
          </a:p>
        </p:txBody>
      </p:sp>
    </p:spTree>
    <p:extLst>
      <p:ext uri="{BB962C8B-B14F-4D97-AF65-F5344CB8AC3E}">
        <p14:creationId xmlns:p14="http://schemas.microsoft.com/office/powerpoint/2010/main" val="11786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995346"/>
            <a:ext cx="10970570"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passage and match the words and phrases in A with the definitions in B.</a:t>
            </a:r>
          </a:p>
        </p:txBody>
      </p:sp>
      <p:sp>
        <p:nvSpPr>
          <p:cNvPr id="16" name="Rounded Rectangle 15"/>
          <p:cNvSpPr/>
          <p:nvPr/>
        </p:nvSpPr>
        <p:spPr>
          <a:xfrm>
            <a:off x="459948" y="11379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87067" y="10260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7" name="Content Placeholder 6">
            <a:extLst>
              <a:ext uri="{FF2B5EF4-FFF2-40B4-BE49-F238E27FC236}">
                <a16:creationId xmlns:a16="http://schemas.microsoft.com/office/drawing/2014/main" id="{5F067F34-DA54-BEC1-0B29-376893EF1939}"/>
              </a:ext>
            </a:extLst>
          </p:cNvPr>
          <p:cNvSpPr>
            <a:spLocks noGrp="1"/>
          </p:cNvSpPr>
          <p:nvPr>
            <p:ph sz="half" idx="1"/>
          </p:nvPr>
        </p:nvSpPr>
        <p:spPr>
          <a:xfrm>
            <a:off x="279004" y="2011756"/>
            <a:ext cx="5923808" cy="4351338"/>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The two most popular types of tours now are package and self-guided tours. When you buy a package tour, a travel agency takes care of almost everything for you. You will get a notice about the places of your visit, the detailed itinerary, and the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cost</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They will protect you if something goes wrong during the trip. This type of holiday saves time and reduces stress for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It offers a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convienient</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option for people who are elderly, who do not want to spend much time searching on their own, or who are not confident about using online apps. One disadvantage of this type is you have to follow a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fixed</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itinerary.</a:t>
            </a:r>
            <a:endParaRPr lang="en-US" sz="2200" dirty="0"/>
          </a:p>
        </p:txBody>
      </p:sp>
      <p:sp>
        <p:nvSpPr>
          <p:cNvPr id="9" name="Content Placeholder 8">
            <a:extLst>
              <a:ext uri="{FF2B5EF4-FFF2-40B4-BE49-F238E27FC236}">
                <a16:creationId xmlns:a16="http://schemas.microsoft.com/office/drawing/2014/main" id="{15AA0F55-7240-F5CB-B084-148854B7E378}"/>
              </a:ext>
            </a:extLst>
          </p:cNvPr>
          <p:cNvSpPr>
            <a:spLocks noGrp="1"/>
          </p:cNvSpPr>
          <p:nvPr>
            <p:ph sz="half" idx="2"/>
          </p:nvPr>
        </p:nvSpPr>
        <p:spPr>
          <a:xfrm>
            <a:off x="6552424" y="1991062"/>
            <a:ext cx="5360572" cy="4351338"/>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Nowadays, more young people choose self-guided tours which require them to do everything on their own. They have to look for a destination, work out an itinerary, and estimate the cost. They then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hunt for </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tickets and accommodation, usually homestay. This type of holiday may require people more time and effort, but it is cheaper and more flexible than a package holiday. It gives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more freedom to decide where to go and how much time and money to spend at a place. However, to have a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smooth</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trip and avoid trouble, these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should be good at using apps.</a:t>
            </a:r>
            <a:endParaRPr lang="en-US" sz="2200" dirty="0"/>
          </a:p>
        </p:txBody>
      </p:sp>
      <p:cxnSp>
        <p:nvCxnSpPr>
          <p:cNvPr id="4" name="Straight Connector 3">
            <a:extLst>
              <a:ext uri="{FF2B5EF4-FFF2-40B4-BE49-F238E27FC236}">
                <a16:creationId xmlns:a16="http://schemas.microsoft.com/office/drawing/2014/main" id="{AF949380-4A13-D292-D82A-C7936B2E5952}"/>
              </a:ext>
            </a:extLst>
          </p:cNvPr>
          <p:cNvCxnSpPr>
            <a:cxnSpLocks/>
          </p:cNvCxnSpPr>
          <p:nvPr/>
        </p:nvCxnSpPr>
        <p:spPr>
          <a:xfrm>
            <a:off x="6358575" y="2174404"/>
            <a:ext cx="0" cy="456272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2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167402"/>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and match each highlighted word with its meaning.</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763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graphicFrame>
        <p:nvGraphicFramePr>
          <p:cNvPr id="25" name="Table 24">
            <a:extLst>
              <a:ext uri="{FF2B5EF4-FFF2-40B4-BE49-F238E27FC236}">
                <a16:creationId xmlns:a16="http://schemas.microsoft.com/office/drawing/2014/main" id="{ED18D95D-5BD8-5D66-A7AF-6BB30056061C}"/>
              </a:ext>
            </a:extLst>
          </p:cNvPr>
          <p:cNvGraphicFramePr>
            <a:graphicFrameLocks noGrp="1"/>
          </p:cNvGraphicFramePr>
          <p:nvPr>
            <p:extLst>
              <p:ext uri="{D42A27DB-BD31-4B8C-83A1-F6EECF244321}">
                <p14:modId xmlns:p14="http://schemas.microsoft.com/office/powerpoint/2010/main" val="3725295251"/>
              </p:ext>
            </p:extLst>
          </p:nvPr>
        </p:nvGraphicFramePr>
        <p:xfrm>
          <a:off x="5795108" y="1912553"/>
          <a:ext cx="6217920" cy="4482128"/>
        </p:xfrm>
        <a:graphic>
          <a:graphicData uri="http://schemas.openxmlformats.org/drawingml/2006/table">
            <a:tbl>
              <a:tblPr bandRow="1">
                <a:tableStyleId>{00A15C55-8517-42AA-B614-E9B94910E393}</a:tableStyleId>
              </a:tblPr>
              <a:tblGrid>
                <a:gridCol w="6217920">
                  <a:extLst>
                    <a:ext uri="{9D8B030D-6E8A-4147-A177-3AD203B41FA5}">
                      <a16:colId xmlns:a16="http://schemas.microsoft.com/office/drawing/2014/main" val="1956528860"/>
                    </a:ext>
                  </a:extLst>
                </a:gridCol>
              </a:tblGrid>
              <a:tr h="948329">
                <a:tc>
                  <a:txBody>
                    <a:bodyPr/>
                    <a:lstStyle/>
                    <a:p>
                      <a:pPr marL="144145" indent="-144145">
                        <a:spcAft>
                          <a:spcPts val="0"/>
                        </a:spcAft>
                      </a:pPr>
                      <a:r>
                        <a:rPr lang="en-US" sz="3500" b="1" dirty="0">
                          <a:solidFill>
                            <a:srgbClr val="0070C0"/>
                          </a:solidFill>
                          <a:effectLst/>
                        </a:rPr>
                        <a:t>a.</a:t>
                      </a:r>
                      <a:r>
                        <a:rPr lang="en-US" sz="3500" dirty="0">
                          <a:solidFill>
                            <a:srgbClr val="0070C0"/>
                          </a:solidFill>
                          <a:effectLst/>
                        </a:rPr>
                        <a:t> happening or continuing without any problems</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675235291"/>
                  </a:ext>
                </a:extLst>
              </a:tr>
              <a:tr h="948329">
                <a:tc>
                  <a:txBody>
                    <a:bodyPr/>
                    <a:lstStyle/>
                    <a:p>
                      <a:pPr marL="144145" indent="-144145">
                        <a:spcAft>
                          <a:spcPts val="0"/>
                        </a:spcAft>
                      </a:pPr>
                      <a:r>
                        <a:rPr lang="en-US" sz="3500" b="1" dirty="0">
                          <a:solidFill>
                            <a:srgbClr val="0070C0"/>
                          </a:solidFill>
                          <a:effectLst/>
                        </a:rPr>
                        <a:t>b.</a:t>
                      </a:r>
                      <a:r>
                        <a:rPr lang="en-US" sz="3500" dirty="0">
                          <a:solidFill>
                            <a:srgbClr val="0070C0"/>
                          </a:solidFill>
                          <a:effectLst/>
                        </a:rPr>
                        <a:t> money spent on something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743746550"/>
                  </a:ext>
                </a:extLst>
              </a:tr>
              <a:tr h="1327324">
                <a:tc>
                  <a:txBody>
                    <a:bodyPr/>
                    <a:lstStyle/>
                    <a:p>
                      <a:pPr marL="144145" indent="-144145">
                        <a:spcAft>
                          <a:spcPts val="0"/>
                        </a:spcAft>
                      </a:pPr>
                      <a:r>
                        <a:rPr lang="en-US" sz="3500" b="1" dirty="0">
                          <a:solidFill>
                            <a:srgbClr val="0070C0"/>
                          </a:solidFill>
                          <a:effectLst/>
                        </a:rPr>
                        <a:t>c.</a:t>
                      </a:r>
                      <a:r>
                        <a:rPr lang="en-US" sz="3500" dirty="0">
                          <a:solidFill>
                            <a:srgbClr val="0070C0"/>
                          </a:solidFill>
                          <a:effectLst/>
                        </a:rPr>
                        <a:t> not changing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224842286"/>
                  </a:ext>
                </a:extLst>
              </a:tr>
              <a:tr h="948329">
                <a:tc>
                  <a:txBody>
                    <a:bodyPr/>
                    <a:lstStyle/>
                    <a:p>
                      <a:pPr marL="144145" indent="-144145">
                        <a:spcAft>
                          <a:spcPts val="0"/>
                        </a:spcAft>
                      </a:pPr>
                      <a:r>
                        <a:rPr lang="en-US" sz="3500" b="1" dirty="0">
                          <a:solidFill>
                            <a:srgbClr val="0070C0"/>
                          </a:solidFill>
                          <a:effectLst/>
                        </a:rPr>
                        <a:t>d.</a:t>
                      </a:r>
                      <a:r>
                        <a:rPr lang="en-US" sz="3500" dirty="0">
                          <a:solidFill>
                            <a:srgbClr val="0070C0"/>
                          </a:solidFill>
                          <a:effectLst/>
                        </a:rPr>
                        <a:t> look for</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119325175"/>
                  </a:ext>
                </a:extLst>
              </a:tr>
            </a:tbl>
          </a:graphicData>
        </a:graphic>
      </p:graphicFrame>
      <p:sp>
        <p:nvSpPr>
          <p:cNvPr id="29" name="Rectangle: Rounded Corners 28">
            <a:extLst>
              <a:ext uri="{FF2B5EF4-FFF2-40B4-BE49-F238E27FC236}">
                <a16:creationId xmlns:a16="http://schemas.microsoft.com/office/drawing/2014/main" id="{28A24F36-8B0D-EF70-D699-C098731B4624}"/>
              </a:ext>
            </a:extLst>
          </p:cNvPr>
          <p:cNvSpPr/>
          <p:nvPr/>
        </p:nvSpPr>
        <p:spPr>
          <a:xfrm>
            <a:off x="275254" y="1898926"/>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1. </a:t>
            </a:r>
            <a:r>
              <a:rPr lang="en-US" sz="3000" b="1" dirty="0">
                <a:solidFill>
                  <a:srgbClr val="F16649"/>
                </a:solidFill>
                <a:latin typeface="+mj-lt"/>
              </a:rPr>
              <a:t>cost</a:t>
            </a:r>
          </a:p>
        </p:txBody>
      </p:sp>
      <p:sp>
        <p:nvSpPr>
          <p:cNvPr id="32" name="Rectangle: Rounded Corners 31">
            <a:extLst>
              <a:ext uri="{FF2B5EF4-FFF2-40B4-BE49-F238E27FC236}">
                <a16:creationId xmlns:a16="http://schemas.microsoft.com/office/drawing/2014/main" id="{B0623794-BD2A-BEC5-1958-57A605A08686}"/>
              </a:ext>
            </a:extLst>
          </p:cNvPr>
          <p:cNvSpPr/>
          <p:nvPr/>
        </p:nvSpPr>
        <p:spPr>
          <a:xfrm>
            <a:off x="275254" y="2817415"/>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2. </a:t>
            </a:r>
            <a:r>
              <a:rPr lang="en-US" sz="3000" b="1" dirty="0">
                <a:solidFill>
                  <a:srgbClr val="F16649"/>
                </a:solidFill>
                <a:latin typeface="+mj-lt"/>
              </a:rPr>
              <a:t>fixed</a:t>
            </a:r>
          </a:p>
        </p:txBody>
      </p:sp>
      <p:sp>
        <p:nvSpPr>
          <p:cNvPr id="33" name="Rectangle: Rounded Corners 32">
            <a:extLst>
              <a:ext uri="{FF2B5EF4-FFF2-40B4-BE49-F238E27FC236}">
                <a16:creationId xmlns:a16="http://schemas.microsoft.com/office/drawing/2014/main" id="{EAE9511F-937D-7915-6306-6476EADBA59A}"/>
              </a:ext>
            </a:extLst>
          </p:cNvPr>
          <p:cNvSpPr/>
          <p:nvPr/>
        </p:nvSpPr>
        <p:spPr>
          <a:xfrm>
            <a:off x="275254" y="3735904"/>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3. </a:t>
            </a:r>
            <a:r>
              <a:rPr lang="en-US" sz="3000" b="1" dirty="0">
                <a:solidFill>
                  <a:srgbClr val="F16649"/>
                </a:solidFill>
                <a:latin typeface="+mj-lt"/>
              </a:rPr>
              <a:t>hunt for</a:t>
            </a:r>
          </a:p>
        </p:txBody>
      </p:sp>
      <p:sp>
        <p:nvSpPr>
          <p:cNvPr id="35" name="Rectangle: Rounded Corners 34">
            <a:extLst>
              <a:ext uri="{FF2B5EF4-FFF2-40B4-BE49-F238E27FC236}">
                <a16:creationId xmlns:a16="http://schemas.microsoft.com/office/drawing/2014/main" id="{5FDDE81F-EE2F-DAAF-D9B9-30C620BED95A}"/>
              </a:ext>
            </a:extLst>
          </p:cNvPr>
          <p:cNvSpPr/>
          <p:nvPr/>
        </p:nvSpPr>
        <p:spPr>
          <a:xfrm>
            <a:off x="275254" y="4654393"/>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4. </a:t>
            </a:r>
            <a:r>
              <a:rPr lang="en-US" sz="3000" b="1" dirty="0">
                <a:solidFill>
                  <a:srgbClr val="F16649"/>
                </a:solidFill>
                <a:latin typeface="+mj-lt"/>
              </a:rPr>
              <a:t>smooth</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3.7037E-6 L 0.23216 0.21598 " pathEditMode="relative" rAng="0" ptsTypes="AA">
                                      <p:cBhvr>
                                        <p:cTn id="6" dur="2000" fill="hold"/>
                                        <p:tgtEl>
                                          <p:spTgt spid="29"/>
                                        </p:tgtEl>
                                        <p:attrNameLst>
                                          <p:attrName>ppt_x</p:attrName>
                                          <p:attrName>ppt_y</p:attrName>
                                        </p:attrNameLst>
                                      </p:cBhvr>
                                      <p:rCtr x="11602" y="1078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1.48148E-6 L 0.23307 0.24838 " pathEditMode="relative" rAng="0" ptsTypes="AA">
                                      <p:cBhvr>
                                        <p:cTn id="10" dur="2000" fill="hold"/>
                                        <p:tgtEl>
                                          <p:spTgt spid="32"/>
                                        </p:tgtEl>
                                        <p:attrNameLst>
                                          <p:attrName>ppt_x</p:attrName>
                                          <p:attrName>ppt_y</p:attrName>
                                        </p:attrNameLst>
                                      </p:cBhvr>
                                      <p:rCtr x="11654" y="1240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2.22222E-6 L 0.23307 0.27245 " pathEditMode="relative" rAng="0" ptsTypes="AA">
                                      <p:cBhvr>
                                        <p:cTn id="14" dur="2000" fill="hold"/>
                                        <p:tgtEl>
                                          <p:spTgt spid="33"/>
                                        </p:tgtEl>
                                        <p:attrNameLst>
                                          <p:attrName>ppt_x</p:attrName>
                                          <p:attrName>ppt_y</p:attrName>
                                        </p:attrNameLst>
                                      </p:cBhvr>
                                      <p:rCtr x="11654" y="136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4.44444E-6 L 0.23216 -0.37292 " pathEditMode="relative" rAng="0" ptsTypes="AA">
                                      <p:cBhvr>
                                        <p:cTn id="18" dur="2000" fill="hold"/>
                                        <p:tgtEl>
                                          <p:spTgt spid="35"/>
                                        </p:tgtEl>
                                        <p:attrNameLst>
                                          <p:attrName>ppt_x</p:attrName>
                                          <p:attrName>ppt_y</p:attrName>
                                        </p:attrNameLst>
                                      </p:cBhvr>
                                      <p:rCtr x="11602" y="-1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44174" y="162946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cost </a:t>
            </a:r>
            <a:r>
              <a:rPr lang="en-US" sz="6000" b="1" dirty="0">
                <a:solidFill>
                  <a:srgbClr val="AD4F0F"/>
                </a:solidFill>
                <a:cs typeface="Calibri" panose="020F0502020204030204" pitchFamily="34" charset="0"/>
              </a:rPr>
              <a:t>(n)</a:t>
            </a:r>
          </a:p>
        </p:txBody>
      </p:sp>
      <p:sp>
        <p:nvSpPr>
          <p:cNvPr id="12" name="Rectangle 11"/>
          <p:cNvSpPr/>
          <p:nvPr/>
        </p:nvSpPr>
        <p:spPr>
          <a:xfrm>
            <a:off x="-662377" y="4671836"/>
            <a:ext cx="6045088" cy="830997"/>
          </a:xfrm>
          <a:prstGeom prst="rect">
            <a:avLst/>
          </a:prstGeom>
        </p:spPr>
        <p:txBody>
          <a:bodyPr wrap="square">
            <a:spAutoFit/>
          </a:bodyPr>
          <a:lstStyle/>
          <a:p>
            <a:pPr lvl="0" algn="ctr"/>
            <a:r>
              <a:rPr lang="en-US" sz="4800" dirty="0"/>
              <a:t>chi </a:t>
            </a:r>
            <a:r>
              <a:rPr lang="en-US" sz="4800" dirty="0" err="1"/>
              <a:t>phí</a:t>
            </a:r>
            <a:endParaRPr lang="en-US" sz="6600" dirty="0"/>
          </a:p>
        </p:txBody>
      </p:sp>
      <p:sp>
        <p:nvSpPr>
          <p:cNvPr id="2" name="Rectangle 1"/>
          <p:cNvSpPr/>
          <p:nvPr/>
        </p:nvSpPr>
        <p:spPr>
          <a:xfrm>
            <a:off x="170865" y="3291716"/>
            <a:ext cx="5577745" cy="830997"/>
          </a:xfrm>
          <a:prstGeom prst="rect">
            <a:avLst/>
          </a:prstGeom>
        </p:spPr>
        <p:txBody>
          <a:bodyPr wrap="none">
            <a:spAutoFit/>
          </a:bodyPr>
          <a:lstStyle/>
          <a:p>
            <a:pPr algn="ctr"/>
            <a:r>
              <a:rPr lang="en-US" sz="4800" b="1" dirty="0">
                <a:solidFill>
                  <a:schemeClr val="accent5">
                    <a:lumMod val="50000"/>
                  </a:schemeClr>
                </a:solidFill>
              </a:rPr>
              <a:t>UK /</a:t>
            </a:r>
            <a:r>
              <a:rPr lang="en-US" sz="4800" b="1" dirty="0" err="1">
                <a:solidFill>
                  <a:schemeClr val="accent5">
                    <a:lumMod val="50000"/>
                  </a:schemeClr>
                </a:solidFill>
              </a:rPr>
              <a:t>kɒst</a:t>
            </a:r>
            <a:r>
              <a:rPr lang="en-US" sz="4800" b="1" dirty="0">
                <a:solidFill>
                  <a:schemeClr val="accent5">
                    <a:lumMod val="50000"/>
                  </a:schemeClr>
                </a:solidFill>
              </a:rPr>
              <a:t>/, US /</a:t>
            </a:r>
            <a:r>
              <a:rPr lang="en-US" sz="4800" b="1" dirty="0" err="1">
                <a:solidFill>
                  <a:schemeClr val="accent5">
                    <a:lumMod val="50000"/>
                  </a:schemeClr>
                </a:solidFill>
              </a:rPr>
              <a:t>kɑːst</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6" name="Picture 5">
            <a:extLst>
              <a:ext uri="{FF2B5EF4-FFF2-40B4-BE49-F238E27FC236}">
                <a16:creationId xmlns:a16="http://schemas.microsoft.com/office/drawing/2014/main" id="{2F99DACE-A8EE-5DFF-C111-B22C36CA0E4D}"/>
              </a:ext>
            </a:extLst>
          </p:cNvPr>
          <p:cNvPicPr>
            <a:picLocks noChangeAspect="1"/>
          </p:cNvPicPr>
          <p:nvPr/>
        </p:nvPicPr>
        <p:blipFill>
          <a:blip r:embed="rId7"/>
          <a:stretch>
            <a:fillRect/>
          </a:stretch>
        </p:blipFill>
        <p:spPr>
          <a:xfrm>
            <a:off x="6423462" y="1629460"/>
            <a:ext cx="5037891" cy="4583771"/>
          </a:xfrm>
          <a:prstGeom prst="rect">
            <a:avLst/>
          </a:prstGeom>
        </p:spPr>
      </p:pic>
      <p:pic>
        <p:nvPicPr>
          <p:cNvPr id="8" name="cost US">
            <a:hlinkClick r:id="" action="ppaction://media"/>
            <a:extLst>
              <a:ext uri="{FF2B5EF4-FFF2-40B4-BE49-F238E27FC236}">
                <a16:creationId xmlns:a16="http://schemas.microsoft.com/office/drawing/2014/main" id="{879A4E76-BB84-9E09-A619-F099D8EA199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84525" y="4075202"/>
            <a:ext cx="487363" cy="487363"/>
          </a:xfrm>
          <a:prstGeom prst="rect">
            <a:avLst/>
          </a:prstGeom>
        </p:spPr>
      </p:pic>
      <p:pic>
        <p:nvPicPr>
          <p:cNvPr id="18" name="cost UK">
            <a:hlinkClick r:id="" action="ppaction://media"/>
            <a:extLst>
              <a:ext uri="{FF2B5EF4-FFF2-40B4-BE49-F238E27FC236}">
                <a16:creationId xmlns:a16="http://schemas.microsoft.com/office/drawing/2014/main" id="{098EC38C-770D-74E8-62F9-8B78C4E1BF7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30159" y="4075202"/>
            <a:ext cx="487363" cy="487363"/>
          </a:xfrm>
          <a:prstGeom prst="rect">
            <a:avLst/>
          </a:prstGeom>
        </p:spPr>
      </p:pic>
    </p:spTree>
    <p:extLst>
      <p:ext uri="{BB962C8B-B14F-4D97-AF65-F5344CB8AC3E}">
        <p14:creationId xmlns:p14="http://schemas.microsoft.com/office/powerpoint/2010/main" val="2772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
                </p:tgtEl>
              </p:cMediaNode>
            </p:audio>
            <p:audio>
              <p:cMediaNode vol="80000">
                <p:cTn id="21" fill="hold" display="0">
                  <p:stCondLst>
                    <p:cond delay="indefinite"/>
                  </p:stCondLst>
                  <p:endCondLst>
                    <p:cond evt="onStopAudio" delay="0">
                      <p:tgtEl>
                        <p:sldTgt/>
                      </p:tgtEl>
                    </p:cond>
                  </p:endCondLst>
                </p:cTn>
                <p:tgtEl>
                  <p:spTgt spid="18"/>
                </p:tgtEl>
              </p:cMediaNode>
            </p:audio>
          </p:childTnLst>
        </p:cTn>
      </p:par>
    </p:tnLst>
    <p:bldLst>
      <p:bldP spid="7"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C3FC4-3936-9DAA-7379-AADA8F0DA75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5A178A9-D221-7B7A-C5BD-A3E587134F7B}"/>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85C8109-3ACB-7C64-BF87-6154FB375AE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4A0EC97A-7C14-BE9F-8C47-04F214731CE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05698C00-AFFA-E94B-681B-A862594E621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EDE9949E-C08C-903A-3D78-442ADCEBC0A7}"/>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fixed </a:t>
            </a:r>
            <a:r>
              <a:rPr lang="en-US" sz="6000" b="1" dirty="0">
                <a:solidFill>
                  <a:srgbClr val="AD4F0F"/>
                </a:solidFill>
                <a:cs typeface="Calibri" panose="020F0502020204030204" pitchFamily="34" charset="0"/>
              </a:rPr>
              <a:t>(a)</a:t>
            </a:r>
          </a:p>
        </p:txBody>
      </p:sp>
      <p:sp>
        <p:nvSpPr>
          <p:cNvPr id="12" name="Rectangle 11">
            <a:extLst>
              <a:ext uri="{FF2B5EF4-FFF2-40B4-BE49-F238E27FC236}">
                <a16:creationId xmlns:a16="http://schemas.microsoft.com/office/drawing/2014/main" id="{C0493B31-7D36-759F-3847-8C388041CF9B}"/>
              </a:ext>
            </a:extLst>
          </p:cNvPr>
          <p:cNvSpPr/>
          <p:nvPr/>
        </p:nvSpPr>
        <p:spPr>
          <a:xfrm>
            <a:off x="-386082" y="4459737"/>
            <a:ext cx="6045088" cy="830997"/>
          </a:xfrm>
          <a:prstGeom prst="rect">
            <a:avLst/>
          </a:prstGeom>
        </p:spPr>
        <p:txBody>
          <a:bodyPr wrap="square">
            <a:spAutoFit/>
          </a:bodyPr>
          <a:lstStyle/>
          <a:p>
            <a:pPr lvl="0" algn="ctr"/>
            <a:r>
              <a:rPr lang="en-US" sz="4800" dirty="0" err="1"/>
              <a:t>cố</a:t>
            </a:r>
            <a:r>
              <a:rPr lang="en-US" sz="4800" dirty="0"/>
              <a:t> </a:t>
            </a:r>
            <a:r>
              <a:rPr lang="en-US" sz="4800" dirty="0" err="1"/>
              <a:t>định</a:t>
            </a:r>
            <a:endParaRPr lang="en-US" sz="6600" dirty="0"/>
          </a:p>
        </p:txBody>
      </p:sp>
      <p:sp>
        <p:nvSpPr>
          <p:cNvPr id="2" name="Rectangle 1">
            <a:extLst>
              <a:ext uri="{FF2B5EF4-FFF2-40B4-BE49-F238E27FC236}">
                <a16:creationId xmlns:a16="http://schemas.microsoft.com/office/drawing/2014/main" id="{B93AB0AB-F68F-BB88-10D9-75672D454FE0}"/>
              </a:ext>
            </a:extLst>
          </p:cNvPr>
          <p:cNvSpPr/>
          <p:nvPr/>
        </p:nvSpPr>
        <p:spPr>
          <a:xfrm>
            <a:off x="1627136" y="3115202"/>
            <a:ext cx="185255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fɪkst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9D9D4C7E-01F6-8C2D-18F2-8395E0DBB5D6}"/>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24F6E361-8BA3-73EE-BB8E-89440EA176DC}"/>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209B5169-73EE-A60C-E9D9-CAA16F3170B4}"/>
              </a:ext>
            </a:extLst>
          </p:cNvPr>
          <p:cNvPicPr>
            <a:picLocks noChangeAspect="1"/>
          </p:cNvPicPr>
          <p:nvPr/>
        </p:nvPicPr>
        <p:blipFill>
          <a:blip r:embed="rId5"/>
          <a:stretch>
            <a:fillRect/>
          </a:stretch>
        </p:blipFill>
        <p:spPr>
          <a:xfrm>
            <a:off x="5265342" y="1567520"/>
            <a:ext cx="6703234" cy="4364289"/>
          </a:xfrm>
          <a:prstGeom prst="rect">
            <a:avLst/>
          </a:prstGeom>
        </p:spPr>
      </p:pic>
      <p:pic>
        <p:nvPicPr>
          <p:cNvPr id="6" name="fixed">
            <a:hlinkClick r:id="" action="ppaction://media"/>
            <a:extLst>
              <a:ext uri="{FF2B5EF4-FFF2-40B4-BE49-F238E27FC236}">
                <a16:creationId xmlns:a16="http://schemas.microsoft.com/office/drawing/2014/main" id="{37DD8C87-E164-5283-7B2B-59B1A53CB1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1845" y="1853094"/>
            <a:ext cx="643170" cy="643170"/>
          </a:xfrm>
          <a:prstGeom prst="rect">
            <a:avLst/>
          </a:prstGeom>
        </p:spPr>
      </p:pic>
    </p:spTree>
    <p:extLst>
      <p:ext uri="{BB962C8B-B14F-4D97-AF65-F5344CB8AC3E}">
        <p14:creationId xmlns:p14="http://schemas.microsoft.com/office/powerpoint/2010/main" val="34998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4379</TotalTime>
  <Words>1321</Words>
  <Application>Microsoft Office PowerPoint</Application>
  <PresentationFormat>Widescreen</PresentationFormat>
  <Paragraphs>193</Paragraphs>
  <Slides>22</Slides>
  <Notes>19</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Adobe Gothic Std B</vt:lpstr>
      <vt:lpstr>Arial</vt:lpstr>
      <vt:lpstr>Calibri</vt:lpstr>
      <vt:lpstr>Calibri Light</vt:lpstr>
      <vt:lpstr>Myriad Pro</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 DU</cp:lastModifiedBy>
  <cp:revision>220</cp:revision>
  <dcterms:created xsi:type="dcterms:W3CDTF">2020-12-09T02:04:09Z</dcterms:created>
  <dcterms:modified xsi:type="dcterms:W3CDTF">2024-02-06T08:17:32Z</dcterms:modified>
</cp:coreProperties>
</file>