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51" r:id="rId2"/>
    <p:sldId id="348" r:id="rId3"/>
    <p:sldId id="352" r:id="rId4"/>
    <p:sldId id="256" r:id="rId5"/>
    <p:sldId id="281" r:id="rId6"/>
    <p:sldId id="276" r:id="rId7"/>
    <p:sldId id="354" r:id="rId8"/>
    <p:sldId id="362" r:id="rId9"/>
    <p:sldId id="356" r:id="rId10"/>
    <p:sldId id="357" r:id="rId11"/>
    <p:sldId id="358" r:id="rId12"/>
    <p:sldId id="359" r:id="rId13"/>
    <p:sldId id="360" r:id="rId14"/>
    <p:sldId id="361" r:id="rId15"/>
    <p:sldId id="364" r:id="rId16"/>
    <p:sldId id="366" r:id="rId17"/>
    <p:sldId id="367" r:id="rId18"/>
    <p:sldId id="341" r:id="rId19"/>
    <p:sldId id="335" r:id="rId20"/>
    <p:sldId id="314" r:id="rId21"/>
    <p:sldId id="330" r:id="rId22"/>
    <p:sldId id="350" r:id="rId23"/>
    <p:sldId id="35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51B76-0BCC-4211-9726-8C6099210181}" v="238" dt="2022-03-25T03:35:23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8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AF51B76-0BCC-4211-9726-8C6099210181}"/>
    <pc:docChg chg="custSel addSld delSld modSld sldOrd">
      <pc:chgData name="Thuy Linh Do" userId="f60f9f76584ec879" providerId="LiveId" clId="{8AF51B76-0BCC-4211-9726-8C6099210181}" dt="2022-03-25T03:35:52.042" v="554" actId="2696"/>
      <pc:docMkLst>
        <pc:docMk/>
      </pc:docMkLst>
      <pc:sldChg chg="modSp mod">
        <pc:chgData name="Thuy Linh Do" userId="f60f9f76584ec879" providerId="LiveId" clId="{8AF51B76-0BCC-4211-9726-8C6099210181}" dt="2022-03-25T02:59:13.473" v="12" actId="20577"/>
        <pc:sldMkLst>
          <pc:docMk/>
          <pc:sldMk cId="252621157" sldId="256"/>
        </pc:sldMkLst>
        <pc:spChg chg="mod">
          <ac:chgData name="Thuy Linh Do" userId="f60f9f76584ec879" providerId="LiveId" clId="{8AF51B76-0BCC-4211-9726-8C6099210181}" dt="2022-03-25T02:59:13.473" v="1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AF51B76-0BCC-4211-9726-8C6099210181}" dt="2022-03-25T02:59:06.26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2:59:27.342" v="13"/>
        <pc:sldMkLst>
          <pc:docMk/>
          <pc:sldMk cId="2021924275" sldId="275"/>
        </pc:sldMkLst>
        <pc:spChg chg="mod">
          <ac:chgData name="Thuy Linh Do" userId="f60f9f76584ec879" providerId="LiveId" clId="{8AF51B76-0BCC-4211-9726-8C6099210181}" dt="2022-03-25T02:59:27.342" v="1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31:19.116" v="505" actId="1076"/>
        <pc:sldMkLst>
          <pc:docMk/>
          <pc:sldMk cId="1529224504" sldId="276"/>
        </pc:sldMkLst>
        <pc:spChg chg="mod">
          <ac:chgData name="Thuy Linh Do" userId="f60f9f76584ec879" providerId="LiveId" clId="{8AF51B76-0BCC-4211-9726-8C6099210181}" dt="2022-03-25T03:10:10.432" v="81" actId="20577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09:22.391" v="69" actId="1076"/>
          <ac:spMkLst>
            <pc:docMk/>
            <pc:sldMk cId="1529224504" sldId="276"/>
            <ac:spMk id="4" creationId="{8158B455-9B4C-44A8-9A16-5CA3FEC2FD61}"/>
          </ac:spMkLst>
        </pc:spChg>
        <pc:spChg chg="mod ord">
          <ac:chgData name="Thuy Linh Do" userId="f60f9f76584ec879" providerId="LiveId" clId="{8AF51B76-0BCC-4211-9726-8C6099210181}" dt="2022-03-25T03:31:19.116" v="505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8AF51B76-0BCC-4211-9726-8C6099210181}" dt="2022-03-25T03:08:48.092" v="63"/>
          <ac:spMkLst>
            <pc:docMk/>
            <pc:sldMk cId="1529224504" sldId="276"/>
            <ac:spMk id="12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0:59.873" v="115" actId="1076"/>
          <ac:spMkLst>
            <pc:docMk/>
            <pc:sldMk cId="1529224504" sldId="276"/>
            <ac:spMk id="13" creationId="{D34965CC-4B22-4515-BF6C-FA09F10DAD91}"/>
          </ac:spMkLst>
        </pc:spChg>
        <pc:spChg chg="mod ord">
          <ac:chgData name="Thuy Linh Do" userId="f60f9f76584ec879" providerId="LiveId" clId="{8AF51B76-0BCC-4211-9726-8C6099210181}" dt="2022-03-25T03:11:15.435" v="122" actId="1076"/>
          <ac:spMkLst>
            <pc:docMk/>
            <pc:sldMk cId="1529224504" sldId="276"/>
            <ac:spMk id="14" creationId="{B2E66587-60ED-464B-A7D0-CF2C0F94EF81}"/>
          </ac:spMkLst>
        </pc:spChg>
        <pc:spChg chg="mod ord">
          <ac:chgData name="Thuy Linh Do" userId="f60f9f76584ec879" providerId="LiveId" clId="{8AF51B76-0BCC-4211-9726-8C6099210181}" dt="2022-03-25T03:11:30.927" v="129" actId="1076"/>
          <ac:spMkLst>
            <pc:docMk/>
            <pc:sldMk cId="1529224504" sldId="276"/>
            <ac:spMk id="15" creationId="{C618BA55-E8F0-49CF-A13B-26E5ABA03039}"/>
          </ac:spMkLst>
        </pc:spChg>
        <pc:spChg chg="mod">
          <ac:chgData name="Thuy Linh Do" userId="f60f9f76584ec879" providerId="LiveId" clId="{8AF51B76-0BCC-4211-9726-8C6099210181}" dt="2022-03-25T03:08:28.409" v="62" actId="20577"/>
          <ac:spMkLst>
            <pc:docMk/>
            <pc:sldMk cId="1529224504" sldId="276"/>
            <ac:spMk id="17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1:50.069" v="148" actId="1076"/>
          <ac:spMkLst>
            <pc:docMk/>
            <pc:sldMk cId="1529224504" sldId="276"/>
            <ac:spMk id="18" creationId="{80B3BEBD-7EB4-4873-8DBC-1FF09A7413C3}"/>
          </ac:spMkLst>
        </pc:spChg>
        <pc:graphicFrameChg chg="del">
          <ac:chgData name="Thuy Linh Do" userId="f60f9f76584ec879" providerId="LiveId" clId="{8AF51B76-0BCC-4211-9726-8C6099210181}" dt="2022-03-25T03:09:02.911" v="66" actId="478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graphicFrameChg chg="add mod">
          <ac:chgData name="Thuy Linh Do" userId="f60f9f76584ec879" providerId="LiveId" clId="{8AF51B76-0BCC-4211-9726-8C6099210181}" dt="2022-03-25T03:09:53.164" v="79" actId="14100"/>
          <ac:graphicFrameMkLst>
            <pc:docMk/>
            <pc:sldMk cId="1529224504" sldId="276"/>
            <ac:graphicFrameMk id="9" creationId="{9F38C3DE-3AA6-4AAC-A682-D3B98DE9A1D4}"/>
          </ac:graphicFrameMkLst>
        </pc:graphicFrameChg>
      </pc:sldChg>
      <pc:sldChg chg="addSp delSp modSp mod modAnim">
        <pc:chgData name="Thuy Linh Do" userId="f60f9f76584ec879" providerId="LiveId" clId="{8AF51B76-0BCC-4211-9726-8C6099210181}" dt="2022-03-25T03:07:35.995" v="57" actId="1076"/>
        <pc:sldMkLst>
          <pc:docMk/>
          <pc:sldMk cId="3563799751" sldId="281"/>
        </pc:sldMkLst>
        <pc:spChg chg="add mod">
          <ac:chgData name="Thuy Linh Do" userId="f60f9f76584ec879" providerId="LiveId" clId="{8AF51B76-0BCC-4211-9726-8C6099210181}" dt="2022-03-25T03:05:01.757" v="55" actId="207"/>
          <ac:spMkLst>
            <pc:docMk/>
            <pc:sldMk cId="3563799751" sldId="281"/>
            <ac:spMk id="5" creationId="{A5CC6B70-E839-4399-ADD3-A52C4D52AAF7}"/>
          </ac:spMkLst>
        </pc:spChg>
        <pc:spChg chg="mod">
          <ac:chgData name="Thuy Linh Do" userId="f60f9f76584ec879" providerId="LiveId" clId="{8AF51B76-0BCC-4211-9726-8C6099210181}" dt="2022-03-25T03:01:30.576" v="39"/>
          <ac:spMkLst>
            <pc:docMk/>
            <pc:sldMk cId="3563799751" sldId="281"/>
            <ac:spMk id="9" creationId="{00000000-0000-0000-0000-000000000000}"/>
          </ac:spMkLst>
        </pc:spChg>
        <pc:picChg chg="del">
          <ac:chgData name="Thuy Linh Do" userId="f60f9f76584ec879" providerId="LiveId" clId="{8AF51B76-0BCC-4211-9726-8C6099210181}" dt="2022-03-25T03:01:33.343" v="40" actId="478"/>
          <ac:picMkLst>
            <pc:docMk/>
            <pc:sldMk cId="3563799751" sldId="281"/>
            <ac:picMk id="3" creationId="{A27489D2-0D52-4320-84E2-147EDA982F0F}"/>
          </ac:picMkLst>
        </pc:picChg>
        <pc:picChg chg="add mod">
          <ac:chgData name="Thuy Linh Do" userId="f60f9f76584ec879" providerId="LiveId" clId="{8AF51B76-0BCC-4211-9726-8C6099210181}" dt="2022-03-25T03:02:26.832" v="44" actId="1076"/>
          <ac:picMkLst>
            <pc:docMk/>
            <pc:sldMk cId="3563799751" sldId="281"/>
            <ac:picMk id="4" creationId="{B9BB01C0-3814-43F4-944F-0A8E9DC41097}"/>
          </ac:picMkLst>
        </pc:picChg>
        <pc:picChg chg="add mod">
          <ac:chgData name="Thuy Linh Do" userId="f60f9f76584ec879" providerId="LiveId" clId="{8AF51B76-0BCC-4211-9726-8C6099210181}" dt="2022-03-25T03:07:35.995" v="57" actId="1076"/>
          <ac:picMkLst>
            <pc:docMk/>
            <pc:sldMk cId="3563799751" sldId="281"/>
            <ac:picMk id="6" creationId="{D674DAAE-47B2-41DD-A807-3982BC9BD26B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6" creationId="{A9B1799E-B720-4D07-A00B-9BAAC622115C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7" creationId="{1A6E0E39-B041-4C57-8BD2-D2B464A437F7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8AF51B76-0BCC-4211-9726-8C6099210181}" dt="2022-03-25T03:00:39.178" v="25" actId="14100"/>
        <pc:sldMkLst>
          <pc:docMk/>
          <pc:sldMk cId="658201877" sldId="302"/>
        </pc:sldMkLst>
        <pc:spChg chg="mod">
          <ac:chgData name="Thuy Linh Do" userId="f60f9f76584ec879" providerId="LiveId" clId="{8AF51B76-0BCC-4211-9726-8C6099210181}" dt="2022-03-25T03:00:33.811" v="23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6.690" v="24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9.178" v="25" actId="14100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3:00:52.432" v="36" actId="20577"/>
        <pc:sldMkLst>
          <pc:docMk/>
          <pc:sldMk cId="1899537031" sldId="308"/>
        </pc:sldMkLst>
        <pc:spChg chg="mod">
          <ac:chgData name="Thuy Linh Do" userId="f60f9f76584ec879" providerId="LiveId" clId="{8AF51B76-0BCC-4211-9726-8C6099210181}" dt="2022-03-25T03:00:52.432" v="36" actId="20577"/>
          <ac:spMkLst>
            <pc:docMk/>
            <pc:sldMk cId="1899537031" sldId="308"/>
            <ac:spMk id="3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01:08.475" v="38"/>
        <pc:sldMkLst>
          <pc:docMk/>
          <pc:sldMk cId="3326368629" sldId="309"/>
        </pc:sldMkLst>
        <pc:spChg chg="add mod">
          <ac:chgData name="Thuy Linh Do" userId="f60f9f76584ec879" providerId="LiveId" clId="{8AF51B76-0BCC-4211-9726-8C6099210181}" dt="2022-03-25T03:01:08.475" v="38"/>
          <ac:spMkLst>
            <pc:docMk/>
            <pc:sldMk cId="3326368629" sldId="309"/>
            <ac:spMk id="13" creationId="{EBD3F5CF-B275-4296-938B-2AB6173C2E20}"/>
          </ac:spMkLst>
        </pc:spChg>
        <pc:spChg chg="del">
          <ac:chgData name="Thuy Linh Do" userId="f60f9f76584ec879" providerId="LiveId" clId="{8AF51B76-0BCC-4211-9726-8C6099210181}" dt="2022-03-25T03:01:06.615" v="37" actId="478"/>
          <ac:spMkLst>
            <pc:docMk/>
            <pc:sldMk cId="3326368629" sldId="309"/>
            <ac:spMk id="18" creationId="{11425DA8-EC77-490B-A121-C5D1C557D610}"/>
          </ac:spMkLst>
        </pc:spChg>
      </pc:sldChg>
      <pc:sldChg chg="del">
        <pc:chgData name="Thuy Linh Do" userId="f60f9f76584ec879" providerId="LiveId" clId="{8AF51B76-0BCC-4211-9726-8C6099210181}" dt="2022-03-25T03:07:54.421" v="58" actId="2696"/>
        <pc:sldMkLst>
          <pc:docMk/>
          <pc:sldMk cId="2649557584" sldId="331"/>
        </pc:sldMkLst>
      </pc:sldChg>
      <pc:sldChg chg="addSp delSp modSp mod delAnim modAnim">
        <pc:chgData name="Thuy Linh Do" userId="f60f9f76584ec879" providerId="LiveId" clId="{8AF51B76-0BCC-4211-9726-8C6099210181}" dt="2022-03-25T03:35:27.650" v="550" actId="1076"/>
        <pc:sldMkLst>
          <pc:docMk/>
          <pc:sldMk cId="477199827" sldId="335"/>
        </pc:sldMkLst>
        <pc:spChg chg="del">
          <ac:chgData name="Thuy Linh Do" userId="f60f9f76584ec879" providerId="LiveId" clId="{8AF51B76-0BCC-4211-9726-8C6099210181}" dt="2022-03-25T03:21:54.563" v="491" actId="478"/>
          <ac:spMkLst>
            <pc:docMk/>
            <pc:sldMk cId="477199827" sldId="335"/>
            <ac:spMk id="2" creationId="{26FAF4A7-F049-4900-B90A-B4D70ABC9AFD}"/>
          </ac:spMkLst>
        </pc:spChg>
        <pc:spChg chg="mod">
          <ac:chgData name="Thuy Linh Do" userId="f60f9f76584ec879" providerId="LiveId" clId="{8AF51B76-0BCC-4211-9726-8C6099210181}" dt="2022-03-25T03:21:50.481" v="490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22:09.394" v="498" actId="478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8AF51B76-0BCC-4211-9726-8C6099210181}" dt="2022-03-25T03:21:33.700" v="489" actId="20577"/>
          <ac:spMkLst>
            <pc:docMk/>
            <pc:sldMk cId="477199827" sldId="335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33:47.606" v="521" actId="1076"/>
          <ac:spMkLst>
            <pc:docMk/>
            <pc:sldMk cId="477199827" sldId="335"/>
            <ac:spMk id="18" creationId="{EA374F2E-7555-4E1A-93B8-6870FC1A10DE}"/>
          </ac:spMkLst>
        </pc:spChg>
        <pc:spChg chg="add mod">
          <ac:chgData name="Thuy Linh Do" userId="f60f9f76584ec879" providerId="LiveId" clId="{8AF51B76-0BCC-4211-9726-8C6099210181}" dt="2022-03-25T03:34:05.957" v="528" actId="1076"/>
          <ac:spMkLst>
            <pc:docMk/>
            <pc:sldMk cId="477199827" sldId="335"/>
            <ac:spMk id="19" creationId="{5D1E236C-8934-4405-9767-604A45E3DBE7}"/>
          </ac:spMkLst>
        </pc:spChg>
        <pc:spChg chg="add mod">
          <ac:chgData name="Thuy Linh Do" userId="f60f9f76584ec879" providerId="LiveId" clId="{8AF51B76-0BCC-4211-9726-8C6099210181}" dt="2022-03-25T03:34:35.088" v="534" actId="1076"/>
          <ac:spMkLst>
            <pc:docMk/>
            <pc:sldMk cId="477199827" sldId="335"/>
            <ac:spMk id="20" creationId="{A5373B19-D8CE-4E29-A9A2-5CAECECAE5FF}"/>
          </ac:spMkLst>
        </pc:spChg>
        <pc:spChg chg="add mod">
          <ac:chgData name="Thuy Linh Do" userId="f60f9f76584ec879" providerId="LiveId" clId="{8AF51B76-0BCC-4211-9726-8C6099210181}" dt="2022-03-25T03:34:51.508" v="540" actId="1076"/>
          <ac:spMkLst>
            <pc:docMk/>
            <pc:sldMk cId="477199827" sldId="335"/>
            <ac:spMk id="21" creationId="{D1C4BA64-1E92-471C-83EB-9185B0AB4D07}"/>
          </ac:spMkLst>
        </pc:spChg>
        <pc:spChg chg="add mod">
          <ac:chgData name="Thuy Linh Do" userId="f60f9f76584ec879" providerId="LiveId" clId="{8AF51B76-0BCC-4211-9726-8C6099210181}" dt="2022-03-25T03:35:06.714" v="543" actId="1076"/>
          <ac:spMkLst>
            <pc:docMk/>
            <pc:sldMk cId="477199827" sldId="335"/>
            <ac:spMk id="22" creationId="{D4773EE0-2127-4F75-B6DC-7EB3DFA44063}"/>
          </ac:spMkLst>
        </pc:spChg>
        <pc:spChg chg="del">
          <ac:chgData name="Thuy Linh Do" userId="f60f9f76584ec879" providerId="LiveId" clId="{8AF51B76-0BCC-4211-9726-8C6099210181}" dt="2022-03-25T03:22:07.790" v="497" actId="478"/>
          <ac:spMkLst>
            <pc:docMk/>
            <pc:sldMk cId="477199827" sldId="335"/>
            <ac:spMk id="23" creationId="{9471D90B-07BA-48C1-A0B0-C3F6B3DFAA86}"/>
          </ac:spMkLst>
        </pc:spChg>
        <pc:spChg chg="del">
          <ac:chgData name="Thuy Linh Do" userId="f60f9f76584ec879" providerId="LiveId" clId="{8AF51B76-0BCC-4211-9726-8C6099210181}" dt="2022-03-25T03:22:05.895" v="496" actId="478"/>
          <ac:spMkLst>
            <pc:docMk/>
            <pc:sldMk cId="477199827" sldId="335"/>
            <ac:spMk id="24" creationId="{B413BAEF-027A-4356-A998-AC2F93779826}"/>
          </ac:spMkLst>
        </pc:spChg>
        <pc:spChg chg="del mod">
          <ac:chgData name="Thuy Linh Do" userId="f60f9f76584ec879" providerId="LiveId" clId="{8AF51B76-0BCC-4211-9726-8C6099210181}" dt="2022-03-25T03:22:03.726" v="495" actId="478"/>
          <ac:spMkLst>
            <pc:docMk/>
            <pc:sldMk cId="477199827" sldId="335"/>
            <ac:spMk id="25" creationId="{0353B1CA-8892-46E7-AC15-8F8980B17D5B}"/>
          </ac:spMkLst>
        </pc:spChg>
        <pc:spChg chg="add mod">
          <ac:chgData name="Thuy Linh Do" userId="f60f9f76584ec879" providerId="LiveId" clId="{8AF51B76-0BCC-4211-9726-8C6099210181}" dt="2022-03-25T03:35:27.650" v="550" actId="1076"/>
          <ac:spMkLst>
            <pc:docMk/>
            <pc:sldMk cId="477199827" sldId="335"/>
            <ac:spMk id="26" creationId="{02C002C5-6D15-4D8B-825B-BFDCD9D9458C}"/>
          </ac:spMkLst>
        </pc:spChg>
        <pc:spChg chg="del">
          <ac:chgData name="Thuy Linh Do" userId="f60f9f76584ec879" providerId="LiveId" clId="{8AF51B76-0BCC-4211-9726-8C6099210181}" dt="2022-03-25T03:21:59.088" v="492" actId="478"/>
          <ac:spMkLst>
            <pc:docMk/>
            <pc:sldMk cId="477199827" sldId="335"/>
            <ac:spMk id="27" creationId="{8553CE79-577D-423B-BFDA-44B6FB210CDB}"/>
          </ac:spMkLst>
        </pc:spChg>
        <pc:picChg chg="add mod">
          <ac:chgData name="Thuy Linh Do" userId="f60f9f76584ec879" providerId="LiveId" clId="{8AF51B76-0BCC-4211-9726-8C6099210181}" dt="2022-03-25T03:30:35.333" v="504" actId="14100"/>
          <ac:picMkLst>
            <pc:docMk/>
            <pc:sldMk cId="477199827" sldId="335"/>
            <ac:picMk id="4" creationId="{1FC7486C-AE6D-462B-B106-B2942B5B1399}"/>
          </ac:picMkLst>
        </pc:picChg>
      </pc:sldChg>
      <pc:sldChg chg="addSp delSp modSp mod delAnim modAnim">
        <pc:chgData name="Thuy Linh Do" userId="f60f9f76584ec879" providerId="LiveId" clId="{8AF51B76-0BCC-4211-9726-8C6099210181}" dt="2022-03-25T03:16:21.550" v="344" actId="20577"/>
        <pc:sldMkLst>
          <pc:docMk/>
          <pc:sldMk cId="3210256851" sldId="339"/>
        </pc:sldMkLst>
        <pc:spChg chg="mod">
          <ac:chgData name="Thuy Linh Do" userId="f60f9f76584ec879" providerId="LiveId" clId="{8AF51B76-0BCC-4211-9726-8C6099210181}" dt="2022-03-25T03:13:12.615" v="226" actId="14100"/>
          <ac:spMkLst>
            <pc:docMk/>
            <pc:sldMk cId="3210256851" sldId="339"/>
            <ac:spMk id="2" creationId="{BA4ACB56-C314-47C8-8FB2-5F20E0B2C1CE}"/>
          </ac:spMkLst>
        </pc:spChg>
        <pc:spChg chg="del">
          <ac:chgData name="Thuy Linh Do" userId="f60f9f76584ec879" providerId="LiveId" clId="{8AF51B76-0BCC-4211-9726-8C6099210181}" dt="2022-03-25T03:13:21.667" v="228" actId="478"/>
          <ac:spMkLst>
            <pc:docMk/>
            <pc:sldMk cId="3210256851" sldId="339"/>
            <ac:spMk id="3" creationId="{B0AB36A4-064F-4F93-912B-C3B480AA1E74}"/>
          </ac:spMkLst>
        </pc:spChg>
        <pc:spChg chg="add mod">
          <ac:chgData name="Thuy Linh Do" userId="f60f9f76584ec879" providerId="LiveId" clId="{8AF51B76-0BCC-4211-9726-8C6099210181}" dt="2022-03-25T03:15:00.025" v="279" actId="20577"/>
          <ac:spMkLst>
            <pc:docMk/>
            <pc:sldMk cId="3210256851" sldId="339"/>
            <ac:spMk id="4" creationId="{C48E703F-AD2C-40A5-8F77-5B54AE232334}"/>
          </ac:spMkLst>
        </pc:spChg>
        <pc:spChg chg="mod">
          <ac:chgData name="Thuy Linh Do" userId="f60f9f76584ec879" providerId="LiveId" clId="{8AF51B76-0BCC-4211-9726-8C6099210181}" dt="2022-03-25T03:12:35.458" v="151"/>
          <ac:spMkLst>
            <pc:docMk/>
            <pc:sldMk cId="3210256851" sldId="339"/>
            <ac:spMk id="1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28.400" v="295" actId="20577"/>
          <ac:spMkLst>
            <pc:docMk/>
            <pc:sldMk cId="3210256851" sldId="339"/>
            <ac:spMk id="15" creationId="{E795037E-679F-4172-A413-9E5134202D5E}"/>
          </ac:spMkLst>
        </pc:spChg>
        <pc:spChg chg="mod">
          <ac:chgData name="Thuy Linh Do" userId="f60f9f76584ec879" providerId="LiveId" clId="{8AF51B76-0BCC-4211-9726-8C6099210181}" dt="2022-03-25T03:12:18.491" v="150" actId="20577"/>
          <ac:spMkLst>
            <pc:docMk/>
            <pc:sldMk cId="3210256851" sldId="339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39.885" v="305" actId="20577"/>
          <ac:spMkLst>
            <pc:docMk/>
            <pc:sldMk cId="3210256851" sldId="339"/>
            <ac:spMk id="18" creationId="{0E8156DC-C54F-4760-AA30-FA5CA54C796F}"/>
          </ac:spMkLst>
        </pc:spChg>
        <pc:spChg chg="mod">
          <ac:chgData name="Thuy Linh Do" userId="f60f9f76584ec879" providerId="LiveId" clId="{8AF51B76-0BCC-4211-9726-8C6099210181}" dt="2022-03-25T03:15:17.795" v="286" actId="1076"/>
          <ac:spMkLst>
            <pc:docMk/>
            <pc:sldMk cId="3210256851" sldId="339"/>
            <ac:spMk id="19" creationId="{02EAA441-5153-4818-B747-5089205B799C}"/>
          </ac:spMkLst>
        </pc:spChg>
        <pc:spChg chg="del">
          <ac:chgData name="Thuy Linh Do" userId="f60f9f76584ec879" providerId="LiveId" clId="{8AF51B76-0BCC-4211-9726-8C6099210181}" dt="2022-03-25T03:13:30.603" v="229" actId="478"/>
          <ac:spMkLst>
            <pc:docMk/>
            <pc:sldMk cId="3210256851" sldId="339"/>
            <ac:spMk id="20" creationId="{D6A290EC-3B91-4CED-8DF7-C6E45A371EE6}"/>
          </ac:spMkLst>
        </pc:spChg>
        <pc:spChg chg="del">
          <ac:chgData name="Thuy Linh Do" userId="f60f9f76584ec879" providerId="LiveId" clId="{8AF51B76-0BCC-4211-9726-8C6099210181}" dt="2022-03-25T03:13:32.381" v="230" actId="478"/>
          <ac:spMkLst>
            <pc:docMk/>
            <pc:sldMk cId="3210256851" sldId="339"/>
            <ac:spMk id="21" creationId="{B6AA8E6E-7EC5-46EA-B991-FE393C9F96B1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2" creationId="{6E471508-9A81-44C8-9935-7F0DF8AAE318}"/>
          </ac:spMkLst>
        </pc:spChg>
        <pc:spChg chg="add mod">
          <ac:chgData name="Thuy Linh Do" userId="f60f9f76584ec879" providerId="LiveId" clId="{8AF51B76-0BCC-4211-9726-8C6099210181}" dt="2022-03-25T03:15:57.057" v="324" actId="20577"/>
          <ac:spMkLst>
            <pc:docMk/>
            <pc:sldMk cId="3210256851" sldId="339"/>
            <ac:spMk id="23" creationId="{699C4432-62E3-44E6-913E-9AF944A2680D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4" creationId="{212D1301-00A7-4384-B4B6-E87C8D54819F}"/>
          </ac:spMkLst>
        </pc:spChg>
        <pc:spChg chg="add mod">
          <ac:chgData name="Thuy Linh Do" userId="f60f9f76584ec879" providerId="LiveId" clId="{8AF51B76-0BCC-4211-9726-8C6099210181}" dt="2022-03-25T03:16:11.157" v="332" actId="20577"/>
          <ac:spMkLst>
            <pc:docMk/>
            <pc:sldMk cId="3210256851" sldId="339"/>
            <ac:spMk id="25" creationId="{2FFAE66C-5BCD-4CCE-B0C1-5528B82250E8}"/>
          </ac:spMkLst>
        </pc:spChg>
        <pc:spChg chg="add mod">
          <ac:chgData name="Thuy Linh Do" userId="f60f9f76584ec879" providerId="LiveId" clId="{8AF51B76-0BCC-4211-9726-8C6099210181}" dt="2022-03-25T03:16:21.550" v="344" actId="20577"/>
          <ac:spMkLst>
            <pc:docMk/>
            <pc:sldMk cId="3210256851" sldId="339"/>
            <ac:spMk id="26" creationId="{7BFDAA74-E8F3-47B3-A8F0-CFF8332A57D6}"/>
          </ac:spMkLst>
        </pc:spChg>
      </pc:sldChg>
      <pc:sldChg chg="addSp delSp modSp mod delAnim modAnim">
        <pc:chgData name="Thuy Linh Do" userId="f60f9f76584ec879" providerId="LiveId" clId="{8AF51B76-0BCC-4211-9726-8C6099210181}" dt="2022-03-25T03:21:25.713" v="487" actId="1076"/>
        <pc:sldMkLst>
          <pc:docMk/>
          <pc:sldMk cId="863501350" sldId="341"/>
        </pc:sldMkLst>
        <pc:spChg chg="mod">
          <ac:chgData name="Thuy Linh Do" userId="f60f9f76584ec879" providerId="LiveId" clId="{8AF51B76-0BCC-4211-9726-8C6099210181}" dt="2022-03-25T03:17:58.446" v="355"/>
          <ac:spMkLst>
            <pc:docMk/>
            <pc:sldMk cId="863501350" sldId="341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20:06.859" v="413" actId="20577"/>
          <ac:spMkLst>
            <pc:docMk/>
            <pc:sldMk cId="863501350" sldId="341"/>
            <ac:spMk id="3" creationId="{67509CAF-72DD-49D4-9967-5DAFF7BB678B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8AF51B76-0BCC-4211-9726-8C6099210181}" dt="2022-03-25T03:17:46.923" v="354" actId="2057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20:31.115" v="432" actId="1076"/>
          <ac:spMkLst>
            <pc:docMk/>
            <pc:sldMk cId="863501350" sldId="341"/>
            <ac:spMk id="13" creationId="{A504BF9A-6291-4079-A64B-2829148C27FD}"/>
          </ac:spMkLst>
        </pc:spChg>
        <pc:spChg chg="del">
          <ac:chgData name="Thuy Linh Do" userId="f60f9f76584ec879" providerId="LiveId" clId="{8AF51B76-0BCC-4211-9726-8C6099210181}" dt="2022-03-25T03:18:13.334" v="358" actId="478"/>
          <ac:spMkLst>
            <pc:docMk/>
            <pc:sldMk cId="863501350" sldId="341"/>
            <ac:spMk id="14" creationId="{7F77A5AF-B666-4F83-AF72-E9951E86E7DC}"/>
          </ac:spMkLst>
        </pc:spChg>
        <pc:spChg chg="del">
          <ac:chgData name="Thuy Linh Do" userId="f60f9f76584ec879" providerId="LiveId" clId="{8AF51B76-0BCC-4211-9726-8C6099210181}" dt="2022-03-25T03:18:40.745" v="361" actId="478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8AF51B76-0BCC-4211-9726-8C6099210181}" dt="2022-03-25T03:17:33.470" v="352" actId="20577"/>
          <ac:spMkLst>
            <pc:docMk/>
            <pc:sldMk cId="863501350" sldId="341"/>
            <ac:spMk id="1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18" creationId="{EC4606E1-D064-4FD8-A485-FE4224A3E154}"/>
          </ac:spMkLst>
        </pc:spChg>
        <pc:spChg chg="del">
          <ac:chgData name="Thuy Linh Do" userId="f60f9f76584ec879" providerId="LiveId" clId="{8AF51B76-0BCC-4211-9726-8C6099210181}" dt="2022-03-25T03:18:42.687" v="362" actId="478"/>
          <ac:spMkLst>
            <pc:docMk/>
            <pc:sldMk cId="863501350" sldId="341"/>
            <ac:spMk id="19" creationId="{7804623E-6FBD-4FEF-8EFB-EF7E794201B9}"/>
          </ac:spMkLst>
        </pc:spChg>
        <pc:spChg chg="del">
          <ac:chgData name="Thuy Linh Do" userId="f60f9f76584ec879" providerId="LiveId" clId="{8AF51B76-0BCC-4211-9726-8C6099210181}" dt="2022-03-25T03:18:15.024" v="359" actId="478"/>
          <ac:spMkLst>
            <pc:docMk/>
            <pc:sldMk cId="863501350" sldId="341"/>
            <ac:spMk id="20" creationId="{B1E415C9-6C2B-4A4A-BA8D-DB739C0B9F52}"/>
          </ac:spMkLst>
        </pc:spChg>
        <pc:spChg chg="del">
          <ac:chgData name="Thuy Linh Do" userId="f60f9f76584ec879" providerId="LiveId" clId="{8AF51B76-0BCC-4211-9726-8C6099210181}" dt="2022-03-25T03:18:43.996" v="363" actId="478"/>
          <ac:spMkLst>
            <pc:docMk/>
            <pc:sldMk cId="863501350" sldId="341"/>
            <ac:spMk id="21" creationId="{25C113F8-7B49-45C5-8AC3-9C78957790DB}"/>
          </ac:spMkLst>
        </pc:spChg>
        <pc:spChg chg="del">
          <ac:chgData name="Thuy Linh Do" userId="f60f9f76584ec879" providerId="LiveId" clId="{8AF51B76-0BCC-4211-9726-8C6099210181}" dt="2022-03-25T03:18:16.776" v="360" actId="478"/>
          <ac:spMkLst>
            <pc:docMk/>
            <pc:sldMk cId="863501350" sldId="341"/>
            <ac:spMk id="22" creationId="{6667380C-D89B-4185-912D-FCAF67AFFD57}"/>
          </ac:spMkLst>
        </pc:spChg>
        <pc:spChg chg="del">
          <ac:chgData name="Thuy Linh Do" userId="f60f9f76584ec879" providerId="LiveId" clId="{8AF51B76-0BCC-4211-9726-8C6099210181}" dt="2022-03-25T03:18:45.229" v="364" actId="478"/>
          <ac:spMkLst>
            <pc:docMk/>
            <pc:sldMk cId="863501350" sldId="341"/>
            <ac:spMk id="23" creationId="{79D0D6AD-52CA-4388-A1E3-30301F390D98}"/>
          </ac:spMkLst>
        </pc:spChg>
        <pc:spChg chg="add mod">
          <ac:chgData name="Thuy Linh Do" userId="f60f9f76584ec879" providerId="LiveId" clId="{8AF51B76-0BCC-4211-9726-8C6099210181}" dt="2022-03-25T03:20:45.398" v="449" actId="1076"/>
          <ac:spMkLst>
            <pc:docMk/>
            <pc:sldMk cId="863501350" sldId="341"/>
            <ac:spMk id="24" creationId="{9AAAB11C-F17D-41FF-A964-DDF0AB9BE23F}"/>
          </ac:spMkLst>
        </pc:spChg>
        <pc:spChg chg="add mod">
          <ac:chgData name="Thuy Linh Do" userId="f60f9f76584ec879" providerId="LiveId" clId="{8AF51B76-0BCC-4211-9726-8C6099210181}" dt="2022-03-25T03:20:56.023" v="459" actId="1076"/>
          <ac:spMkLst>
            <pc:docMk/>
            <pc:sldMk cId="863501350" sldId="341"/>
            <ac:spMk id="25" creationId="{3419207C-6E12-4425-BD42-25A624521EC8}"/>
          </ac:spMkLst>
        </pc:spChg>
        <pc:spChg chg="add mod">
          <ac:chgData name="Thuy Linh Do" userId="f60f9f76584ec879" providerId="LiveId" clId="{8AF51B76-0BCC-4211-9726-8C6099210181}" dt="2022-03-25T03:21:12.776" v="473" actId="1076"/>
          <ac:spMkLst>
            <pc:docMk/>
            <pc:sldMk cId="863501350" sldId="341"/>
            <ac:spMk id="26" creationId="{DB69054E-C528-4025-836F-1D910E2CFC19}"/>
          </ac:spMkLst>
        </pc:spChg>
        <pc:spChg chg="add mod">
          <ac:chgData name="Thuy Linh Do" userId="f60f9f76584ec879" providerId="LiveId" clId="{8AF51B76-0BCC-4211-9726-8C6099210181}" dt="2022-03-25T03:21:25.713" v="487" actId="1076"/>
          <ac:spMkLst>
            <pc:docMk/>
            <pc:sldMk cId="863501350" sldId="341"/>
            <ac:spMk id="27" creationId="{C401144D-7C4A-4032-87BB-4A3093CC6E89}"/>
          </ac:spMkLst>
        </pc:spChg>
        <pc:picChg chg="del">
          <ac:chgData name="Thuy Linh Do" userId="f60f9f76584ec879" providerId="LiveId" clId="{8AF51B76-0BCC-4211-9726-8C6099210181}" dt="2022-03-25T03:18:03.610" v="356" actId="478"/>
          <ac:picMkLst>
            <pc:docMk/>
            <pc:sldMk cId="863501350" sldId="341"/>
            <ac:picMk id="6" creationId="{B4F2B963-90B6-44D2-81A1-6FEE8B278DA0}"/>
          </ac:picMkLst>
        </pc:picChg>
      </pc:sldChg>
      <pc:sldChg chg="addSp delSp modSp mod">
        <pc:chgData name="Thuy Linh Do" userId="f60f9f76584ec879" providerId="LiveId" clId="{8AF51B76-0BCC-4211-9726-8C6099210181}" dt="2022-03-25T03:08:21.864" v="60"/>
        <pc:sldMkLst>
          <pc:docMk/>
          <pc:sldMk cId="4131059145" sldId="343"/>
        </pc:sldMkLst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5" creationId="{BC121073-C3D3-460F-A53D-0EA691A2194C}"/>
          </ac:spMkLst>
        </pc:spChg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9" creationId="{AF0F503F-408D-4454-83B0-1553C5BE25D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2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3" creationId="{00000000-0000-0000-0000-000000000000}"/>
          </ac:spMkLst>
        </pc:spChg>
      </pc:sldChg>
      <pc:sldChg chg="del">
        <pc:chgData name="Thuy Linh Do" userId="f60f9f76584ec879" providerId="LiveId" clId="{8AF51B76-0BCC-4211-9726-8C6099210181}" dt="2022-03-25T03:35:52.042" v="554" actId="2696"/>
        <pc:sldMkLst>
          <pc:docMk/>
          <pc:sldMk cId="2494234999" sldId="344"/>
        </pc:sldMkLst>
      </pc:sldChg>
      <pc:sldChg chg="delSp add mod ord">
        <pc:chgData name="Thuy Linh Do" userId="f60f9f76584ec879" providerId="LiveId" clId="{8AF51B76-0BCC-4211-9726-8C6099210181}" dt="2022-03-25T03:17:20.084" v="350" actId="478"/>
        <pc:sldMkLst>
          <pc:docMk/>
          <pc:sldMk cId="3508915405" sldId="345"/>
        </pc:sldMkLst>
        <pc:spChg chg="del">
          <ac:chgData name="Thuy Linh Do" userId="f60f9f76584ec879" providerId="LiveId" clId="{8AF51B76-0BCC-4211-9726-8C6099210181}" dt="2022-03-25T03:17:15.722" v="348" actId="478"/>
          <ac:spMkLst>
            <pc:docMk/>
            <pc:sldMk cId="3508915405" sldId="345"/>
            <ac:spMk id="2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7:20.084" v="350" actId="478"/>
          <ac:spMkLst>
            <pc:docMk/>
            <pc:sldMk cId="3508915405" sldId="345"/>
            <ac:spMk id="29" creationId="{00000000-0000-0000-0000-000000000000}"/>
          </ac:spMkLst>
        </pc:spChg>
        <pc:cxnChg chg="del">
          <ac:chgData name="Thuy Linh Do" userId="f60f9f76584ec879" providerId="LiveId" clId="{8AF51B76-0BCC-4211-9726-8C6099210181}" dt="2022-03-25T03:17:17.693" v="349" actId="478"/>
          <ac:cxnSpMkLst>
            <pc:docMk/>
            <pc:sldMk cId="3508915405" sldId="345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8AF51B76-0BCC-4211-9726-8C6099210181}" dt="2022-03-25T03:35:47.634" v="553"/>
        <pc:sldMkLst>
          <pc:docMk/>
          <pc:sldMk cId="4034525034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8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8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8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3725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0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0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17.xml"/><Relationship Id="rId5" Type="http://schemas.openxmlformats.org/officeDocument/2006/relationships/slide" Target="slide15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3855" y="2004292"/>
            <a:ext cx="3352800" cy="5539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03" tIns="60952" rIns="121903" bIns="60952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Hello every one!!!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1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815166" y="1818655"/>
            <a:ext cx="9778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Niagara Falls is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___________wonder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both the USA and Canada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5037E-679F-4172-A413-9E5134202D5E}"/>
              </a:ext>
            </a:extLst>
          </p:cNvPr>
          <p:cNvSpPr txBox="1"/>
          <p:nvPr/>
        </p:nvSpPr>
        <p:spPr>
          <a:xfrm>
            <a:off x="4089717" y="205796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ld"/>
              </a:rPr>
              <a:t>natural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03709" y="6336145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724579" y="1907865"/>
            <a:ext cx="10090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UK’s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 are red, white, and blue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56DC-C54F-4760-AA30-FA5CA54C796F}"/>
              </a:ext>
            </a:extLst>
          </p:cNvPr>
          <p:cNvSpPr txBox="1"/>
          <p:nvPr/>
        </p:nvSpPr>
        <p:spPr>
          <a:xfrm>
            <a:off x="5158144" y="214717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ld"/>
              </a:rPr>
              <a:t>national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03709" y="6336145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545193" y="1785201"/>
            <a:ext cx="102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Solar energy and hydro energy 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____________sources.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C4432-62E3-44E6-913E-9AF944A2680D}"/>
              </a:ext>
            </a:extLst>
          </p:cNvPr>
          <p:cNvSpPr txBox="1"/>
          <p:nvPr/>
        </p:nvSpPr>
        <p:spPr>
          <a:xfrm>
            <a:off x="6773444" y="199484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ld"/>
              </a:rPr>
              <a:t>renewable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03709" y="6336145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1192753" y="1662538"/>
            <a:ext cx="868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kangaroo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Australia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AE66C-5BCD-4CCE-B0C1-5528B82250E8}"/>
              </a:ext>
            </a:extLst>
          </p:cNvPr>
          <p:cNvSpPr txBox="1"/>
          <p:nvPr/>
        </p:nvSpPr>
        <p:spPr>
          <a:xfrm>
            <a:off x="4453082" y="181642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ld"/>
              </a:rPr>
              <a:t>native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03709" y="6336145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724579" y="1740597"/>
            <a:ext cx="9510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can save electricity by using fewer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appliances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DAA74-E8F3-47B3-A8F0-CFF8332A57D6}"/>
              </a:ext>
            </a:extLst>
          </p:cNvPr>
          <p:cNvSpPr txBox="1"/>
          <p:nvPr/>
        </p:nvSpPr>
        <p:spPr>
          <a:xfrm>
            <a:off x="7458548" y="199105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ld"/>
              </a:rPr>
              <a:t>electrical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203709" y="6336145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93" y="148446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708" y="0"/>
            <a:ext cx="1438292" cy="148446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413164" cy="132744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44" y="5569527"/>
            <a:ext cx="1484474" cy="128847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9527"/>
            <a:ext cx="1413165" cy="1288478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39927" y="6433127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93" y="148446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708" y="0"/>
            <a:ext cx="1438292" cy="148446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413164" cy="132744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44" y="5569527"/>
            <a:ext cx="1484474" cy="128847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9527"/>
            <a:ext cx="1413165" cy="1288478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10067636" y="6354618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424873" y="1617933"/>
            <a:ext cx="11342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SkyTrans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driverless buses will be popular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of transport.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Niagara Falls is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___________wonder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both the USA and Canada.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UK’s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 are red, white, and blue.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Solar energy and hydro energy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____________sources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kangaroo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Australia.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We can save electricity by using fewer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____________appliances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7132572" y="173857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</a:rPr>
              <a:t>public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5037E-679F-4172-A413-9E5134202D5E}"/>
              </a:ext>
            </a:extLst>
          </p:cNvPr>
          <p:cNvSpPr txBox="1"/>
          <p:nvPr/>
        </p:nvSpPr>
        <p:spPr>
          <a:xfrm>
            <a:off x="3332336" y="238123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</a:rPr>
              <a:t>natural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156DC-C54F-4760-AA30-FA5CA54C796F}"/>
              </a:ext>
            </a:extLst>
          </p:cNvPr>
          <p:cNvSpPr txBox="1"/>
          <p:nvPr/>
        </p:nvSpPr>
        <p:spPr>
          <a:xfrm>
            <a:off x="4389611" y="307987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</a:rPr>
              <a:t>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C4432-62E3-44E6-913E-9AF944A2680D}"/>
              </a:ext>
            </a:extLst>
          </p:cNvPr>
          <p:cNvSpPr txBox="1"/>
          <p:nvPr/>
        </p:nvSpPr>
        <p:spPr>
          <a:xfrm>
            <a:off x="5905440" y="372373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</a:rPr>
              <a:t>renewable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AE66C-5BCD-4CCE-B0C1-5528B82250E8}"/>
              </a:ext>
            </a:extLst>
          </p:cNvPr>
          <p:cNvSpPr txBox="1"/>
          <p:nvPr/>
        </p:nvSpPr>
        <p:spPr>
          <a:xfrm>
            <a:off x="3280321" y="433406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</a:rPr>
              <a:t>native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DAA74-E8F3-47B3-A8F0-CFF8332A57D6}"/>
              </a:ext>
            </a:extLst>
          </p:cNvPr>
          <p:cNvSpPr txBox="1"/>
          <p:nvPr/>
        </p:nvSpPr>
        <p:spPr>
          <a:xfrm>
            <a:off x="6340949" y="495592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</a:rPr>
              <a:t>electrical</a:t>
            </a:r>
          </a:p>
        </p:txBody>
      </p:sp>
    </p:spTree>
    <p:extLst>
      <p:ext uri="{BB962C8B-B14F-4D97-AF65-F5344CB8AC3E}">
        <p14:creationId xmlns:p14="http://schemas.microsoft.com/office/powerpoint/2010/main" val="127666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7117" y="601732"/>
            <a:ext cx="111839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Use the correct tense and form of each verb in brackets to complete the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6158" y="5607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943" y="4581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051" y="0"/>
            <a:ext cx="31428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4BF9A-6291-4079-A64B-2829148C27FD}"/>
              </a:ext>
            </a:extLst>
          </p:cNvPr>
          <p:cNvSpPr txBox="1"/>
          <p:nvPr/>
        </p:nvSpPr>
        <p:spPr>
          <a:xfrm>
            <a:off x="5396051" y="155457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  <a:sym typeface="Wingdings" panose="05000000000000000000" pitchFamily="2" charset="2"/>
              </a:rPr>
              <a:t>is doing</a:t>
            </a:r>
            <a:endParaRPr lang="en-US" sz="2800" dirty="0">
              <a:solidFill>
                <a:srgbClr val="C00000"/>
              </a:solidFill>
              <a:latin typeface="ChronicaPro-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09CAF-72DD-49D4-9967-5DAFF7BB678B}"/>
              </a:ext>
            </a:extLst>
          </p:cNvPr>
          <p:cNvSpPr txBox="1"/>
          <p:nvPr/>
        </p:nvSpPr>
        <p:spPr>
          <a:xfrm>
            <a:off x="777117" y="1549321"/>
            <a:ext cx="105928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ld"/>
              </a:rPr>
              <a:t>1. At present, our class (do) ____________ a big project on how to save energy in our school.</a:t>
            </a:r>
          </a:p>
          <a:p>
            <a:r>
              <a:rPr lang="en-US" sz="2800" dirty="0">
                <a:latin typeface="ChronicaPro-Bold"/>
              </a:rPr>
              <a:t>2. My biggest dream is that I (visit) ____________ Edinburgh one day.</a:t>
            </a:r>
          </a:p>
          <a:p>
            <a:r>
              <a:rPr lang="en-US" sz="2800" dirty="0">
                <a:latin typeface="ChronicaPro-Bold"/>
              </a:rPr>
              <a:t>3. At present, my city (build) ______________ stations for </a:t>
            </a:r>
            <a:r>
              <a:rPr lang="en-US" sz="2800" dirty="0" err="1">
                <a:latin typeface="ChronicaPro-Bold"/>
              </a:rPr>
              <a:t>skyTrans</a:t>
            </a:r>
            <a:r>
              <a:rPr lang="en-US" sz="2800" dirty="0">
                <a:latin typeface="ChronicaPro-Bold"/>
              </a:rPr>
              <a:t>.</a:t>
            </a:r>
          </a:p>
          <a:p>
            <a:r>
              <a:rPr lang="en-US" sz="2800" dirty="0">
                <a:latin typeface="ChronicaPro-Bold"/>
              </a:rPr>
              <a:t>4. In the future, we (use) _______________ more renewable energy in our daily life. </a:t>
            </a:r>
          </a:p>
          <a:p>
            <a:r>
              <a:rPr lang="en-US" sz="2800" dirty="0">
                <a:latin typeface="ChronicaPro-Bold"/>
              </a:rPr>
              <a:t>5. I hope that we (have) _____________ flying cars for faster travel soon.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AB11C-F17D-41FF-A964-DDF0AB9BE23F}"/>
              </a:ext>
            </a:extLst>
          </p:cNvPr>
          <p:cNvSpPr txBox="1"/>
          <p:nvPr/>
        </p:nvSpPr>
        <p:spPr>
          <a:xfrm>
            <a:off x="6369104" y="241163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  <a:sym typeface="Wingdings" panose="05000000000000000000" pitchFamily="2" charset="2"/>
              </a:rPr>
              <a:t>will visit</a:t>
            </a:r>
            <a:endParaRPr lang="en-US" sz="2800" dirty="0">
              <a:solidFill>
                <a:srgbClr val="C00000"/>
              </a:solidFill>
              <a:latin typeface="ChronicaPro-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9207C-6E12-4425-BD42-25A624521EC8}"/>
              </a:ext>
            </a:extLst>
          </p:cNvPr>
          <p:cNvSpPr txBox="1"/>
          <p:nvPr/>
        </p:nvSpPr>
        <p:spPr>
          <a:xfrm>
            <a:off x="5617145" y="323419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  <a:sym typeface="Wingdings" panose="05000000000000000000" pitchFamily="2" charset="2"/>
              </a:rPr>
              <a:t>is building</a:t>
            </a:r>
            <a:endParaRPr lang="en-US" sz="2800" dirty="0">
              <a:solidFill>
                <a:srgbClr val="C00000"/>
              </a:solidFill>
              <a:latin typeface="ChronicaPro-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69054E-C528-4025-836F-1D910E2CFC19}"/>
              </a:ext>
            </a:extLst>
          </p:cNvPr>
          <p:cNvSpPr txBox="1"/>
          <p:nvPr/>
        </p:nvSpPr>
        <p:spPr>
          <a:xfrm>
            <a:off x="5217817" y="411972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  <a:sym typeface="Wingdings" panose="05000000000000000000" pitchFamily="2" charset="2"/>
              </a:rPr>
              <a:t>will use </a:t>
            </a:r>
            <a:endParaRPr lang="en-US" sz="2800" dirty="0">
              <a:solidFill>
                <a:srgbClr val="C00000"/>
              </a:solidFill>
              <a:latin typeface="ChronicaPro-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1144D-7C4A-4032-87BB-4A3093CC6E89}"/>
              </a:ext>
            </a:extLst>
          </p:cNvPr>
          <p:cNvSpPr txBox="1"/>
          <p:nvPr/>
        </p:nvSpPr>
        <p:spPr>
          <a:xfrm>
            <a:off x="4928603" y="496092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hronicaPro-Bold"/>
                <a:sym typeface="Wingdings" panose="05000000000000000000" pitchFamily="2" charset="2"/>
              </a:rPr>
              <a:t>will have</a:t>
            </a:r>
            <a:endParaRPr lang="en-US" sz="2800" dirty="0">
              <a:solidFill>
                <a:srgbClr val="C00000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68594" y="4135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379" y="3109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475" y="356777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and cross (––) ONE incorrect article in each sentence and write the correct one.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7486C-AE6D-462B-B106-B2942B5B1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37" y="1356911"/>
            <a:ext cx="6516888" cy="52840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374F2E-7555-4E1A-93B8-6870FC1A10DE}"/>
              </a:ext>
            </a:extLst>
          </p:cNvPr>
          <p:cNvSpPr txBox="1"/>
          <p:nvPr/>
        </p:nvSpPr>
        <p:spPr>
          <a:xfrm>
            <a:off x="6811753" y="190834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an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E236C-8934-4405-9767-604A45E3DBE7}"/>
              </a:ext>
            </a:extLst>
          </p:cNvPr>
          <p:cNvSpPr txBox="1"/>
          <p:nvPr/>
        </p:nvSpPr>
        <p:spPr>
          <a:xfrm>
            <a:off x="6902840" y="259160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73B19-D8CE-4E29-A9A2-5CAECECAE5FF}"/>
              </a:ext>
            </a:extLst>
          </p:cNvPr>
          <p:cNvSpPr txBox="1"/>
          <p:nvPr/>
        </p:nvSpPr>
        <p:spPr>
          <a:xfrm>
            <a:off x="6902840" y="326251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4BA64-1E92-471C-83EB-9185B0AB4D07}"/>
              </a:ext>
            </a:extLst>
          </p:cNvPr>
          <p:cNvSpPr txBox="1"/>
          <p:nvPr/>
        </p:nvSpPr>
        <p:spPr>
          <a:xfrm>
            <a:off x="6902840" y="397961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73EE0-2127-4F75-B6DC-7EB3DFA44063}"/>
              </a:ext>
            </a:extLst>
          </p:cNvPr>
          <p:cNvSpPr txBox="1"/>
          <p:nvPr/>
        </p:nvSpPr>
        <p:spPr>
          <a:xfrm>
            <a:off x="6902840" y="477066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an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002C5-6D15-4D8B-825B-BFDCD9D9458C}"/>
              </a:ext>
            </a:extLst>
          </p:cNvPr>
          <p:cNvSpPr txBox="1"/>
          <p:nvPr/>
        </p:nvSpPr>
        <p:spPr>
          <a:xfrm>
            <a:off x="6902840" y="580366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hronicaPro-Bold"/>
                <a:sym typeface="Wingdings" panose="05000000000000000000" pitchFamily="2" charset="2"/>
              </a:rPr>
              <a:t> the</a:t>
            </a:r>
            <a:endParaRPr lang="en-US" sz="2800" dirty="0">
              <a:solidFill>
                <a:srgbClr val="FF0000"/>
              </a:solidFill>
              <a:latin typeface="ChronicaPro-Bol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65967" y="2169953"/>
            <a:ext cx="487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92985" y="2853215"/>
            <a:ext cx="337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0913" y="3524122"/>
            <a:ext cx="337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41172" y="4241228"/>
            <a:ext cx="337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53501" y="4929337"/>
            <a:ext cx="337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08037" y="6494900"/>
            <a:ext cx="337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414" y="56635"/>
            <a:ext cx="2943434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*  </a:t>
            </a:r>
            <a:r>
              <a:rPr lang="en-US" sz="3200" b="1" dirty="0">
                <a:solidFill>
                  <a:srgbClr val="C00000"/>
                </a:solidFill>
              </a:rPr>
              <a:t> WARM –UP 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1650" y="-745"/>
            <a:ext cx="3291157" cy="70788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</a:rPr>
              <a:t>Memory game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774700"/>
            <a:ext cx="3441700" cy="8128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LANGUAGE LEARNT IN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10,11,12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07100" y="1587500"/>
            <a:ext cx="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16132" y="1778000"/>
            <a:ext cx="57246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16131" y="1778000"/>
            <a:ext cx="0" cy="17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28100" y="1765300"/>
            <a:ext cx="0" cy="17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33481" y="1981200"/>
            <a:ext cx="1765300" cy="736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Pronunciation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4450" y="1981200"/>
            <a:ext cx="1765300" cy="736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70850" y="1981200"/>
            <a:ext cx="1765300" cy="736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460481" y="2705100"/>
            <a:ext cx="4690" cy="2451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52472" y="33782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65172" y="42418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67554" y="5156200"/>
            <a:ext cx="295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84390" y="3009900"/>
            <a:ext cx="2141610" cy="6477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in three –syllable words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79700" y="3898900"/>
            <a:ext cx="2146300" cy="609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…………. stress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84390" y="4787899"/>
            <a:ext cx="2233552" cy="83704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Rising and falling intonation for ………..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241781" y="2705100"/>
            <a:ext cx="4690" cy="2451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33772" y="33528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46472" y="42418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76562" y="5156200"/>
            <a:ext cx="295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465690" y="2997199"/>
            <a:ext cx="2230510" cy="71119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…………..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1000" y="3898900"/>
            <a:ext cx="2400300" cy="6858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Future means of transport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65690" y="4775200"/>
            <a:ext cx="2395610" cy="10668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………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English- speaking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8208367" y="2717800"/>
            <a:ext cx="8010" cy="25931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200358" y="3390900"/>
            <a:ext cx="299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208367" y="4239490"/>
            <a:ext cx="299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500331" y="3009900"/>
            <a:ext cx="2057924" cy="6477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…………..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00331" y="3875809"/>
            <a:ext cx="2369046" cy="83704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………….simple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-Possessive pronouns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537984" y="4948959"/>
            <a:ext cx="2289997" cy="71928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Articles: a, ….., the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8219921" y="5311486"/>
            <a:ext cx="3088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61177" y="1245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605680"/>
              </p:ext>
            </p:extLst>
          </p:nvPr>
        </p:nvGraphicFramePr>
        <p:xfrm>
          <a:off x="2479524" y="999250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75399" y="149658"/>
            <a:ext cx="387463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40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19" y="1394691"/>
            <a:ext cx="8985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Do exercises in the workbook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- Prepare </a:t>
            </a:r>
            <a:r>
              <a:rPr lang="en-US" sz="3200" dirty="0"/>
              <a:t>for the next lesson: </a:t>
            </a:r>
            <a:r>
              <a:rPr lang="en-US" sz="3200" b="1" dirty="0">
                <a:solidFill>
                  <a:srgbClr val="002060"/>
                </a:solidFill>
              </a:rPr>
              <a:t>Review 3 - Skills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7218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llustration Of A Kid Boy Speaking And Learning About Pronunciation In  Class Stock Photo, Picture And Royalty Free Image. Image 93409779.">
            <a:extLst>
              <a:ext uri="{FF2B5EF4-FFF2-40B4-BE49-F238E27FC236}">
                <a16:creationId xmlns:a16="http://schemas.microsoft.com/office/drawing/2014/main" id="{32661BDC-5BEB-44C2-91D7-3E16A28B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89" y="124570"/>
            <a:ext cx="4640263" cy="27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6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414" y="56635"/>
            <a:ext cx="2943434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*  </a:t>
            </a:r>
            <a:r>
              <a:rPr lang="en-US" sz="3200" b="1" dirty="0">
                <a:solidFill>
                  <a:srgbClr val="C00000"/>
                </a:solidFill>
              </a:rPr>
              <a:t> WARM –UP 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1650" y="-745"/>
            <a:ext cx="3291157" cy="70788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</a:rPr>
              <a:t>Memory game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774700"/>
            <a:ext cx="3441700" cy="8128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LANGUAGE LEARNT IN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10,11,12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07100" y="1587500"/>
            <a:ext cx="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16132" y="1778000"/>
            <a:ext cx="57246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16131" y="1778000"/>
            <a:ext cx="0" cy="17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28100" y="1765300"/>
            <a:ext cx="0" cy="17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33481" y="1981200"/>
            <a:ext cx="1765300" cy="736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Pronunciation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4450" y="1981200"/>
            <a:ext cx="1765300" cy="736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70850" y="1981200"/>
            <a:ext cx="1765300" cy="736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460481" y="2705100"/>
            <a:ext cx="4690" cy="2451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52472" y="33782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65172" y="42418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67554" y="5156200"/>
            <a:ext cx="295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84390" y="3009900"/>
            <a:ext cx="2141610" cy="6477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Stress in three –syllable words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79700" y="3898900"/>
            <a:ext cx="2146300" cy="6096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stress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84390" y="4787899"/>
            <a:ext cx="2141610" cy="83704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Rising and falling intonation for </a:t>
            </a:r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241781" y="2705100"/>
            <a:ext cx="4690" cy="2451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33772" y="33528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46472" y="4241800"/>
            <a:ext cx="257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76562" y="5156200"/>
            <a:ext cx="2954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465690" y="2997199"/>
            <a:ext cx="2230510" cy="71119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sources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1000" y="3898900"/>
            <a:ext cx="2400300" cy="6858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Future means of transport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65690" y="4775200"/>
            <a:ext cx="2395610" cy="10668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English- speaking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8208367" y="2717800"/>
            <a:ext cx="8010" cy="25931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200358" y="3390900"/>
            <a:ext cx="299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208367" y="4239490"/>
            <a:ext cx="299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500331" y="3009900"/>
            <a:ext cx="2057924" cy="6477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00331" y="3875809"/>
            <a:ext cx="2369046" cy="83704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simple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-Possessive pronouns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537984" y="4948959"/>
            <a:ext cx="2289997" cy="71928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Articles: a,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8219921" y="5311486"/>
            <a:ext cx="3088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91039" y="1271742"/>
            <a:ext cx="390568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20" y="95056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23939" y="1358579"/>
            <a:ext cx="318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1: LANGUAGE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511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UNIT 10- 11 - 12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499" y="2854037"/>
            <a:ext cx="3600811" cy="3154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662" y="2745667"/>
            <a:ext cx="3399938" cy="3371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39" y="2854038"/>
            <a:ext cx="3252724" cy="32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14038" y="79125"/>
            <a:ext cx="379860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900010"/>
            <a:ext cx="1084038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Mark (') the stressed syllables in the underlined words. Then listen, check, and repeat.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8590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7564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B01C0-3814-43F4-944F-0A8E9DC41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67" y="2028672"/>
            <a:ext cx="5475676" cy="2940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C6B70-E839-4399-ADD3-A52C4D52AAF7}"/>
              </a:ext>
            </a:extLst>
          </p:cNvPr>
          <p:cNvSpPr txBox="1"/>
          <p:nvPr/>
        </p:nvSpPr>
        <p:spPr>
          <a:xfrm>
            <a:off x="5712644" y="2196553"/>
            <a:ext cx="62597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'Driverless</a:t>
            </a:r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trains will be 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'popular</a:t>
            </a:r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600" dirty="0">
              <a:solidFill>
                <a:srgbClr val="00206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2. Niagara Falls is Canada’s most famous </a:t>
            </a:r>
            <a:r>
              <a:rPr lang="en-US" sz="2600" u="sng" dirty="0" smtClean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natural</a:t>
            </a:r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at’traction</a:t>
            </a:r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3. We can save 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'energy</a:t>
            </a:r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by </a:t>
            </a:r>
            <a:r>
              <a:rPr lang="en-US" sz="2600" u="sng" dirty="0" err="1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re'cycling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4. All plants and ‘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animals</a:t>
            </a:r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need ‘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600" dirty="0">
              <a:solidFill>
                <a:srgbClr val="00206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5. He’s reading Guidance for ‘</a:t>
            </a:r>
            <a:r>
              <a:rPr lang="en-US" sz="2600" u="sng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Visitors</a:t>
            </a:r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endParaRPr lang="en-US" sz="2600" dirty="0">
              <a:solidFill>
                <a:srgbClr val="00206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2060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Scotland.</a:t>
            </a:r>
            <a:endParaRPr lang="en-US" sz="2600" dirty="0">
              <a:solidFill>
                <a:srgbClr val="002060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 - Review 4 - 088">
            <a:hlinkClick r:id="" action="ppaction://media"/>
            <a:extLst>
              <a:ext uri="{FF2B5EF4-FFF2-40B4-BE49-F238E27FC236}">
                <a16:creationId xmlns:a16="http://schemas.microsoft.com/office/drawing/2014/main" id="{D674DAAE-47B2-41DD-A807-3982BC9BD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8113" y="1249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6189" y="777841"/>
            <a:ext cx="76552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the words in the box next to their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defini-tions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5230" y="73690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015" y="634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86506"/>
            <a:ext cx="304798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5505" y="1487052"/>
            <a:ext cx="875435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OpenSans"/>
              </a:rPr>
              <a:t>source         </a:t>
            </a:r>
            <a:r>
              <a:rPr lang="en-US" sz="2000" b="1" dirty="0" smtClean="0">
                <a:solidFill>
                  <a:srgbClr val="000000"/>
                </a:solidFill>
                <a:latin typeface="OpenSans"/>
              </a:rPr>
              <a:t>symbol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      </a:t>
            </a:r>
            <a:r>
              <a:rPr lang="en-US" sz="2000" b="1" dirty="0" smtClean="0">
                <a:solidFill>
                  <a:srgbClr val="000000"/>
                </a:solidFill>
                <a:latin typeface="OpenSans"/>
              </a:rPr>
              <a:t>   coal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         </a:t>
            </a:r>
            <a:r>
              <a:rPr lang="en-US" sz="2000" b="1" dirty="0" smtClean="0">
                <a:solidFill>
                  <a:srgbClr val="000000"/>
                </a:solidFill>
                <a:latin typeface="OpenSans"/>
              </a:rPr>
              <a:t>attraction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        </a:t>
            </a:r>
            <a:r>
              <a:rPr lang="en-US" sz="2000" b="1" dirty="0" smtClean="0">
                <a:solidFill>
                  <a:srgbClr val="000000"/>
                </a:solidFill>
                <a:latin typeface="OpenSans"/>
              </a:rPr>
              <a:t>bamboo-copter</a:t>
            </a:r>
            <a:endParaRPr lang="en-US" sz="20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42198"/>
              </p:ext>
            </p:extLst>
          </p:nvPr>
        </p:nvGraphicFramePr>
        <p:xfrm>
          <a:off x="538015" y="2134708"/>
          <a:ext cx="10821283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0130">
                  <a:extLst>
                    <a:ext uri="{9D8B030D-6E8A-4147-A177-3AD203B41FA5}">
                      <a16:colId xmlns:a16="http://schemas.microsoft.com/office/drawing/2014/main" val="1278763365"/>
                    </a:ext>
                  </a:extLst>
                </a:gridCol>
                <a:gridCol w="2751153">
                  <a:extLst>
                    <a:ext uri="{9D8B030D-6E8A-4147-A177-3AD203B41FA5}">
                      <a16:colId xmlns:a16="http://schemas.microsoft.com/office/drawing/2014/main" val="34516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1. It is a place or thing that you get something from.</a:t>
                      </a:r>
                    </a:p>
                  </a:txBody>
                  <a:tcPr marL="38100" marR="381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8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2. This means of transport is eco-friendly.</a:t>
                      </a:r>
                    </a:p>
                  </a:txBody>
                  <a:tcPr marL="38100" marR="381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8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3. It is a person or an object that represents a place.</a:t>
                      </a:r>
                    </a:p>
                  </a:txBody>
                  <a:tcPr marL="38100" marR="381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0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4. It is a non-renewable source of energy.</a:t>
                      </a:r>
                    </a:p>
                  </a:txBody>
                  <a:tcPr marL="38100" marR="381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3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5. An object or a place many visitors want to see. </a:t>
                      </a:r>
                    </a:p>
                  </a:txBody>
                  <a:tcPr marL="38100" marR="38100" marT="38100" marB="381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49818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8604774" y="2216752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ChronicaPro-Bold"/>
              </a:rPr>
              <a:t>source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53722" y="3050813"/>
            <a:ext cx="2805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ChronicaPro-Bold"/>
              </a:rPr>
              <a:t>bamboo - copter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74380" y="5086699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ChronicaPro-Bold"/>
              </a:rPr>
              <a:t>attraction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61396" y="4386439"/>
            <a:ext cx="845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ChronicaPro-Bold"/>
              </a:rPr>
              <a:t>coal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8670635" y="3710253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ronicaPro-Bold"/>
              </a:rPr>
              <a:t>tour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424873" y="1617933"/>
            <a:ext cx="11342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SkyTrans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driverless buses will be popular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of transport.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Niagara Falls is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___________wonder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both the USA and Canada.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UK’s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 are red, white, and blue.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Solar energy and hydro energy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____________sources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The kangaroo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Australia.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We can save electricity by using fewer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____________appliances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6696364" y="6086764"/>
            <a:ext cx="1330036" cy="646545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Game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20600" y="194108"/>
            <a:ext cx="6720564" cy="66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62"/>
            <a:r>
              <a:rPr lang="en-US" sz="48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7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5" y="1597028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3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7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5" y="3062287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25835" y="3074989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387927" y="5539511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387927" y="6072911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13527" y="55395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34327" y="55395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55127" y="55395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75927" y="55395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296727" y="55395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17527" y="55395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38327" y="55395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38327" y="60729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17527" y="60729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296727" y="60729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75927" y="60729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55127" y="60729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34327" y="60729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013527" y="6072911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62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11222182" y="129309"/>
            <a:ext cx="674254" cy="47105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2753" y="2809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1794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579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1442028" y="863235"/>
            <a:ext cx="102512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424873" y="1617933"/>
            <a:ext cx="10402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SkyTrans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driverless buses will be popular _________ means of transport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8231699" y="177303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ld"/>
              </a:rPr>
              <a:t>public</a:t>
            </a: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203709" y="6336145"/>
            <a:ext cx="489527" cy="42487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3240</TotalTime>
  <Words>887</Words>
  <Application>Microsoft Office PowerPoint</Application>
  <PresentationFormat>Widescreen</PresentationFormat>
  <Paragraphs>192</Paragraphs>
  <Slides>23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Bahnschrift</vt:lpstr>
      <vt:lpstr>Calibri</vt:lpstr>
      <vt:lpstr>Calibri Light</vt:lpstr>
      <vt:lpstr>ChronicaPro-Bold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151</cp:revision>
  <dcterms:created xsi:type="dcterms:W3CDTF">2020-12-09T02:04:09Z</dcterms:created>
  <dcterms:modified xsi:type="dcterms:W3CDTF">2023-04-25T14:06:07Z</dcterms:modified>
</cp:coreProperties>
</file>