
<file path=[Content_Types].xml><?xml version="1.0" encoding="utf-8"?>
<Types xmlns="http://schemas.openxmlformats.org/package/2006/content-types">
  <Default Extension="png" ContentType="image/png"/>
  <Default Extension="svg" ContentType="image/svg+xml"/>
  <Default Extension="jpeg" ContentType="image/jpeg"/>
  <Default Extension="m4a" ContentType="audio/mp4"/>
  <Default Extension="rels" ContentType="application/vnd.openxmlformats-package.relationships+xml"/>
  <Default Extension="xml" ContentType="application/xml"/>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21"/>
  </p:notesMasterIdLst>
  <p:sldIdLst>
    <p:sldId id="366" r:id="rId2"/>
    <p:sldId id="367" r:id="rId3"/>
    <p:sldId id="368" r:id="rId4"/>
    <p:sldId id="279" r:id="rId5"/>
    <p:sldId id="256" r:id="rId6"/>
    <p:sldId id="281" r:id="rId7"/>
    <p:sldId id="356" r:id="rId8"/>
    <p:sldId id="347" r:id="rId9"/>
    <p:sldId id="346" r:id="rId10"/>
    <p:sldId id="348" r:id="rId11"/>
    <p:sldId id="349" r:id="rId12"/>
    <p:sldId id="350" r:id="rId13"/>
    <p:sldId id="352" r:id="rId14"/>
    <p:sldId id="354" r:id="rId15"/>
    <p:sldId id="357" r:id="rId16"/>
    <p:sldId id="369" r:id="rId17"/>
    <p:sldId id="314" r:id="rId18"/>
    <p:sldId id="370" r:id="rId19"/>
    <p:sldId id="371"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DIBOOKS" initials="E" lastIdx="11" clrIdx="0">
    <p:extLst>
      <p:ext uri="{19B8F6BF-5375-455C-9EA6-DF929625EA0E}">
        <p15:presenceInfo xmlns:p15="http://schemas.microsoft.com/office/powerpoint/2012/main" userId="e44a7bdf1da03790" providerId="Windows Live"/>
      </p:ext>
    </p:extLst>
  </p:cmAuthor>
  <p:cmAuthor id="2" name="QUAN" initials="Q" lastIdx="1" clrIdx="1">
    <p:extLst>
      <p:ext uri="{19B8F6BF-5375-455C-9EA6-DF929625EA0E}">
        <p15:presenceInfo xmlns:p15="http://schemas.microsoft.com/office/powerpoint/2012/main" userId="d05decfa4a31974a" providerId="Windows Live"/>
      </p:ext>
    </p:extLst>
  </p:cmAuthor>
  <p:cmAuthor id="3" name=" " initials="" lastIdx="2" clrIdx="2">
    <p:extLst>
      <p:ext uri="{19B8F6BF-5375-455C-9EA6-DF929625EA0E}">
        <p15:presenceInfo xmlns:p15="http://schemas.microsoft.com/office/powerpoint/2012/main" userId="8ae28925662f913a"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EAF0"/>
    <a:srgbClr val="FBB040"/>
    <a:srgbClr val="0FB7BD"/>
    <a:srgbClr val="048DA4"/>
    <a:srgbClr val="F7941E"/>
    <a:srgbClr val="00A9A5"/>
    <a:srgbClr val="FFDAAB"/>
    <a:srgbClr val="48C0B6"/>
    <a:srgbClr val="00B2A5"/>
    <a:srgbClr val="FF980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2B52706-DE9A-43E8-A9A2-04EE0AEB14BB}" v="118" dt="2022-02-16T09:42:59.38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8130" autoAdjust="0"/>
    <p:restoredTop sz="94660"/>
  </p:normalViewPr>
  <p:slideViewPr>
    <p:cSldViewPr snapToGrid="0" showGuides="1">
      <p:cViewPr varScale="1">
        <p:scale>
          <a:sx n="80" d="100"/>
          <a:sy n="80" d="100"/>
        </p:scale>
        <p:origin x="252" y="96"/>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notesMaster" Target="notesMasters/notesMaster1.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 " userId="8ae28925662f913a" providerId="LiveId" clId="{A2B52706-DE9A-43E8-A9A2-04EE0AEB14BB}"/>
    <pc:docChg chg="undo redo custSel delSld modSld">
      <pc:chgData name=" " userId="8ae28925662f913a" providerId="LiveId" clId="{A2B52706-DE9A-43E8-A9A2-04EE0AEB14BB}" dt="2022-02-16T09:42:59.384" v="681" actId="20577"/>
      <pc:docMkLst>
        <pc:docMk/>
      </pc:docMkLst>
      <pc:sldChg chg="modSp mod">
        <pc:chgData name=" " userId="8ae28925662f913a" providerId="LiveId" clId="{A2B52706-DE9A-43E8-A9A2-04EE0AEB14BB}" dt="2022-02-16T09:38:34.935" v="335" actId="14100"/>
        <pc:sldMkLst>
          <pc:docMk/>
          <pc:sldMk cId="3563799751" sldId="281"/>
        </pc:sldMkLst>
        <pc:spChg chg="mod">
          <ac:chgData name=" " userId="8ae28925662f913a" providerId="LiveId" clId="{A2B52706-DE9A-43E8-A9A2-04EE0AEB14BB}" dt="2022-02-16T09:38:34.935" v="335" actId="14100"/>
          <ac:spMkLst>
            <pc:docMk/>
            <pc:sldMk cId="3563799751" sldId="281"/>
            <ac:spMk id="15" creationId="{00000000-0000-0000-0000-000000000000}"/>
          </ac:spMkLst>
        </pc:spChg>
      </pc:sldChg>
      <pc:sldChg chg="modSp mod">
        <pc:chgData name=" " userId="8ae28925662f913a" providerId="LiveId" clId="{A2B52706-DE9A-43E8-A9A2-04EE0AEB14BB}" dt="2022-02-16T09:36:57.697" v="217" actId="14100"/>
        <pc:sldMkLst>
          <pc:docMk/>
          <pc:sldMk cId="658201877" sldId="302"/>
        </pc:sldMkLst>
        <pc:spChg chg="mod">
          <ac:chgData name=" " userId="8ae28925662f913a" providerId="LiveId" clId="{A2B52706-DE9A-43E8-A9A2-04EE0AEB14BB}" dt="2022-02-16T09:36:35.803" v="162" actId="14100"/>
          <ac:spMkLst>
            <pc:docMk/>
            <pc:sldMk cId="658201877" sldId="302"/>
            <ac:spMk id="17" creationId="{00000000-0000-0000-0000-000000000000}"/>
          </ac:spMkLst>
        </pc:spChg>
        <pc:spChg chg="mod">
          <ac:chgData name=" " userId="8ae28925662f913a" providerId="LiveId" clId="{A2B52706-DE9A-43E8-A9A2-04EE0AEB14BB}" dt="2022-02-16T09:36:45.634" v="186" actId="20577"/>
          <ac:spMkLst>
            <pc:docMk/>
            <pc:sldMk cId="658201877" sldId="302"/>
            <ac:spMk id="18" creationId="{00000000-0000-0000-0000-000000000000}"/>
          </ac:spMkLst>
        </pc:spChg>
        <pc:spChg chg="mod">
          <ac:chgData name=" " userId="8ae28925662f913a" providerId="LiveId" clId="{A2B52706-DE9A-43E8-A9A2-04EE0AEB14BB}" dt="2022-02-16T09:36:57.697" v="217" actId="14100"/>
          <ac:spMkLst>
            <pc:docMk/>
            <pc:sldMk cId="658201877" sldId="302"/>
            <ac:spMk id="19" creationId="{00000000-0000-0000-0000-000000000000}"/>
          </ac:spMkLst>
        </pc:spChg>
        <pc:cxnChg chg="mod">
          <ac:chgData name=" " userId="8ae28925662f913a" providerId="LiveId" clId="{A2B52706-DE9A-43E8-A9A2-04EE0AEB14BB}" dt="2022-02-16T09:36:35.803" v="162" actId="14100"/>
          <ac:cxnSpMkLst>
            <pc:docMk/>
            <pc:sldMk cId="658201877" sldId="302"/>
            <ac:cxnSpMk id="24" creationId="{00000000-0000-0000-0000-000000000000}"/>
          </ac:cxnSpMkLst>
        </pc:cxnChg>
        <pc:cxnChg chg="mod">
          <ac:chgData name=" " userId="8ae28925662f913a" providerId="LiveId" clId="{A2B52706-DE9A-43E8-A9A2-04EE0AEB14BB}" dt="2022-02-16T09:36:35.803" v="162" actId="14100"/>
          <ac:cxnSpMkLst>
            <pc:docMk/>
            <pc:sldMk cId="658201877" sldId="302"/>
            <ac:cxnSpMk id="25" creationId="{00000000-0000-0000-0000-000000000000}"/>
          </ac:cxnSpMkLst>
        </pc:cxnChg>
        <pc:cxnChg chg="mod">
          <ac:chgData name=" " userId="8ae28925662f913a" providerId="LiveId" clId="{A2B52706-DE9A-43E8-A9A2-04EE0AEB14BB}" dt="2022-02-16T09:36:57.697" v="217" actId="14100"/>
          <ac:cxnSpMkLst>
            <pc:docMk/>
            <pc:sldMk cId="658201877" sldId="302"/>
            <ac:cxnSpMk id="26" creationId="{00000000-0000-0000-0000-000000000000}"/>
          </ac:cxnSpMkLst>
        </pc:cxnChg>
      </pc:sldChg>
      <pc:sldChg chg="modSp mod">
        <pc:chgData name=" " userId="8ae28925662f913a" providerId="LiveId" clId="{A2B52706-DE9A-43E8-A9A2-04EE0AEB14BB}" dt="2022-02-16T09:41:31.839" v="594" actId="14100"/>
        <pc:sldMkLst>
          <pc:docMk/>
          <pc:sldMk cId="626516812" sldId="313"/>
        </pc:sldMkLst>
        <pc:spChg chg="mod">
          <ac:chgData name=" " userId="8ae28925662f913a" providerId="LiveId" clId="{A2B52706-DE9A-43E8-A9A2-04EE0AEB14BB}" dt="2022-02-16T09:34:04.115" v="4" actId="27636"/>
          <ac:spMkLst>
            <pc:docMk/>
            <pc:sldMk cId="626516812" sldId="313"/>
            <ac:spMk id="9" creationId="{00000000-0000-0000-0000-000000000000}"/>
          </ac:spMkLst>
        </pc:spChg>
        <pc:spChg chg="mod">
          <ac:chgData name=" " userId="8ae28925662f913a" providerId="LiveId" clId="{A2B52706-DE9A-43E8-A9A2-04EE0AEB14BB}" dt="2022-02-16T09:41:31.839" v="594" actId="14100"/>
          <ac:spMkLst>
            <pc:docMk/>
            <pc:sldMk cId="626516812" sldId="313"/>
            <ac:spMk id="15" creationId="{8D42F56D-7C23-4C65-9CF0-2F3EAD799934}"/>
          </ac:spMkLst>
        </pc:spChg>
      </pc:sldChg>
      <pc:sldChg chg="addSp modSp mod modAnim">
        <pc:chgData name=" " userId="8ae28925662f913a" providerId="LiveId" clId="{A2B52706-DE9A-43E8-A9A2-04EE0AEB14BB}" dt="2022-02-16T09:34:34.240" v="6"/>
        <pc:sldMkLst>
          <pc:docMk/>
          <pc:sldMk cId="2275727840" sldId="314"/>
        </pc:sldMkLst>
        <pc:spChg chg="mod">
          <ac:chgData name=" " userId="8ae28925662f913a" providerId="LiveId" clId="{A2B52706-DE9A-43E8-A9A2-04EE0AEB14BB}" dt="2022-02-16T09:33:38.651" v="1" actId="1076"/>
          <ac:spMkLst>
            <pc:docMk/>
            <pc:sldMk cId="2275727840" sldId="314"/>
            <ac:spMk id="9" creationId="{C43B4EE5-D525-4443-B04E-58910A374BDA}"/>
          </ac:spMkLst>
        </pc:spChg>
        <pc:spChg chg="add mod">
          <ac:chgData name=" " userId="8ae28925662f913a" providerId="LiveId" clId="{A2B52706-DE9A-43E8-A9A2-04EE0AEB14BB}" dt="2022-02-16T09:34:03.928" v="3"/>
          <ac:spMkLst>
            <pc:docMk/>
            <pc:sldMk cId="2275727840" sldId="314"/>
            <ac:spMk id="10" creationId="{373A9E07-91B0-411B-BA31-04F6DAE0D986}"/>
          </ac:spMkLst>
        </pc:spChg>
        <pc:spChg chg="add mod">
          <ac:chgData name=" " userId="8ae28925662f913a" providerId="LiveId" clId="{A2B52706-DE9A-43E8-A9A2-04EE0AEB14BB}" dt="2022-02-16T09:34:16.590" v="5"/>
          <ac:spMkLst>
            <pc:docMk/>
            <pc:sldMk cId="2275727840" sldId="314"/>
            <ac:spMk id="13" creationId="{31F41E08-19DA-4B52-B43C-D8A57B817274}"/>
          </ac:spMkLst>
        </pc:spChg>
        <pc:spChg chg="add mod">
          <ac:chgData name=" " userId="8ae28925662f913a" providerId="LiveId" clId="{A2B52706-DE9A-43E8-A9A2-04EE0AEB14BB}" dt="2022-02-16T09:34:34.240" v="6"/>
          <ac:spMkLst>
            <pc:docMk/>
            <pc:sldMk cId="2275727840" sldId="314"/>
            <ac:spMk id="14" creationId="{18D87737-5CC4-4EFC-9E00-8A84586B42DB}"/>
          </ac:spMkLst>
        </pc:spChg>
      </pc:sldChg>
      <pc:sldChg chg="modAnim">
        <pc:chgData name=" " userId="8ae28925662f913a" providerId="LiveId" clId="{A2B52706-DE9A-43E8-A9A2-04EE0AEB14BB}" dt="2022-02-16T09:34:51.187" v="7"/>
        <pc:sldMkLst>
          <pc:docMk/>
          <pc:sldMk cId="387957963" sldId="330"/>
        </pc:sldMkLst>
      </pc:sldChg>
      <pc:sldChg chg="modSp mod">
        <pc:chgData name=" " userId="8ae28925662f913a" providerId="LiveId" clId="{A2B52706-DE9A-43E8-A9A2-04EE0AEB14BB}" dt="2022-02-16T09:37:56.712" v="300" actId="14100"/>
        <pc:sldMkLst>
          <pc:docMk/>
          <pc:sldMk cId="4021477443" sldId="335"/>
        </pc:sldMkLst>
        <pc:spChg chg="mod">
          <ac:chgData name=" " userId="8ae28925662f913a" providerId="LiveId" clId="{A2B52706-DE9A-43E8-A9A2-04EE0AEB14BB}" dt="2022-02-16T09:37:56.712" v="300" actId="14100"/>
          <ac:spMkLst>
            <pc:docMk/>
            <pc:sldMk cId="4021477443" sldId="335"/>
            <ac:spMk id="8" creationId="{00000000-0000-0000-0000-000000000000}"/>
          </ac:spMkLst>
        </pc:spChg>
      </pc:sldChg>
      <pc:sldChg chg="modSp mod">
        <pc:chgData name=" " userId="8ae28925662f913a" providerId="LiveId" clId="{A2B52706-DE9A-43E8-A9A2-04EE0AEB14BB}" dt="2022-02-16T09:37:17.018" v="243" actId="14100"/>
        <pc:sldMkLst>
          <pc:docMk/>
          <pc:sldMk cId="2603057441" sldId="344"/>
        </pc:sldMkLst>
        <pc:spChg chg="mod">
          <ac:chgData name=" " userId="8ae28925662f913a" providerId="LiveId" clId="{A2B52706-DE9A-43E8-A9A2-04EE0AEB14BB}" dt="2022-02-16T09:37:17.018" v="243" actId="14100"/>
          <ac:spMkLst>
            <pc:docMk/>
            <pc:sldMk cId="2603057441" sldId="344"/>
            <ac:spMk id="22" creationId="{00000000-0000-0000-0000-000000000000}"/>
          </ac:spMkLst>
        </pc:spChg>
        <pc:cxnChg chg="mod">
          <ac:chgData name=" " userId="8ae28925662f913a" providerId="LiveId" clId="{A2B52706-DE9A-43E8-A9A2-04EE0AEB14BB}" dt="2022-02-16T09:37:17.018" v="243" actId="14100"/>
          <ac:cxnSpMkLst>
            <pc:docMk/>
            <pc:sldMk cId="2603057441" sldId="344"/>
            <ac:cxnSpMk id="26" creationId="{00000000-0000-0000-0000-000000000000}"/>
          </ac:cxnSpMkLst>
        </pc:cxnChg>
      </pc:sldChg>
      <pc:sldChg chg="modSp mod addCm">
        <pc:chgData name=" " userId="8ae28925662f913a" providerId="LiveId" clId="{A2B52706-DE9A-43E8-A9A2-04EE0AEB14BB}" dt="2022-02-16T09:39:22.353" v="348" actId="14100"/>
        <pc:sldMkLst>
          <pc:docMk/>
          <pc:sldMk cId="4180659958" sldId="346"/>
        </pc:sldMkLst>
        <pc:spChg chg="mod">
          <ac:chgData name=" " userId="8ae28925662f913a" providerId="LiveId" clId="{A2B52706-DE9A-43E8-A9A2-04EE0AEB14BB}" dt="2022-02-16T09:39:22.353" v="348" actId="14100"/>
          <ac:spMkLst>
            <pc:docMk/>
            <pc:sldMk cId="4180659958" sldId="346"/>
            <ac:spMk id="8" creationId="{00000000-0000-0000-0000-000000000000}"/>
          </ac:spMkLst>
        </pc:spChg>
      </pc:sldChg>
      <pc:sldChg chg="modSp mod">
        <pc:chgData name=" " userId="8ae28925662f913a" providerId="LiveId" clId="{A2B52706-DE9A-43E8-A9A2-04EE0AEB14BB}" dt="2022-02-16T09:38:44.571" v="345" actId="14100"/>
        <pc:sldMkLst>
          <pc:docMk/>
          <pc:sldMk cId="3832257365" sldId="347"/>
        </pc:sldMkLst>
        <pc:spChg chg="mod">
          <ac:chgData name=" " userId="8ae28925662f913a" providerId="LiveId" clId="{A2B52706-DE9A-43E8-A9A2-04EE0AEB14BB}" dt="2022-02-16T09:38:44.571" v="345" actId="14100"/>
          <ac:spMkLst>
            <pc:docMk/>
            <pc:sldMk cId="3832257365" sldId="347"/>
            <ac:spMk id="8" creationId="{00000000-0000-0000-0000-000000000000}"/>
          </ac:spMkLst>
        </pc:spChg>
      </pc:sldChg>
      <pc:sldChg chg="modSp mod">
        <pc:chgData name=" " userId="8ae28925662f913a" providerId="LiveId" clId="{A2B52706-DE9A-43E8-A9A2-04EE0AEB14BB}" dt="2022-02-16T09:39:28.132" v="358" actId="14100"/>
        <pc:sldMkLst>
          <pc:docMk/>
          <pc:sldMk cId="2203046267" sldId="348"/>
        </pc:sldMkLst>
        <pc:spChg chg="mod">
          <ac:chgData name=" " userId="8ae28925662f913a" providerId="LiveId" clId="{A2B52706-DE9A-43E8-A9A2-04EE0AEB14BB}" dt="2022-02-16T09:39:28.132" v="358" actId="14100"/>
          <ac:spMkLst>
            <pc:docMk/>
            <pc:sldMk cId="2203046267" sldId="348"/>
            <ac:spMk id="8" creationId="{00000000-0000-0000-0000-000000000000}"/>
          </ac:spMkLst>
        </pc:spChg>
      </pc:sldChg>
      <pc:sldChg chg="modSp mod">
        <pc:chgData name=" " userId="8ae28925662f913a" providerId="LiveId" clId="{A2B52706-DE9A-43E8-A9A2-04EE0AEB14BB}" dt="2022-02-16T09:39:34.876" v="360" actId="14100"/>
        <pc:sldMkLst>
          <pc:docMk/>
          <pc:sldMk cId="1580947826" sldId="349"/>
        </pc:sldMkLst>
        <pc:spChg chg="mod">
          <ac:chgData name=" " userId="8ae28925662f913a" providerId="LiveId" clId="{A2B52706-DE9A-43E8-A9A2-04EE0AEB14BB}" dt="2022-02-16T09:39:34.876" v="360" actId="14100"/>
          <ac:spMkLst>
            <pc:docMk/>
            <pc:sldMk cId="1580947826" sldId="349"/>
            <ac:spMk id="8" creationId="{00000000-0000-0000-0000-000000000000}"/>
          </ac:spMkLst>
        </pc:spChg>
      </pc:sldChg>
      <pc:sldChg chg="modSp mod">
        <pc:chgData name=" " userId="8ae28925662f913a" providerId="LiveId" clId="{A2B52706-DE9A-43E8-A9A2-04EE0AEB14BB}" dt="2022-02-16T09:40:19.118" v="492" actId="14100"/>
        <pc:sldMkLst>
          <pc:docMk/>
          <pc:sldMk cId="3415295802" sldId="350"/>
        </pc:sldMkLst>
        <pc:spChg chg="mod">
          <ac:chgData name=" " userId="8ae28925662f913a" providerId="LiveId" clId="{A2B52706-DE9A-43E8-A9A2-04EE0AEB14BB}" dt="2022-02-16T09:40:19.118" v="492" actId="14100"/>
          <ac:spMkLst>
            <pc:docMk/>
            <pc:sldMk cId="3415295802" sldId="350"/>
            <ac:spMk id="8" creationId="{00000000-0000-0000-0000-000000000000}"/>
          </ac:spMkLst>
        </pc:spChg>
      </pc:sldChg>
      <pc:sldChg chg="modSp mod">
        <pc:chgData name=" " userId="8ae28925662f913a" providerId="LiveId" clId="{A2B52706-DE9A-43E8-A9A2-04EE0AEB14BB}" dt="2022-02-16T09:40:35.030" v="495" actId="14100"/>
        <pc:sldMkLst>
          <pc:docMk/>
          <pc:sldMk cId="713976549" sldId="352"/>
        </pc:sldMkLst>
        <pc:spChg chg="mod">
          <ac:chgData name=" " userId="8ae28925662f913a" providerId="LiveId" clId="{A2B52706-DE9A-43E8-A9A2-04EE0AEB14BB}" dt="2022-02-16T09:40:35.030" v="495" actId="14100"/>
          <ac:spMkLst>
            <pc:docMk/>
            <pc:sldMk cId="713976549" sldId="352"/>
            <ac:spMk id="8" creationId="{00000000-0000-0000-0000-000000000000}"/>
          </ac:spMkLst>
        </pc:spChg>
      </pc:sldChg>
      <pc:sldChg chg="modSp mod">
        <pc:chgData name=" " userId="8ae28925662f913a" providerId="LiveId" clId="{A2B52706-DE9A-43E8-A9A2-04EE0AEB14BB}" dt="2022-02-16T09:40:41.075" v="497" actId="14100"/>
        <pc:sldMkLst>
          <pc:docMk/>
          <pc:sldMk cId="3071588167" sldId="354"/>
        </pc:sldMkLst>
        <pc:spChg chg="mod">
          <ac:chgData name=" " userId="8ae28925662f913a" providerId="LiveId" clId="{A2B52706-DE9A-43E8-A9A2-04EE0AEB14BB}" dt="2022-02-16T09:40:41.075" v="497" actId="14100"/>
          <ac:spMkLst>
            <pc:docMk/>
            <pc:sldMk cId="3071588167" sldId="354"/>
            <ac:spMk id="8" creationId="{00000000-0000-0000-0000-000000000000}"/>
          </ac:spMkLst>
        </pc:spChg>
      </pc:sldChg>
      <pc:sldChg chg="modSp mod">
        <pc:chgData name=" " userId="8ae28925662f913a" providerId="LiveId" clId="{A2B52706-DE9A-43E8-A9A2-04EE0AEB14BB}" dt="2022-02-16T09:38:23.984" v="333" actId="14100"/>
        <pc:sldMkLst>
          <pc:docMk/>
          <pc:sldMk cId="765347867" sldId="356"/>
        </pc:sldMkLst>
        <pc:spChg chg="mod">
          <ac:chgData name=" " userId="8ae28925662f913a" providerId="LiveId" clId="{A2B52706-DE9A-43E8-A9A2-04EE0AEB14BB}" dt="2022-02-16T09:38:23.984" v="333" actId="14100"/>
          <ac:spMkLst>
            <pc:docMk/>
            <pc:sldMk cId="765347867" sldId="356"/>
            <ac:spMk id="24" creationId="{F57AA1BC-173D-4BE8-B9BC-5D8905B5424E}"/>
          </ac:spMkLst>
        </pc:spChg>
      </pc:sldChg>
      <pc:sldChg chg="addSp delSp modSp mod addCm">
        <pc:chgData name=" " userId="8ae28925662f913a" providerId="LiveId" clId="{A2B52706-DE9A-43E8-A9A2-04EE0AEB14BB}" dt="2022-02-16T09:42:30.792" v="599" actId="1589"/>
        <pc:sldMkLst>
          <pc:docMk/>
          <pc:sldMk cId="3182974716" sldId="357"/>
        </pc:sldMkLst>
        <pc:spChg chg="add del mod">
          <ac:chgData name=" " userId="8ae28925662f913a" providerId="LiveId" clId="{A2B52706-DE9A-43E8-A9A2-04EE0AEB14BB}" dt="2022-02-16T09:41:52.145" v="598" actId="14100"/>
          <ac:spMkLst>
            <pc:docMk/>
            <pc:sldMk cId="3182974716" sldId="357"/>
            <ac:spMk id="15" creationId="{8D42F56D-7C23-4C65-9CF0-2F3EAD799934}"/>
          </ac:spMkLst>
        </pc:spChg>
      </pc:sldChg>
      <pc:sldChg chg="addSp delSp modSp del mod modAnim">
        <pc:chgData name=" " userId="8ae28925662f913a" providerId="LiveId" clId="{A2B52706-DE9A-43E8-A9A2-04EE0AEB14BB}" dt="2022-02-16T09:37:45.058" v="275" actId="47"/>
        <pc:sldMkLst>
          <pc:docMk/>
          <pc:sldMk cId="3820282740" sldId="358"/>
        </pc:sldMkLst>
        <pc:spChg chg="mod">
          <ac:chgData name=" " userId="8ae28925662f913a" providerId="LiveId" clId="{A2B52706-DE9A-43E8-A9A2-04EE0AEB14BB}" dt="2022-02-16T09:37:29.487" v="273" actId="14100"/>
          <ac:spMkLst>
            <pc:docMk/>
            <pc:sldMk cId="3820282740" sldId="358"/>
            <ac:spMk id="17" creationId="{00000000-0000-0000-0000-000000000000}"/>
          </ac:spMkLst>
        </pc:spChg>
        <pc:spChg chg="del mod">
          <ac:chgData name=" " userId="8ae28925662f913a" providerId="LiveId" clId="{A2B52706-DE9A-43E8-A9A2-04EE0AEB14BB}" dt="2022-02-16T09:37:40.351" v="274" actId="478"/>
          <ac:spMkLst>
            <pc:docMk/>
            <pc:sldMk cId="3820282740" sldId="358"/>
            <ac:spMk id="18" creationId="{00000000-0000-0000-0000-000000000000}"/>
          </ac:spMkLst>
        </pc:spChg>
        <pc:spChg chg="add mod">
          <ac:chgData name=" " userId="8ae28925662f913a" providerId="LiveId" clId="{A2B52706-DE9A-43E8-A9A2-04EE0AEB14BB}" dt="2022-02-16T09:35:48.582" v="52"/>
          <ac:spMkLst>
            <pc:docMk/>
            <pc:sldMk cId="3820282740" sldId="358"/>
            <ac:spMk id="19" creationId="{06F5E421-BD14-404F-90E7-4527DA6865D6}"/>
          </ac:spMkLst>
        </pc:spChg>
        <pc:cxnChg chg="mod">
          <ac:chgData name=" " userId="8ae28925662f913a" providerId="LiveId" clId="{A2B52706-DE9A-43E8-A9A2-04EE0AEB14BB}" dt="2022-02-16T09:37:29.487" v="273" actId="14100"/>
          <ac:cxnSpMkLst>
            <pc:docMk/>
            <pc:sldMk cId="3820282740" sldId="358"/>
            <ac:cxnSpMk id="24" creationId="{00000000-0000-0000-0000-000000000000}"/>
          </ac:cxnSpMkLst>
        </pc:cxnChg>
        <pc:cxnChg chg="del mod">
          <ac:chgData name=" " userId="8ae28925662f913a" providerId="LiveId" clId="{A2B52706-DE9A-43E8-A9A2-04EE0AEB14BB}" dt="2022-02-16T09:37:40.351" v="274" actId="478"/>
          <ac:cxnSpMkLst>
            <pc:docMk/>
            <pc:sldMk cId="3820282740" sldId="358"/>
            <ac:cxnSpMk id="25" creationId="{00000000-0000-0000-0000-000000000000}"/>
          </ac:cxnSpMkLst>
        </pc:cxnChg>
      </pc:sldChg>
      <pc:sldChg chg="modSp mod">
        <pc:chgData name=" " userId="8ae28925662f913a" providerId="LiveId" clId="{A2B52706-DE9A-43E8-A9A2-04EE0AEB14BB}" dt="2022-02-16T09:39:58.850" v="437" actId="20577"/>
        <pc:sldMkLst>
          <pc:docMk/>
          <pc:sldMk cId="4006038865" sldId="359"/>
        </pc:sldMkLst>
        <pc:spChg chg="mod">
          <ac:chgData name=" " userId="8ae28925662f913a" providerId="LiveId" clId="{A2B52706-DE9A-43E8-A9A2-04EE0AEB14BB}" dt="2022-02-16T09:39:48.651" v="397" actId="14100"/>
          <ac:spMkLst>
            <pc:docMk/>
            <pc:sldMk cId="4006038865" sldId="359"/>
            <ac:spMk id="17" creationId="{00000000-0000-0000-0000-000000000000}"/>
          </ac:spMkLst>
        </pc:spChg>
        <pc:spChg chg="mod">
          <ac:chgData name=" " userId="8ae28925662f913a" providerId="LiveId" clId="{A2B52706-DE9A-43E8-A9A2-04EE0AEB14BB}" dt="2022-02-16T09:39:58.850" v="437" actId="20577"/>
          <ac:spMkLst>
            <pc:docMk/>
            <pc:sldMk cId="4006038865" sldId="359"/>
            <ac:spMk id="18" creationId="{00000000-0000-0000-0000-000000000000}"/>
          </ac:spMkLst>
        </pc:spChg>
        <pc:cxnChg chg="mod">
          <ac:chgData name=" " userId="8ae28925662f913a" providerId="LiveId" clId="{A2B52706-DE9A-43E8-A9A2-04EE0AEB14BB}" dt="2022-02-16T09:39:48.651" v="397" actId="14100"/>
          <ac:cxnSpMkLst>
            <pc:docMk/>
            <pc:sldMk cId="4006038865" sldId="359"/>
            <ac:cxnSpMk id="24" creationId="{00000000-0000-0000-0000-000000000000}"/>
          </ac:cxnSpMkLst>
        </pc:cxnChg>
        <pc:cxnChg chg="mod">
          <ac:chgData name=" " userId="8ae28925662f913a" providerId="LiveId" clId="{A2B52706-DE9A-43E8-A9A2-04EE0AEB14BB}" dt="2022-02-16T09:39:48.651" v="397" actId="14100"/>
          <ac:cxnSpMkLst>
            <pc:docMk/>
            <pc:sldMk cId="4006038865" sldId="359"/>
            <ac:cxnSpMk id="25" creationId="{00000000-0000-0000-0000-000000000000}"/>
          </ac:cxnSpMkLst>
        </pc:cxnChg>
      </pc:sldChg>
      <pc:sldChg chg="modSp mod">
        <pc:chgData name=" " userId="8ae28925662f913a" providerId="LiveId" clId="{A2B52706-DE9A-43E8-A9A2-04EE0AEB14BB}" dt="2022-02-16T09:41:12.624" v="575" actId="20577"/>
        <pc:sldMkLst>
          <pc:docMk/>
          <pc:sldMk cId="1114556867" sldId="360"/>
        </pc:sldMkLst>
        <pc:spChg chg="mod">
          <ac:chgData name=" " userId="8ae28925662f913a" providerId="LiveId" clId="{A2B52706-DE9A-43E8-A9A2-04EE0AEB14BB}" dt="2022-02-16T09:41:04.328" v="547" actId="20577"/>
          <ac:spMkLst>
            <pc:docMk/>
            <pc:sldMk cId="1114556867" sldId="360"/>
            <ac:spMk id="17" creationId="{00000000-0000-0000-0000-000000000000}"/>
          </ac:spMkLst>
        </pc:spChg>
        <pc:spChg chg="mod">
          <ac:chgData name=" " userId="8ae28925662f913a" providerId="LiveId" clId="{A2B52706-DE9A-43E8-A9A2-04EE0AEB14BB}" dt="2022-02-16T09:40:56.362" v="527" actId="20577"/>
          <ac:spMkLst>
            <pc:docMk/>
            <pc:sldMk cId="1114556867" sldId="360"/>
            <ac:spMk id="18" creationId="{00000000-0000-0000-0000-000000000000}"/>
          </ac:spMkLst>
        </pc:spChg>
        <pc:spChg chg="mod">
          <ac:chgData name=" " userId="8ae28925662f913a" providerId="LiveId" clId="{A2B52706-DE9A-43E8-A9A2-04EE0AEB14BB}" dt="2022-02-16T09:41:12.624" v="575" actId="20577"/>
          <ac:spMkLst>
            <pc:docMk/>
            <pc:sldMk cId="1114556867" sldId="360"/>
            <ac:spMk id="19" creationId="{00000000-0000-0000-0000-000000000000}"/>
          </ac:spMkLst>
        </pc:spChg>
      </pc:sldChg>
      <pc:sldChg chg="modSp">
        <pc:chgData name=" " userId="8ae28925662f913a" providerId="LiveId" clId="{A2B52706-DE9A-43E8-A9A2-04EE0AEB14BB}" dt="2022-02-16T09:42:59.384" v="681" actId="20577"/>
        <pc:sldMkLst>
          <pc:docMk/>
          <pc:sldMk cId="1463979984" sldId="361"/>
        </pc:sldMkLst>
        <pc:spChg chg="mod">
          <ac:chgData name=" " userId="8ae28925662f913a" providerId="LiveId" clId="{A2B52706-DE9A-43E8-A9A2-04EE0AEB14BB}" dt="2022-02-16T09:42:42.710" v="635" actId="20577"/>
          <ac:spMkLst>
            <pc:docMk/>
            <pc:sldMk cId="1463979984" sldId="361"/>
            <ac:spMk id="17" creationId="{00000000-0000-0000-0000-000000000000}"/>
          </ac:spMkLst>
        </pc:spChg>
        <pc:spChg chg="mod">
          <ac:chgData name=" " userId="8ae28925662f913a" providerId="LiveId" clId="{A2B52706-DE9A-43E8-A9A2-04EE0AEB14BB}" dt="2022-02-16T09:42:52.309" v="659" actId="20577"/>
          <ac:spMkLst>
            <pc:docMk/>
            <pc:sldMk cId="1463979984" sldId="361"/>
            <ac:spMk id="18" creationId="{00000000-0000-0000-0000-000000000000}"/>
          </ac:spMkLst>
        </pc:spChg>
        <pc:spChg chg="mod">
          <ac:chgData name=" " userId="8ae28925662f913a" providerId="LiveId" clId="{A2B52706-DE9A-43E8-A9A2-04EE0AEB14BB}" dt="2022-02-16T09:42:59.384" v="681" actId="20577"/>
          <ac:spMkLst>
            <pc:docMk/>
            <pc:sldMk cId="1463979984" sldId="361"/>
            <ac:spMk id="19" creationId="{00000000-0000-0000-0000-000000000000}"/>
          </ac:spMkLst>
        </pc:spChg>
      </pc:sldChg>
    </pc:docChg>
  </pc:docChgLst>
  <pc:docChgLst>
    <pc:chgData name=" " userId="8ae28925662f913a" providerId="LiveId" clId="{D4B2DCCB-A692-464F-9200-B4064750C842}"/>
    <pc:docChg chg="undo redo custSel addSld delSld modSld">
      <pc:chgData name=" " userId="8ae28925662f913a" providerId="LiveId" clId="{D4B2DCCB-A692-464F-9200-B4064750C842}" dt="2022-01-21T07:57:01.501" v="1301" actId="207"/>
      <pc:docMkLst>
        <pc:docMk/>
      </pc:docMkLst>
      <pc:sldChg chg="modSp mod">
        <pc:chgData name=" " userId="8ae28925662f913a" providerId="LiveId" clId="{D4B2DCCB-A692-464F-9200-B4064750C842}" dt="2022-01-19T03:16:14.209" v="0" actId="14100"/>
        <pc:sldMkLst>
          <pc:docMk/>
          <pc:sldMk cId="252621157" sldId="256"/>
        </pc:sldMkLst>
        <pc:spChg chg="mod">
          <ac:chgData name=" " userId="8ae28925662f913a" providerId="LiveId" clId="{D4B2DCCB-A692-464F-9200-B4064750C842}" dt="2022-01-19T03:16:14.209" v="0" actId="14100"/>
          <ac:spMkLst>
            <pc:docMk/>
            <pc:sldMk cId="252621157" sldId="256"/>
            <ac:spMk id="16" creationId="{00000000-0000-0000-0000-000000000000}"/>
          </ac:spMkLst>
        </pc:spChg>
      </pc:sldChg>
      <pc:sldChg chg="addSp delSp modSp mod modAnim">
        <pc:chgData name=" " userId="8ae28925662f913a" providerId="LiveId" clId="{D4B2DCCB-A692-464F-9200-B4064750C842}" dt="2022-01-21T07:57:01.501" v="1301" actId="207"/>
        <pc:sldMkLst>
          <pc:docMk/>
          <pc:sldMk cId="3404845292" sldId="279"/>
        </pc:sldMkLst>
        <pc:spChg chg="add mod">
          <ac:chgData name=" " userId="8ae28925662f913a" providerId="LiveId" clId="{D4B2DCCB-A692-464F-9200-B4064750C842}" dt="2022-01-21T07:57:01.501" v="1301" actId="207"/>
          <ac:spMkLst>
            <pc:docMk/>
            <pc:sldMk cId="3404845292" sldId="279"/>
            <ac:spMk id="2" creationId="{744C25A4-74C0-453A-9F12-FFC18459EBEC}"/>
          </ac:spMkLst>
        </pc:spChg>
        <pc:spChg chg="del">
          <ac:chgData name=" " userId="8ae28925662f913a" providerId="LiveId" clId="{D4B2DCCB-A692-464F-9200-B4064750C842}" dt="2022-01-19T03:16:47.599" v="1" actId="478"/>
          <ac:spMkLst>
            <pc:docMk/>
            <pc:sldMk cId="3404845292" sldId="279"/>
            <ac:spMk id="4" creationId="{E8BA5B9B-79C6-4942-B673-4495FD4CD351}"/>
          </ac:spMkLst>
        </pc:spChg>
        <pc:spChg chg="add mod">
          <ac:chgData name=" " userId="8ae28925662f913a" providerId="LiveId" clId="{D4B2DCCB-A692-464F-9200-B4064750C842}" dt="2022-01-19T03:56:40.135" v="162" actId="1035"/>
          <ac:spMkLst>
            <pc:docMk/>
            <pc:sldMk cId="3404845292" sldId="279"/>
            <ac:spMk id="5" creationId="{D83E7E87-AEB4-4D98-A164-A7665524806B}"/>
          </ac:spMkLst>
        </pc:spChg>
        <pc:picChg chg="mod">
          <ac:chgData name=" " userId="8ae28925662f913a" providerId="LiveId" clId="{D4B2DCCB-A692-464F-9200-B4064750C842}" dt="2022-01-19T03:38:55.638" v="3" actId="1076"/>
          <ac:picMkLst>
            <pc:docMk/>
            <pc:sldMk cId="3404845292" sldId="279"/>
            <ac:picMk id="12" creationId="{00000000-0000-0000-0000-000000000000}"/>
          </ac:picMkLst>
        </pc:picChg>
        <pc:picChg chg="add mod">
          <ac:chgData name=" " userId="8ae28925662f913a" providerId="LiveId" clId="{D4B2DCCB-A692-464F-9200-B4064750C842}" dt="2022-01-19T03:56:47.611" v="164" actId="1076"/>
          <ac:picMkLst>
            <pc:docMk/>
            <pc:sldMk cId="3404845292" sldId="279"/>
            <ac:picMk id="19" creationId="{B258BD5D-F3B1-4CC2-88FD-6370004ECA76}"/>
          </ac:picMkLst>
        </pc:picChg>
        <pc:picChg chg="add mod">
          <ac:chgData name=" " userId="8ae28925662f913a" providerId="LiveId" clId="{D4B2DCCB-A692-464F-9200-B4064750C842}" dt="2022-01-19T03:56:55.882" v="166" actId="1076"/>
          <ac:picMkLst>
            <pc:docMk/>
            <pc:sldMk cId="3404845292" sldId="279"/>
            <ac:picMk id="20" creationId="{A4C1BF5E-E010-4A58-909E-C6102CF5E4D6}"/>
          </ac:picMkLst>
        </pc:picChg>
        <pc:cxnChg chg="add mod">
          <ac:chgData name=" " userId="8ae28925662f913a" providerId="LiveId" clId="{D4B2DCCB-A692-464F-9200-B4064750C842}" dt="2022-01-19T03:56:40.135" v="162" actId="1035"/>
          <ac:cxnSpMkLst>
            <pc:docMk/>
            <pc:sldMk cId="3404845292" sldId="279"/>
            <ac:cxnSpMk id="3" creationId="{D3C2515B-30C5-49A1-8290-2400C947FE70}"/>
          </ac:cxnSpMkLst>
        </pc:cxnChg>
        <pc:cxnChg chg="add mod">
          <ac:chgData name=" " userId="8ae28925662f913a" providerId="LiveId" clId="{D4B2DCCB-A692-464F-9200-B4064750C842}" dt="2022-01-19T03:56:40.135" v="162" actId="1035"/>
          <ac:cxnSpMkLst>
            <pc:docMk/>
            <pc:sldMk cId="3404845292" sldId="279"/>
            <ac:cxnSpMk id="8" creationId="{F6935E46-1888-4900-9B88-82A84D2AB0F3}"/>
          </ac:cxnSpMkLst>
        </pc:cxnChg>
        <pc:cxnChg chg="add mod">
          <ac:chgData name=" " userId="8ae28925662f913a" providerId="LiveId" clId="{D4B2DCCB-A692-464F-9200-B4064750C842}" dt="2022-01-19T03:56:40.135" v="162" actId="1035"/>
          <ac:cxnSpMkLst>
            <pc:docMk/>
            <pc:sldMk cId="3404845292" sldId="279"/>
            <ac:cxnSpMk id="10" creationId="{3F967D66-6C13-4F91-BCA9-22F48ACBBD72}"/>
          </ac:cxnSpMkLst>
        </pc:cxnChg>
        <pc:cxnChg chg="add mod">
          <ac:chgData name=" " userId="8ae28925662f913a" providerId="LiveId" clId="{D4B2DCCB-A692-464F-9200-B4064750C842}" dt="2022-01-19T03:56:40.135" v="162" actId="1035"/>
          <ac:cxnSpMkLst>
            <pc:docMk/>
            <pc:sldMk cId="3404845292" sldId="279"/>
            <ac:cxnSpMk id="11" creationId="{8707B0E5-6ABE-4BD2-B0A5-390D3125BB2F}"/>
          </ac:cxnSpMkLst>
        </pc:cxnChg>
        <pc:cxnChg chg="add mod">
          <ac:chgData name=" " userId="8ae28925662f913a" providerId="LiveId" clId="{D4B2DCCB-A692-464F-9200-B4064750C842}" dt="2022-01-19T03:56:40.135" v="162" actId="1035"/>
          <ac:cxnSpMkLst>
            <pc:docMk/>
            <pc:sldMk cId="3404845292" sldId="279"/>
            <ac:cxnSpMk id="14" creationId="{5E14AB2A-C4DB-404B-A84E-DAE91D84EC79}"/>
          </ac:cxnSpMkLst>
        </pc:cxnChg>
        <pc:cxnChg chg="add mod">
          <ac:chgData name=" " userId="8ae28925662f913a" providerId="LiveId" clId="{D4B2DCCB-A692-464F-9200-B4064750C842}" dt="2022-01-19T03:53:30.206" v="73" actId="571"/>
          <ac:cxnSpMkLst>
            <pc:docMk/>
            <pc:sldMk cId="3404845292" sldId="279"/>
            <ac:cxnSpMk id="15" creationId="{0B0FB858-3683-4064-892C-7C3ECE763593}"/>
          </ac:cxnSpMkLst>
        </pc:cxnChg>
        <pc:cxnChg chg="add mod">
          <ac:chgData name=" " userId="8ae28925662f913a" providerId="LiveId" clId="{D4B2DCCB-A692-464F-9200-B4064750C842}" dt="2022-01-19T03:53:47.627" v="76" actId="571"/>
          <ac:cxnSpMkLst>
            <pc:docMk/>
            <pc:sldMk cId="3404845292" sldId="279"/>
            <ac:cxnSpMk id="16" creationId="{2D438F7F-81DC-4E71-844D-7D7E36DBBA9C}"/>
          </ac:cxnSpMkLst>
        </pc:cxnChg>
        <pc:cxnChg chg="add mod">
          <ac:chgData name=" " userId="8ae28925662f913a" providerId="LiveId" clId="{D4B2DCCB-A692-464F-9200-B4064750C842}" dt="2022-01-19T03:56:40.135" v="162" actId="1035"/>
          <ac:cxnSpMkLst>
            <pc:docMk/>
            <pc:sldMk cId="3404845292" sldId="279"/>
            <ac:cxnSpMk id="17" creationId="{263DC9E3-0C14-4983-B0BC-A69FE3F3D91D}"/>
          </ac:cxnSpMkLst>
        </pc:cxnChg>
      </pc:sldChg>
      <pc:sldChg chg="addSp delSp mod">
        <pc:chgData name=" " userId="8ae28925662f913a" providerId="LiveId" clId="{D4B2DCCB-A692-464F-9200-B4064750C842}" dt="2022-01-19T04:16:31.508" v="272" actId="21"/>
        <pc:sldMkLst>
          <pc:docMk/>
          <pc:sldMk cId="3563799751" sldId="281"/>
        </pc:sldMkLst>
        <pc:spChg chg="add del">
          <ac:chgData name=" " userId="8ae28925662f913a" providerId="LiveId" clId="{D4B2DCCB-A692-464F-9200-B4064750C842}" dt="2022-01-19T04:16:31.508" v="272" actId="21"/>
          <ac:spMkLst>
            <pc:docMk/>
            <pc:sldMk cId="3563799751" sldId="281"/>
            <ac:spMk id="15" creationId="{00000000-0000-0000-0000-000000000000}"/>
          </ac:spMkLst>
        </pc:spChg>
        <pc:picChg chg="add del">
          <ac:chgData name=" " userId="8ae28925662f913a" providerId="LiveId" clId="{D4B2DCCB-A692-464F-9200-B4064750C842}" dt="2022-01-19T04:16:31.508" v="272" actId="21"/>
          <ac:picMkLst>
            <pc:docMk/>
            <pc:sldMk cId="3563799751" sldId="281"/>
            <ac:picMk id="13" creationId="{00000000-0000-0000-0000-000000000000}"/>
          </ac:picMkLst>
        </pc:picChg>
      </pc:sldChg>
      <pc:sldChg chg="del">
        <pc:chgData name=" " userId="8ae28925662f913a" providerId="LiveId" clId="{D4B2DCCB-A692-464F-9200-B4064750C842}" dt="2022-01-19T06:31:57.472" v="428" actId="47"/>
        <pc:sldMkLst>
          <pc:docMk/>
          <pc:sldMk cId="2145239444" sldId="340"/>
        </pc:sldMkLst>
      </pc:sldChg>
      <pc:sldChg chg="addSp delSp modSp mod modAnim">
        <pc:chgData name=" " userId="8ae28925662f913a" providerId="LiveId" clId="{D4B2DCCB-A692-464F-9200-B4064750C842}" dt="2022-01-19T06:59:41.743" v="1173" actId="1076"/>
        <pc:sldMkLst>
          <pc:docMk/>
          <pc:sldMk cId="4180659958" sldId="346"/>
        </pc:sldMkLst>
        <pc:spChg chg="add mod">
          <ac:chgData name=" " userId="8ae28925662f913a" providerId="LiveId" clId="{D4B2DCCB-A692-464F-9200-B4064750C842}" dt="2022-01-19T06:37:11.555" v="656" actId="403"/>
          <ac:spMkLst>
            <pc:docMk/>
            <pc:sldMk cId="4180659958" sldId="346"/>
            <ac:spMk id="9" creationId="{D82ACA92-8DC3-47FC-B14C-1C6849DC66BE}"/>
          </ac:spMkLst>
        </pc:spChg>
        <pc:spChg chg="mod">
          <ac:chgData name=" " userId="8ae28925662f913a" providerId="LiveId" clId="{D4B2DCCB-A692-464F-9200-B4064750C842}" dt="2022-01-19T04:02:38.926" v="171" actId="1076"/>
          <ac:spMkLst>
            <pc:docMk/>
            <pc:sldMk cId="4180659958" sldId="346"/>
            <ac:spMk id="10" creationId="{C5690E87-2DE1-41DA-B544-E5924DCF5200}"/>
          </ac:spMkLst>
        </pc:spChg>
        <pc:picChg chg="add mod">
          <ac:chgData name=" " userId="8ae28925662f913a" providerId="LiveId" clId="{D4B2DCCB-A692-464F-9200-B4064750C842}" dt="2022-01-19T06:59:41.743" v="1173" actId="1076"/>
          <ac:picMkLst>
            <pc:docMk/>
            <pc:sldMk cId="4180659958" sldId="346"/>
            <ac:picMk id="2" creationId="{E12B5CF9-27A5-4E47-B93B-E1C02F50CA3A}"/>
          </ac:picMkLst>
        </pc:picChg>
        <pc:picChg chg="add del mod">
          <ac:chgData name=" " userId="8ae28925662f913a" providerId="LiveId" clId="{D4B2DCCB-A692-464F-9200-B4064750C842}" dt="2022-01-19T04:05:19.906" v="185" actId="478"/>
          <ac:picMkLst>
            <pc:docMk/>
            <pc:sldMk cId="4180659958" sldId="346"/>
            <ac:picMk id="4" creationId="{31FB3EAD-A1B1-49BD-9B80-A253F4416A15}"/>
          </ac:picMkLst>
        </pc:picChg>
        <pc:picChg chg="add del mod">
          <ac:chgData name=" " userId="8ae28925662f913a" providerId="LiveId" clId="{D4B2DCCB-A692-464F-9200-B4064750C842}" dt="2022-01-19T04:06:59.204" v="187" actId="931"/>
          <ac:picMkLst>
            <pc:docMk/>
            <pc:sldMk cId="4180659958" sldId="346"/>
            <ac:picMk id="6" creationId="{03DF1287-DCBC-405F-BACB-4BA9EB2003A6}"/>
          </ac:picMkLst>
        </pc:picChg>
        <pc:picChg chg="add del mod">
          <ac:chgData name=" " userId="8ae28925662f913a" providerId="LiveId" clId="{D4B2DCCB-A692-464F-9200-B4064750C842}" dt="2022-01-19T04:07:12.215" v="189" actId="931"/>
          <ac:picMkLst>
            <pc:docMk/>
            <pc:sldMk cId="4180659958" sldId="346"/>
            <ac:picMk id="11" creationId="{63C37116-18B0-46D3-9C73-60C7365177BA}"/>
          </ac:picMkLst>
        </pc:picChg>
        <pc:picChg chg="mod">
          <ac:chgData name=" " userId="8ae28925662f913a" providerId="LiveId" clId="{D4B2DCCB-A692-464F-9200-B4064750C842}" dt="2022-01-19T04:07:40.925" v="196" actId="688"/>
          <ac:picMkLst>
            <pc:docMk/>
            <pc:sldMk cId="4180659958" sldId="346"/>
            <ac:picMk id="1026" creationId="{9989C545-0C2C-450E-82E3-61C2C4E6B092}"/>
          </ac:picMkLst>
        </pc:picChg>
        <pc:inkChg chg="add del">
          <ac:chgData name=" " userId="8ae28925662f913a" providerId="LiveId" clId="{D4B2DCCB-A692-464F-9200-B4064750C842}" dt="2022-01-19T04:04:55.279" v="180" actId="9405"/>
          <ac:inkMkLst>
            <pc:docMk/>
            <pc:sldMk cId="4180659958" sldId="346"/>
            <ac:inkMk id="2" creationId="{9A10F150-D648-4900-88C2-CBDF3088B170}"/>
          </ac:inkMkLst>
        </pc:inkChg>
      </pc:sldChg>
      <pc:sldChg chg="addSp modSp mod modAnim">
        <pc:chgData name=" " userId="8ae28925662f913a" providerId="LiveId" clId="{D4B2DCCB-A692-464F-9200-B4064750C842}" dt="2022-01-20T03:46:54.021" v="1203"/>
        <pc:sldMkLst>
          <pc:docMk/>
          <pc:sldMk cId="3832257365" sldId="347"/>
        </pc:sldMkLst>
        <pc:spChg chg="add mod">
          <ac:chgData name=" " userId="8ae28925662f913a" providerId="LiveId" clId="{D4B2DCCB-A692-464F-9200-B4064750C842}" dt="2022-01-20T03:45:18.797" v="1188" actId="1076"/>
          <ac:spMkLst>
            <pc:docMk/>
            <pc:sldMk cId="3832257365" sldId="347"/>
            <ac:spMk id="10" creationId="{3DAD1F90-67D3-4BC0-88C7-9B575ED52B1F}"/>
          </ac:spMkLst>
        </pc:spChg>
        <pc:spChg chg="add mod">
          <ac:chgData name=" " userId="8ae28925662f913a" providerId="LiveId" clId="{D4B2DCCB-A692-464F-9200-B4064750C842}" dt="2022-01-20T03:45:29.730" v="1190" actId="1076"/>
          <ac:spMkLst>
            <pc:docMk/>
            <pc:sldMk cId="3832257365" sldId="347"/>
            <ac:spMk id="13" creationId="{FAC5F4FB-0128-4F52-9B9C-E70B5B997873}"/>
          </ac:spMkLst>
        </pc:spChg>
        <pc:spChg chg="add mod">
          <ac:chgData name=" " userId="8ae28925662f913a" providerId="LiveId" clId="{D4B2DCCB-A692-464F-9200-B4064750C842}" dt="2022-01-20T03:45:54.864" v="1196" actId="571"/>
          <ac:spMkLst>
            <pc:docMk/>
            <pc:sldMk cId="3832257365" sldId="347"/>
            <ac:spMk id="15" creationId="{ABF39215-A27B-4EE9-B6F2-DAB4EFEE1C85}"/>
          </ac:spMkLst>
        </pc:spChg>
        <pc:spChg chg="add mod">
          <ac:chgData name=" " userId="8ae28925662f913a" providerId="LiveId" clId="{D4B2DCCB-A692-464F-9200-B4064750C842}" dt="2022-01-20T03:46:17.594" v="1200" actId="1076"/>
          <ac:spMkLst>
            <pc:docMk/>
            <pc:sldMk cId="3832257365" sldId="347"/>
            <ac:spMk id="18" creationId="{6B41575E-9C36-4BF5-8E41-4E2397FFB9CE}"/>
          </ac:spMkLst>
        </pc:spChg>
        <pc:picChg chg="mod">
          <ac:chgData name=" " userId="8ae28925662f913a" providerId="LiveId" clId="{D4B2DCCB-A692-464F-9200-B4064750C842}" dt="2022-01-19T04:02:09.874" v="168" actId="1076"/>
          <ac:picMkLst>
            <pc:docMk/>
            <pc:sldMk cId="3832257365" sldId="347"/>
            <ac:picMk id="5" creationId="{AC7A6A27-95DA-4669-ADE3-570547076D50}"/>
          </ac:picMkLst>
        </pc:picChg>
        <pc:picChg chg="mod">
          <ac:chgData name=" " userId="8ae28925662f913a" providerId="LiveId" clId="{D4B2DCCB-A692-464F-9200-B4064750C842}" dt="2022-01-19T04:02:16.618" v="169" actId="1076"/>
          <ac:picMkLst>
            <pc:docMk/>
            <pc:sldMk cId="3832257365" sldId="347"/>
            <ac:picMk id="9" creationId="{5E2E8C44-35CC-453A-9F30-7B4392C89CF3}"/>
          </ac:picMkLst>
        </pc:picChg>
        <pc:cxnChg chg="add mod">
          <ac:chgData name=" " userId="8ae28925662f913a" providerId="LiveId" clId="{D4B2DCCB-A692-464F-9200-B4064750C842}" dt="2022-01-20T03:45:40.202" v="1192" actId="1076"/>
          <ac:cxnSpMkLst>
            <pc:docMk/>
            <pc:sldMk cId="3832257365" sldId="347"/>
            <ac:cxnSpMk id="11" creationId="{1D07A325-2182-4185-8818-A51DEFA00303}"/>
          </ac:cxnSpMkLst>
        </pc:cxnChg>
        <pc:cxnChg chg="add mod">
          <ac:chgData name=" " userId="8ae28925662f913a" providerId="LiveId" clId="{D4B2DCCB-A692-464F-9200-B4064750C842}" dt="2022-01-20T03:45:58.678" v="1197" actId="14100"/>
          <ac:cxnSpMkLst>
            <pc:docMk/>
            <pc:sldMk cId="3832257365" sldId="347"/>
            <ac:cxnSpMk id="14" creationId="{C538FCE8-D124-4392-9574-418C61E7E036}"/>
          </ac:cxnSpMkLst>
        </pc:cxnChg>
      </pc:sldChg>
      <pc:sldChg chg="addSp delSp modSp mod modAnim">
        <pc:chgData name=" " userId="8ae28925662f913a" providerId="LiveId" clId="{D4B2DCCB-A692-464F-9200-B4064750C842}" dt="2022-01-19T07:00:23.790" v="1180" actId="1076"/>
        <pc:sldMkLst>
          <pc:docMk/>
          <pc:sldMk cId="2203046267" sldId="348"/>
        </pc:sldMkLst>
        <pc:spChg chg="add mod">
          <ac:chgData name=" " userId="8ae28925662f913a" providerId="LiveId" clId="{D4B2DCCB-A692-464F-9200-B4064750C842}" dt="2022-01-19T06:40:46.825" v="888" actId="1076"/>
          <ac:spMkLst>
            <pc:docMk/>
            <pc:sldMk cId="2203046267" sldId="348"/>
            <ac:spMk id="9" creationId="{5ED3924D-9520-465F-B5E3-9574FCF3E838}"/>
          </ac:spMkLst>
        </pc:spChg>
        <pc:spChg chg="mod">
          <ac:chgData name=" " userId="8ae28925662f913a" providerId="LiveId" clId="{D4B2DCCB-A692-464F-9200-B4064750C842}" dt="2022-01-19T04:07:57.213" v="198" actId="1076"/>
          <ac:spMkLst>
            <pc:docMk/>
            <pc:sldMk cId="2203046267" sldId="348"/>
            <ac:spMk id="10" creationId="{C5690E87-2DE1-41DA-B544-E5924DCF5200}"/>
          </ac:spMkLst>
        </pc:spChg>
        <pc:picChg chg="add del">
          <ac:chgData name=" " userId="8ae28925662f913a" providerId="LiveId" clId="{D4B2DCCB-A692-464F-9200-B4064750C842}" dt="2022-01-19T06:39:17.680" v="852"/>
          <ac:picMkLst>
            <pc:docMk/>
            <pc:sldMk cId="2203046267" sldId="348"/>
            <ac:picMk id="2" creationId="{3E455C76-A496-4918-AC36-C06623EE03FC}"/>
          </ac:picMkLst>
        </pc:picChg>
        <pc:picChg chg="add mod">
          <ac:chgData name=" " userId="8ae28925662f913a" providerId="LiveId" clId="{D4B2DCCB-A692-464F-9200-B4064750C842}" dt="2022-01-19T07:00:23.790" v="1180" actId="1076"/>
          <ac:picMkLst>
            <pc:docMk/>
            <pc:sldMk cId="2203046267" sldId="348"/>
            <ac:picMk id="3" creationId="{F20647CB-D69D-4B83-8A7E-83A192441D2B}"/>
          </ac:picMkLst>
        </pc:picChg>
        <pc:picChg chg="mod">
          <ac:chgData name=" " userId="8ae28925662f913a" providerId="LiveId" clId="{D4B2DCCB-A692-464F-9200-B4064750C842}" dt="2022-01-19T06:40:38.644" v="887" actId="1076"/>
          <ac:picMkLst>
            <pc:docMk/>
            <pc:sldMk cId="2203046267" sldId="348"/>
            <ac:picMk id="2050" creationId="{B9F65165-1275-49F1-8C38-CAE7D02E53C2}"/>
          </ac:picMkLst>
        </pc:picChg>
      </pc:sldChg>
      <pc:sldChg chg="addSp modSp mod modAnim">
        <pc:chgData name=" " userId="8ae28925662f913a" providerId="LiveId" clId="{D4B2DCCB-A692-464F-9200-B4064750C842}" dt="2022-01-19T07:00:55.885" v="1183" actId="1076"/>
        <pc:sldMkLst>
          <pc:docMk/>
          <pc:sldMk cId="1580947826" sldId="349"/>
        </pc:sldMkLst>
        <pc:spChg chg="add mod">
          <ac:chgData name=" " userId="8ae28925662f913a" providerId="LiveId" clId="{D4B2DCCB-A692-464F-9200-B4064750C842}" dt="2022-01-19T06:54:07.880" v="1161" actId="1076"/>
          <ac:spMkLst>
            <pc:docMk/>
            <pc:sldMk cId="1580947826" sldId="349"/>
            <ac:spMk id="9" creationId="{50657142-E86A-4B73-B863-37B82857066D}"/>
          </ac:spMkLst>
        </pc:spChg>
        <pc:spChg chg="mod">
          <ac:chgData name=" " userId="8ae28925662f913a" providerId="LiveId" clId="{D4B2DCCB-A692-464F-9200-B4064750C842}" dt="2022-01-19T04:11:51.374" v="247" actId="1076"/>
          <ac:spMkLst>
            <pc:docMk/>
            <pc:sldMk cId="1580947826" sldId="349"/>
            <ac:spMk id="10" creationId="{C5690E87-2DE1-41DA-B544-E5924DCF5200}"/>
          </ac:spMkLst>
        </pc:spChg>
        <pc:spChg chg="mod">
          <ac:chgData name=" " userId="8ae28925662f913a" providerId="LiveId" clId="{D4B2DCCB-A692-464F-9200-B4064750C842}" dt="2022-01-19T04:10:38.085" v="233" actId="1076"/>
          <ac:spMkLst>
            <pc:docMk/>
            <pc:sldMk cId="1580947826" sldId="349"/>
            <ac:spMk id="12" creationId="{00000000-0000-0000-0000-000000000000}"/>
          </ac:spMkLst>
        </pc:spChg>
        <pc:spChg chg="mod">
          <ac:chgData name=" " userId="8ae28925662f913a" providerId="LiveId" clId="{D4B2DCCB-A692-464F-9200-B4064750C842}" dt="2022-01-19T04:10:53.871" v="237" actId="1076"/>
          <ac:spMkLst>
            <pc:docMk/>
            <pc:sldMk cId="1580947826" sldId="349"/>
            <ac:spMk id="16" creationId="{00000000-0000-0000-0000-000000000000}"/>
          </ac:spMkLst>
        </pc:spChg>
        <pc:spChg chg="mod">
          <ac:chgData name=" " userId="8ae28925662f913a" providerId="LiveId" clId="{D4B2DCCB-A692-464F-9200-B4064750C842}" dt="2022-01-19T04:10:38.085" v="233" actId="1076"/>
          <ac:spMkLst>
            <pc:docMk/>
            <pc:sldMk cId="1580947826" sldId="349"/>
            <ac:spMk id="17" creationId="{00000000-0000-0000-0000-000000000000}"/>
          </ac:spMkLst>
        </pc:spChg>
        <pc:picChg chg="add mod">
          <ac:chgData name=" " userId="8ae28925662f913a" providerId="LiveId" clId="{D4B2DCCB-A692-464F-9200-B4064750C842}" dt="2022-01-19T07:00:55.885" v="1183" actId="1076"/>
          <ac:picMkLst>
            <pc:docMk/>
            <pc:sldMk cId="1580947826" sldId="349"/>
            <ac:picMk id="2" creationId="{93AB630E-293B-4C99-8F7E-34E3D3C528D7}"/>
          </ac:picMkLst>
        </pc:picChg>
        <pc:picChg chg="mod">
          <ac:chgData name=" " userId="8ae28925662f913a" providerId="LiveId" clId="{D4B2DCCB-A692-464F-9200-B4064750C842}" dt="2022-01-19T06:54:11.918" v="1163" actId="1076"/>
          <ac:picMkLst>
            <pc:docMk/>
            <pc:sldMk cId="1580947826" sldId="349"/>
            <ac:picMk id="3074" creationId="{5D149EBB-46FC-4D21-B1AC-2D131EAA4870}"/>
          </ac:picMkLst>
        </pc:picChg>
      </pc:sldChg>
      <pc:sldChg chg="addSp delSp modSp new mod modAnim">
        <pc:chgData name=" " userId="8ae28925662f913a" providerId="LiveId" clId="{D4B2DCCB-A692-464F-9200-B4064750C842}" dt="2022-01-20T03:46:05.703" v="1198" actId="1076"/>
        <pc:sldMkLst>
          <pc:docMk/>
          <pc:sldMk cId="765347867" sldId="356"/>
        </pc:sldMkLst>
        <pc:spChg chg="del">
          <ac:chgData name=" " userId="8ae28925662f913a" providerId="LiveId" clId="{D4B2DCCB-A692-464F-9200-B4064750C842}" dt="2022-01-19T04:16:00.757" v="264" actId="478"/>
          <ac:spMkLst>
            <pc:docMk/>
            <pc:sldMk cId="765347867" sldId="356"/>
            <ac:spMk id="2" creationId="{CCE633FD-404C-4A57-8163-2DDB37364F18}"/>
          </ac:spMkLst>
        </pc:spChg>
        <pc:spChg chg="del">
          <ac:chgData name=" " userId="8ae28925662f913a" providerId="LiveId" clId="{D4B2DCCB-A692-464F-9200-B4064750C842}" dt="2022-01-19T04:16:06.323" v="265" actId="478"/>
          <ac:spMkLst>
            <pc:docMk/>
            <pc:sldMk cId="765347867" sldId="356"/>
            <ac:spMk id="3" creationId="{DC3A4D98-FF22-4E1B-B1DF-C8AF2B892C93}"/>
          </ac:spMkLst>
        </pc:spChg>
        <pc:spChg chg="add mod">
          <ac:chgData name=" " userId="8ae28925662f913a" providerId="LiveId" clId="{D4B2DCCB-A692-464F-9200-B4064750C842}" dt="2022-01-19T04:19:43.867" v="367" actId="1076"/>
          <ac:spMkLst>
            <pc:docMk/>
            <pc:sldMk cId="765347867" sldId="356"/>
            <ac:spMk id="4" creationId="{BC94C373-C82C-4E17-9683-9C165B564399}"/>
          </ac:spMkLst>
        </pc:spChg>
        <pc:spChg chg="add mod">
          <ac:chgData name=" " userId="8ae28925662f913a" providerId="LiveId" clId="{D4B2DCCB-A692-464F-9200-B4064750C842}" dt="2022-01-19T04:20:07.871" v="372" actId="1076"/>
          <ac:spMkLst>
            <pc:docMk/>
            <pc:sldMk cId="765347867" sldId="356"/>
            <ac:spMk id="8" creationId="{2C2A01EF-8285-431E-B54C-3D63817720A2}"/>
          </ac:spMkLst>
        </pc:spChg>
        <pc:spChg chg="add mod">
          <ac:chgData name=" " userId="8ae28925662f913a" providerId="LiveId" clId="{D4B2DCCB-A692-464F-9200-B4064750C842}" dt="2022-01-19T04:20:03.950" v="371" actId="1076"/>
          <ac:spMkLst>
            <pc:docMk/>
            <pc:sldMk cId="765347867" sldId="356"/>
            <ac:spMk id="9" creationId="{F7869AE6-D836-45DA-90A4-EE2FFB0EFF27}"/>
          </ac:spMkLst>
        </pc:spChg>
        <pc:spChg chg="add mod">
          <ac:chgData name=" " userId="8ae28925662f913a" providerId="LiveId" clId="{D4B2DCCB-A692-464F-9200-B4064750C842}" dt="2022-01-19T04:20:00.422" v="370" actId="1076"/>
          <ac:spMkLst>
            <pc:docMk/>
            <pc:sldMk cId="765347867" sldId="356"/>
            <ac:spMk id="10" creationId="{F4B8457F-E857-4A1F-B937-106B814DA55E}"/>
          </ac:spMkLst>
        </pc:spChg>
        <pc:spChg chg="add del mod">
          <ac:chgData name=" " userId="8ae28925662f913a" providerId="LiveId" clId="{D4B2DCCB-A692-464F-9200-B4064750C842}" dt="2022-01-19T04:16:13.533" v="267" actId="478"/>
          <ac:spMkLst>
            <pc:docMk/>
            <pc:sldMk cId="765347867" sldId="356"/>
            <ac:spMk id="11" creationId="{C48075BA-2537-423A-AC87-6B7C2E00F35B}"/>
          </ac:spMkLst>
        </pc:spChg>
        <pc:spChg chg="add mod">
          <ac:chgData name=" " userId="8ae28925662f913a" providerId="LiveId" clId="{D4B2DCCB-A692-464F-9200-B4064750C842}" dt="2022-01-19T04:20:43.323" v="427" actId="1038"/>
          <ac:spMkLst>
            <pc:docMk/>
            <pc:sldMk cId="765347867" sldId="356"/>
            <ac:spMk id="15" creationId="{BA5FB943-C635-45B7-A545-58DAF7414757}"/>
          </ac:spMkLst>
        </pc:spChg>
        <pc:spChg chg="add mod">
          <ac:chgData name=" " userId="8ae28925662f913a" providerId="LiveId" clId="{D4B2DCCB-A692-464F-9200-B4064750C842}" dt="2022-01-19T04:20:43.323" v="427" actId="1038"/>
          <ac:spMkLst>
            <pc:docMk/>
            <pc:sldMk cId="765347867" sldId="356"/>
            <ac:spMk id="16" creationId="{547A3694-4C39-4CCC-B126-F2B2AF8BB44F}"/>
          </ac:spMkLst>
        </pc:spChg>
        <pc:spChg chg="add mod">
          <ac:chgData name=" " userId="8ae28925662f913a" providerId="LiveId" clId="{D4B2DCCB-A692-464F-9200-B4064750C842}" dt="2022-01-19T04:20:43.323" v="427" actId="1038"/>
          <ac:spMkLst>
            <pc:docMk/>
            <pc:sldMk cId="765347867" sldId="356"/>
            <ac:spMk id="17" creationId="{CA81454F-409F-49B6-B0B4-F8F7C2C7D2E2}"/>
          </ac:spMkLst>
        </pc:spChg>
        <pc:spChg chg="add mod">
          <ac:chgData name=" " userId="8ae28925662f913a" providerId="LiveId" clId="{D4B2DCCB-A692-464F-9200-B4064750C842}" dt="2022-01-19T04:18:19.733" v="360" actId="1036"/>
          <ac:spMkLst>
            <pc:docMk/>
            <pc:sldMk cId="765347867" sldId="356"/>
            <ac:spMk id="18" creationId="{55B7B789-97C8-4AE6-BEBA-BD068965DD2A}"/>
          </ac:spMkLst>
        </pc:spChg>
        <pc:spChg chg="add mod">
          <ac:chgData name=" " userId="8ae28925662f913a" providerId="LiveId" clId="{D4B2DCCB-A692-464F-9200-B4064750C842}" dt="2022-01-20T03:46:05.703" v="1198" actId="1076"/>
          <ac:spMkLst>
            <pc:docMk/>
            <pc:sldMk cId="765347867" sldId="356"/>
            <ac:spMk id="19" creationId="{66E521DD-1FED-4FBD-85E6-9F4031E99DBB}"/>
          </ac:spMkLst>
        </pc:spChg>
        <pc:spChg chg="add mod">
          <ac:chgData name=" " userId="8ae28925662f913a" providerId="LiveId" clId="{D4B2DCCB-A692-464F-9200-B4064750C842}" dt="2022-01-19T04:20:18.387" v="374" actId="1076"/>
          <ac:spMkLst>
            <pc:docMk/>
            <pc:sldMk cId="765347867" sldId="356"/>
            <ac:spMk id="20" creationId="{EABD75FB-0989-4954-B0F1-A85D20207E4E}"/>
          </ac:spMkLst>
        </pc:spChg>
        <pc:spChg chg="add del mod">
          <ac:chgData name=" " userId="8ae28925662f913a" providerId="LiveId" clId="{D4B2DCCB-A692-464F-9200-B4064750C842}" dt="2022-01-19T04:16:16.131" v="268" actId="478"/>
          <ac:spMkLst>
            <pc:docMk/>
            <pc:sldMk cId="765347867" sldId="356"/>
            <ac:spMk id="22" creationId="{5424653F-853D-4048-B202-744AB65AF656}"/>
          </ac:spMkLst>
        </pc:spChg>
        <pc:spChg chg="add mod">
          <ac:chgData name=" " userId="8ae28925662f913a" providerId="LiveId" clId="{D4B2DCCB-A692-464F-9200-B4064750C842}" dt="2022-01-19T04:16:47.678" v="274" actId="207"/>
          <ac:spMkLst>
            <pc:docMk/>
            <pc:sldMk cId="765347867" sldId="356"/>
            <ac:spMk id="24" creationId="{F57AA1BC-173D-4BE8-B9BC-5D8905B5424E}"/>
          </ac:spMkLst>
        </pc:spChg>
        <pc:picChg chg="add mod">
          <ac:chgData name=" " userId="8ae28925662f913a" providerId="LiveId" clId="{D4B2DCCB-A692-464F-9200-B4064750C842}" dt="2022-01-19T04:16:35.171" v="273"/>
          <ac:picMkLst>
            <pc:docMk/>
            <pc:sldMk cId="765347867" sldId="356"/>
            <ac:picMk id="23" creationId="{B890C6A1-24AA-4935-86EF-38267C9AA076}"/>
          </ac:picMkLst>
        </pc:picChg>
        <pc:cxnChg chg="add mod">
          <ac:chgData name=" " userId="8ae28925662f913a" providerId="LiveId" clId="{D4B2DCCB-A692-464F-9200-B4064750C842}" dt="2022-01-19T04:19:51.078" v="368" actId="1076"/>
          <ac:cxnSpMkLst>
            <pc:docMk/>
            <pc:sldMk cId="765347867" sldId="356"/>
            <ac:cxnSpMk id="5" creationId="{9E75A0A0-A697-4DA4-B193-974DBAF13811}"/>
          </ac:cxnSpMkLst>
        </pc:cxnChg>
        <pc:cxnChg chg="add mod">
          <ac:chgData name=" " userId="8ae28925662f913a" providerId="LiveId" clId="{D4B2DCCB-A692-464F-9200-B4064750C842}" dt="2022-01-19T04:19:51.078" v="368" actId="1076"/>
          <ac:cxnSpMkLst>
            <pc:docMk/>
            <pc:sldMk cId="765347867" sldId="356"/>
            <ac:cxnSpMk id="6" creationId="{0834D4C7-D342-4A60-9D0C-F4D83089DB6C}"/>
          </ac:cxnSpMkLst>
        </pc:cxnChg>
        <pc:cxnChg chg="add mod">
          <ac:chgData name=" " userId="8ae28925662f913a" providerId="LiveId" clId="{D4B2DCCB-A692-464F-9200-B4064750C842}" dt="2022-01-19T04:19:51.078" v="368" actId="1076"/>
          <ac:cxnSpMkLst>
            <pc:docMk/>
            <pc:sldMk cId="765347867" sldId="356"/>
            <ac:cxnSpMk id="7" creationId="{C497C15F-2B6E-4674-85DD-EA08DA4807A0}"/>
          </ac:cxnSpMkLst>
        </pc:cxnChg>
        <pc:cxnChg chg="add mod">
          <ac:chgData name=" " userId="8ae28925662f913a" providerId="LiveId" clId="{D4B2DCCB-A692-464F-9200-B4064750C842}" dt="2022-01-19T04:20:43.323" v="427" actId="1038"/>
          <ac:cxnSpMkLst>
            <pc:docMk/>
            <pc:sldMk cId="765347867" sldId="356"/>
            <ac:cxnSpMk id="12" creationId="{36C03EEC-B57E-4E7F-89E7-3D045D04D7E4}"/>
          </ac:cxnSpMkLst>
        </pc:cxnChg>
        <pc:cxnChg chg="add mod">
          <ac:chgData name=" " userId="8ae28925662f913a" providerId="LiveId" clId="{D4B2DCCB-A692-464F-9200-B4064750C842}" dt="2022-01-19T04:20:43.323" v="427" actId="1038"/>
          <ac:cxnSpMkLst>
            <pc:docMk/>
            <pc:sldMk cId="765347867" sldId="356"/>
            <ac:cxnSpMk id="13" creationId="{505282B8-B75A-4DD0-B4D7-B48E9149178B}"/>
          </ac:cxnSpMkLst>
        </pc:cxnChg>
        <pc:cxnChg chg="add mod">
          <ac:chgData name=" " userId="8ae28925662f913a" providerId="LiveId" clId="{D4B2DCCB-A692-464F-9200-B4064750C842}" dt="2022-01-19T04:20:43.323" v="427" actId="1038"/>
          <ac:cxnSpMkLst>
            <pc:docMk/>
            <pc:sldMk cId="765347867" sldId="356"/>
            <ac:cxnSpMk id="14" creationId="{089F2A6E-7617-42EE-BBE4-3C7AB1A6765B}"/>
          </ac:cxnSpMkLst>
        </pc:cxnChg>
      </pc:sldChg>
      <pc:sldChg chg="addSp delSp modSp add mod setBg delAnim modAnim delDesignElem">
        <pc:chgData name=" " userId="8ae28925662f913a" providerId="LiveId" clId="{D4B2DCCB-A692-464F-9200-B4064750C842}" dt="2022-01-21T07:56:02.560" v="1282"/>
        <pc:sldMkLst>
          <pc:docMk/>
          <pc:sldMk cId="3182974716" sldId="357"/>
        </pc:sldMkLst>
        <pc:spChg chg="add mod">
          <ac:chgData name=" " userId="8ae28925662f913a" providerId="LiveId" clId="{D4B2DCCB-A692-464F-9200-B4064750C842}" dt="2022-01-21T07:55:46.579" v="1280" actId="14100"/>
          <ac:spMkLst>
            <pc:docMk/>
            <pc:sldMk cId="3182974716" sldId="357"/>
            <ac:spMk id="3" creationId="{D7A02F89-3DBB-4D98-9AE4-5BF33AE89B02}"/>
          </ac:spMkLst>
        </pc:spChg>
        <pc:spChg chg="del">
          <ac:chgData name=" " userId="8ae28925662f913a" providerId="LiveId" clId="{D4B2DCCB-A692-464F-9200-B4064750C842}" dt="2022-01-19T06:32:26.071" v="431" actId="478"/>
          <ac:spMkLst>
            <pc:docMk/>
            <pc:sldMk cId="3182974716" sldId="357"/>
            <ac:spMk id="9" creationId="{00000000-0000-0000-0000-000000000000}"/>
          </ac:spMkLst>
        </pc:spChg>
        <pc:spChg chg="add del mod">
          <ac:chgData name=" " userId="8ae28925662f913a" providerId="LiveId" clId="{D4B2DCCB-A692-464F-9200-B4064750C842}" dt="2022-01-19T06:55:14.286" v="1170" actId="478"/>
          <ac:spMkLst>
            <pc:docMk/>
            <pc:sldMk cId="3182974716" sldId="357"/>
            <ac:spMk id="13" creationId="{9D219054-87EB-4E11-BD88-1A454A5B2A9A}"/>
          </ac:spMkLst>
        </pc:spChg>
        <pc:spChg chg="mod">
          <ac:chgData name=" " userId="8ae28925662f913a" providerId="LiveId" clId="{D4B2DCCB-A692-464F-9200-B4064750C842}" dt="2022-01-21T07:46:35.179" v="1208" actId="26606"/>
          <ac:spMkLst>
            <pc:docMk/>
            <pc:sldMk cId="3182974716" sldId="357"/>
            <ac:spMk id="15" creationId="{8D42F56D-7C23-4C65-9CF0-2F3EAD799934}"/>
          </ac:spMkLst>
        </pc:spChg>
        <pc:spChg chg="del">
          <ac:chgData name=" " userId="8ae28925662f913a" providerId="LiveId" clId="{D4B2DCCB-A692-464F-9200-B4064750C842}" dt="2022-01-19T06:32:19.569" v="430"/>
          <ac:spMkLst>
            <pc:docMk/>
            <pc:sldMk cId="3182974716" sldId="357"/>
            <ac:spMk id="71" creationId="{B6FACB3C-9069-4791-BC5C-0DB7CD19B853}"/>
          </ac:spMkLst>
        </pc:spChg>
        <pc:spChg chg="del">
          <ac:chgData name=" " userId="8ae28925662f913a" providerId="LiveId" clId="{D4B2DCCB-A692-464F-9200-B4064750C842}" dt="2022-01-19T06:32:19.569" v="430"/>
          <ac:spMkLst>
            <pc:docMk/>
            <pc:sldMk cId="3182974716" sldId="357"/>
            <ac:spMk id="73" creationId="{71F2038E-D777-4B76-81DD-DD13EE91B9DD}"/>
          </ac:spMkLst>
        </pc:spChg>
        <pc:spChg chg="add del">
          <ac:chgData name=" " userId="8ae28925662f913a" providerId="LiveId" clId="{D4B2DCCB-A692-464F-9200-B4064750C842}" dt="2022-01-21T07:46:35.179" v="1208" actId="26606"/>
          <ac:spMkLst>
            <pc:docMk/>
            <pc:sldMk cId="3182974716" sldId="357"/>
            <ac:spMk id="77" creationId="{04357C93-F0CB-4A1C-8F77-4E9063789819}"/>
          </ac:spMkLst>
        </pc:spChg>
        <pc:spChg chg="add del">
          <ac:chgData name=" " userId="8ae28925662f913a" providerId="LiveId" clId="{D4B2DCCB-A692-464F-9200-B4064750C842}" dt="2022-01-21T07:46:35.179" v="1208" actId="26606"/>
          <ac:spMkLst>
            <pc:docMk/>
            <pc:sldMk cId="3182974716" sldId="357"/>
            <ac:spMk id="5124" creationId="{521C4EA8-6B83-4338-913D-D75D3C4F34D6}"/>
          </ac:spMkLst>
        </pc:spChg>
        <pc:grpChg chg="del">
          <ac:chgData name=" " userId="8ae28925662f913a" providerId="LiveId" clId="{D4B2DCCB-A692-464F-9200-B4064750C842}" dt="2022-01-19T06:32:19.569" v="430"/>
          <ac:grpSpMkLst>
            <pc:docMk/>
            <pc:sldMk cId="3182974716" sldId="357"/>
            <ac:grpSpMk id="75" creationId="{DD354807-230F-4402-B1B9-F733A8F1F190}"/>
          </ac:grpSpMkLst>
        </pc:grpChg>
        <pc:grpChg chg="add del">
          <ac:chgData name=" " userId="8ae28925662f913a" providerId="LiveId" clId="{D4B2DCCB-A692-464F-9200-B4064750C842}" dt="2022-01-21T07:46:35.179" v="1208" actId="26606"/>
          <ac:grpSpMkLst>
            <pc:docMk/>
            <pc:sldMk cId="3182974716" sldId="357"/>
            <ac:grpSpMk id="5125" creationId="{3AF6A671-C637-4547-85F4-51B6D1881399}"/>
          </ac:grpSpMkLst>
        </pc:grpChg>
        <pc:picChg chg="add mod modCrop">
          <ac:chgData name=" " userId="8ae28925662f913a" providerId="LiveId" clId="{D4B2DCCB-A692-464F-9200-B4064750C842}" dt="2022-01-21T07:55:02.139" v="1270" actId="1076"/>
          <ac:picMkLst>
            <pc:docMk/>
            <pc:sldMk cId="3182974716" sldId="357"/>
            <ac:picMk id="2" creationId="{65395B37-9FDF-4115-B1A6-7E584CB0645B}"/>
          </ac:picMkLst>
        </pc:picChg>
        <pc:picChg chg="ord">
          <ac:chgData name=" " userId="8ae28925662f913a" providerId="LiveId" clId="{D4B2DCCB-A692-464F-9200-B4064750C842}" dt="2022-01-21T07:46:35.179" v="1208" actId="26606"/>
          <ac:picMkLst>
            <pc:docMk/>
            <pc:sldMk cId="3182974716" sldId="357"/>
            <ac:picMk id="8" creationId="{00000000-0000-0000-0000-000000000000}"/>
          </ac:picMkLst>
        </pc:picChg>
        <pc:picChg chg="mod ord">
          <ac:chgData name=" " userId="8ae28925662f913a" providerId="LiveId" clId="{D4B2DCCB-A692-464F-9200-B4064750C842}" dt="2022-01-21T07:55:49.816" v="1281" actId="1076"/>
          <ac:picMkLst>
            <pc:docMk/>
            <pc:sldMk cId="3182974716" sldId="357"/>
            <ac:picMk id="5122" creationId="{DFA92F69-B362-43B5-86C3-966CDB3844BE}"/>
          </ac:picMkLst>
        </pc:picChg>
      </pc:sldChg>
      <pc:sldChg chg="delSp modSp add del mod setBg delDesignElem">
        <pc:chgData name=" " userId="8ae28925662f913a" providerId="LiveId" clId="{D4B2DCCB-A692-464F-9200-B4064750C842}" dt="2022-01-19T06:54:54.344" v="1167" actId="47"/>
        <pc:sldMkLst>
          <pc:docMk/>
          <pc:sldMk cId="1265374836" sldId="358"/>
        </pc:sldMkLst>
        <pc:spChg chg="mod">
          <ac:chgData name=" " userId="8ae28925662f913a" providerId="LiveId" clId="{D4B2DCCB-A692-464F-9200-B4064750C842}" dt="2022-01-19T06:54:27.715" v="1165" actId="1076"/>
          <ac:spMkLst>
            <pc:docMk/>
            <pc:sldMk cId="1265374836" sldId="358"/>
            <ac:spMk id="9" creationId="{00000000-0000-0000-0000-000000000000}"/>
          </ac:spMkLst>
        </pc:spChg>
        <pc:spChg chg="del">
          <ac:chgData name=" " userId="8ae28925662f913a" providerId="LiveId" clId="{D4B2DCCB-A692-464F-9200-B4064750C842}" dt="2022-01-19T06:32:43.994" v="435"/>
          <ac:spMkLst>
            <pc:docMk/>
            <pc:sldMk cId="1265374836" sldId="358"/>
            <ac:spMk id="71" creationId="{B6FACB3C-9069-4791-BC5C-0DB7CD19B853}"/>
          </ac:spMkLst>
        </pc:spChg>
        <pc:spChg chg="del">
          <ac:chgData name=" " userId="8ae28925662f913a" providerId="LiveId" clId="{D4B2DCCB-A692-464F-9200-B4064750C842}" dt="2022-01-19T06:32:43.994" v="435"/>
          <ac:spMkLst>
            <pc:docMk/>
            <pc:sldMk cId="1265374836" sldId="358"/>
            <ac:spMk id="73" creationId="{71F2038E-D777-4B76-81DD-DD13EE91B9DD}"/>
          </ac:spMkLst>
        </pc:spChg>
        <pc:grpChg chg="del">
          <ac:chgData name=" " userId="8ae28925662f913a" providerId="LiveId" clId="{D4B2DCCB-A692-464F-9200-B4064750C842}" dt="2022-01-19T06:32:43.994" v="435"/>
          <ac:grpSpMkLst>
            <pc:docMk/>
            <pc:sldMk cId="1265374836" sldId="358"/>
            <ac:grpSpMk id="75" creationId="{DD354807-230F-4402-B1B9-F733A8F1F190}"/>
          </ac:grpSpMkLst>
        </pc:grpChg>
        <pc:picChg chg="mod">
          <ac:chgData name=" " userId="8ae28925662f913a" providerId="LiveId" clId="{D4B2DCCB-A692-464F-9200-B4064750C842}" dt="2022-01-19T06:54:34.898" v="1166" actId="1076"/>
          <ac:picMkLst>
            <pc:docMk/>
            <pc:sldMk cId="1265374836" sldId="358"/>
            <ac:picMk id="5122" creationId="{DFA92F69-B362-43B5-86C3-966CDB3844BE}"/>
          </ac:picMkLst>
        </pc:picChg>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svg"/><Relationship Id="rId1" Type="http://schemas.openxmlformats.org/officeDocument/2006/relationships/image" Target="../media/image9.png"/><Relationship Id="rId4" Type="http://schemas.openxmlformats.org/officeDocument/2006/relationships/image" Target="../media/image14.svg"/></Relationships>
</file>

<file path=ppt/diagrams/_rels/drawing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2.svg"/><Relationship Id="rId1" Type="http://schemas.openxmlformats.org/officeDocument/2006/relationships/image" Target="../media/image9.png"/><Relationship Id="rId4" Type="http://schemas.openxmlformats.org/officeDocument/2006/relationships/image" Target="../media/image14.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87CC7C1-07D8-466F-9D11-AA972DA632A3}" type="doc">
      <dgm:prSet loTypeId="urn:microsoft.com/office/officeart/2008/layout/PictureAccentList" loCatId="list" qsTypeId="urn:microsoft.com/office/officeart/2005/8/quickstyle/simple3" qsCatId="simple" csTypeId="urn:microsoft.com/office/officeart/2005/8/colors/colorful1" csCatId="colorful" phldr="1"/>
      <dgm:spPr/>
      <dgm:t>
        <a:bodyPr/>
        <a:lstStyle/>
        <a:p>
          <a:endParaRPr lang="en-US"/>
        </a:p>
      </dgm:t>
    </dgm:pt>
    <dgm:pt modelId="{88529914-1832-4051-A550-61DB2782AEB4}">
      <dgm:prSet phldrT="[Text]"/>
      <dgm:spPr>
        <a:solidFill>
          <a:schemeClr val="accent6">
            <a:lumMod val="20000"/>
            <a:lumOff val="80000"/>
          </a:schemeClr>
        </a:solidFill>
      </dgm:spPr>
      <dgm:t>
        <a:bodyPr/>
        <a:lstStyle/>
        <a:p>
          <a:r>
            <a:rPr lang="en-US" b="1" dirty="0">
              <a:effectLst/>
            </a:rPr>
            <a:t>How about + V-</a:t>
          </a:r>
          <a:r>
            <a:rPr lang="en-US" b="1" dirty="0" err="1">
              <a:effectLst/>
            </a:rPr>
            <a:t>ing</a:t>
          </a:r>
          <a:r>
            <a:rPr lang="en-US" b="1" dirty="0">
              <a:effectLst/>
            </a:rPr>
            <a:t>?</a:t>
          </a:r>
        </a:p>
        <a:p>
          <a:r>
            <a:rPr lang="en-US" b="1" dirty="0">
              <a:effectLst/>
            </a:rPr>
            <a:t>Let’s + V-infinitive!</a:t>
          </a:r>
        </a:p>
      </dgm:t>
    </dgm:pt>
    <dgm:pt modelId="{5F6366FB-83B0-4438-B804-D14EC938EABD}" type="parTrans" cxnId="{99977477-9442-4157-AED6-54A1FD408893}">
      <dgm:prSet/>
      <dgm:spPr/>
      <dgm:t>
        <a:bodyPr/>
        <a:lstStyle/>
        <a:p>
          <a:endParaRPr lang="en-US"/>
        </a:p>
      </dgm:t>
    </dgm:pt>
    <dgm:pt modelId="{8B543FF8-E0F6-42E9-A096-913D86773F70}" type="sibTrans" cxnId="{99977477-9442-4157-AED6-54A1FD408893}">
      <dgm:prSet/>
      <dgm:spPr/>
      <dgm:t>
        <a:bodyPr/>
        <a:lstStyle/>
        <a:p>
          <a:endParaRPr lang="en-US"/>
        </a:p>
      </dgm:t>
    </dgm:pt>
    <dgm:pt modelId="{005D513C-9254-494E-A4D3-EC2CAC6ABDB5}">
      <dgm:prSet phldrT="[Text]" custT="1"/>
      <dgm:spPr>
        <a:solidFill>
          <a:schemeClr val="accent2">
            <a:lumMod val="40000"/>
            <a:lumOff val="60000"/>
          </a:schemeClr>
        </a:solidFill>
      </dgm:spPr>
      <dgm:t>
        <a:bodyPr/>
        <a:lstStyle/>
        <a:p>
          <a:r>
            <a:rPr lang="en-GB" sz="3200" dirty="0"/>
            <a:t>How about going to the cinema tonight?</a:t>
          </a:r>
        </a:p>
        <a:p>
          <a:r>
            <a:rPr lang="en-GB" sz="3600" b="1" dirty="0">
              <a:solidFill>
                <a:schemeClr val="accent6">
                  <a:lumMod val="75000"/>
                </a:schemeClr>
              </a:solidFill>
            </a:rPr>
            <a:t>That’s a great idea.</a:t>
          </a:r>
          <a:endParaRPr lang="en-US" sz="3600" b="1" dirty="0">
            <a:solidFill>
              <a:schemeClr val="accent6">
                <a:lumMod val="75000"/>
              </a:schemeClr>
            </a:solidFill>
          </a:endParaRPr>
        </a:p>
      </dgm:t>
    </dgm:pt>
    <dgm:pt modelId="{892B341E-2E8A-4EAD-A9B3-A30AEDE1666B}" type="parTrans" cxnId="{39543CE1-D5CA-49D2-8C8D-4EE9E513F9C2}">
      <dgm:prSet/>
      <dgm:spPr/>
      <dgm:t>
        <a:bodyPr/>
        <a:lstStyle/>
        <a:p>
          <a:endParaRPr lang="en-US"/>
        </a:p>
      </dgm:t>
    </dgm:pt>
    <dgm:pt modelId="{AE1833C2-60C1-445A-866E-15286210D502}" type="sibTrans" cxnId="{39543CE1-D5CA-49D2-8C8D-4EE9E513F9C2}">
      <dgm:prSet/>
      <dgm:spPr/>
      <dgm:t>
        <a:bodyPr/>
        <a:lstStyle/>
        <a:p>
          <a:endParaRPr lang="en-US"/>
        </a:p>
      </dgm:t>
    </dgm:pt>
    <dgm:pt modelId="{E21798D3-176D-453D-A679-7B2115F8638E}">
      <dgm:prSet phldrT="[Text]" custT="1"/>
      <dgm:spPr/>
      <dgm:t>
        <a:bodyPr/>
        <a:lstStyle/>
        <a:p>
          <a:r>
            <a:rPr lang="en-GB" sz="2900" dirty="0"/>
            <a:t>Let’s go to see </a:t>
          </a:r>
          <a:r>
            <a:rPr lang="en-GB" sz="2900" i="1" dirty="0"/>
            <a:t>A Nightmare </a:t>
          </a:r>
          <a:r>
            <a:rPr lang="en-GB" sz="2900" dirty="0"/>
            <a:t>at Sao Mai Cinema tonight.</a:t>
          </a:r>
        </a:p>
        <a:p>
          <a:r>
            <a:rPr lang="en-GB" sz="3200" b="1" dirty="0">
              <a:solidFill>
                <a:srgbClr val="FF0000"/>
              </a:solidFill>
            </a:rPr>
            <a:t>I’d love to, but that’s too far for me to travel.</a:t>
          </a:r>
          <a:endParaRPr lang="en-US" sz="3200" b="1" dirty="0">
            <a:solidFill>
              <a:srgbClr val="FF0000"/>
            </a:solidFill>
          </a:endParaRPr>
        </a:p>
      </dgm:t>
    </dgm:pt>
    <dgm:pt modelId="{FEC86C97-6792-4897-A372-5F13BE1355C8}" type="parTrans" cxnId="{1AC5172E-DB1A-460A-8593-A6B466BCFD74}">
      <dgm:prSet/>
      <dgm:spPr/>
      <dgm:t>
        <a:bodyPr/>
        <a:lstStyle/>
        <a:p>
          <a:endParaRPr lang="en-US"/>
        </a:p>
      </dgm:t>
    </dgm:pt>
    <dgm:pt modelId="{B4AA6A4A-5782-4111-8610-A9803EADEA8B}" type="sibTrans" cxnId="{1AC5172E-DB1A-460A-8593-A6B466BCFD74}">
      <dgm:prSet/>
      <dgm:spPr/>
      <dgm:t>
        <a:bodyPr/>
        <a:lstStyle/>
        <a:p>
          <a:endParaRPr lang="en-US"/>
        </a:p>
      </dgm:t>
    </dgm:pt>
    <dgm:pt modelId="{0D7DABA4-D09C-43F5-A796-D5224CF1A18C}" type="pres">
      <dgm:prSet presAssocID="{287CC7C1-07D8-466F-9D11-AA972DA632A3}" presName="layout" presStyleCnt="0">
        <dgm:presLayoutVars>
          <dgm:chMax/>
          <dgm:chPref/>
          <dgm:dir/>
          <dgm:animOne val="branch"/>
          <dgm:animLvl val="lvl"/>
          <dgm:resizeHandles/>
        </dgm:presLayoutVars>
      </dgm:prSet>
      <dgm:spPr/>
      <dgm:t>
        <a:bodyPr/>
        <a:lstStyle/>
        <a:p>
          <a:endParaRPr lang="en-US"/>
        </a:p>
      </dgm:t>
    </dgm:pt>
    <dgm:pt modelId="{45D55FE7-B739-409C-BE25-1AB5A19AAFD2}" type="pres">
      <dgm:prSet presAssocID="{88529914-1832-4051-A550-61DB2782AEB4}" presName="root" presStyleCnt="0">
        <dgm:presLayoutVars>
          <dgm:chMax/>
          <dgm:chPref val="4"/>
        </dgm:presLayoutVars>
      </dgm:prSet>
      <dgm:spPr/>
    </dgm:pt>
    <dgm:pt modelId="{F1A12A22-01B1-4A27-8FB8-3C17AA32EAAC}" type="pres">
      <dgm:prSet presAssocID="{88529914-1832-4051-A550-61DB2782AEB4}" presName="rootComposite" presStyleCnt="0">
        <dgm:presLayoutVars/>
      </dgm:prSet>
      <dgm:spPr/>
    </dgm:pt>
    <dgm:pt modelId="{EC245D01-80AC-4741-8B31-6B5EEE223BD2}" type="pres">
      <dgm:prSet presAssocID="{88529914-1832-4051-A550-61DB2782AEB4}" presName="rootText" presStyleLbl="node0" presStyleIdx="0" presStyleCnt="1">
        <dgm:presLayoutVars>
          <dgm:chMax/>
          <dgm:chPref val="4"/>
        </dgm:presLayoutVars>
      </dgm:prSet>
      <dgm:spPr/>
      <dgm:t>
        <a:bodyPr/>
        <a:lstStyle/>
        <a:p>
          <a:endParaRPr lang="en-US"/>
        </a:p>
      </dgm:t>
    </dgm:pt>
    <dgm:pt modelId="{6EE33500-B173-4122-B0AD-34678524CCEA}" type="pres">
      <dgm:prSet presAssocID="{88529914-1832-4051-A550-61DB2782AEB4}" presName="childShape" presStyleCnt="0">
        <dgm:presLayoutVars>
          <dgm:chMax val="0"/>
          <dgm:chPref val="0"/>
        </dgm:presLayoutVars>
      </dgm:prSet>
      <dgm:spPr/>
    </dgm:pt>
    <dgm:pt modelId="{DD384DDE-C5DD-4ACE-9C61-75B2FF084947}" type="pres">
      <dgm:prSet presAssocID="{005D513C-9254-494E-A4D3-EC2CAC6ABDB5}" presName="childComposite" presStyleCnt="0">
        <dgm:presLayoutVars>
          <dgm:chMax val="0"/>
          <dgm:chPref val="0"/>
        </dgm:presLayoutVars>
      </dgm:prSet>
      <dgm:spPr/>
    </dgm:pt>
    <dgm:pt modelId="{7B3BAD3B-6F2D-441E-80D4-8FDF0039B9DE}" type="pres">
      <dgm:prSet presAssocID="{005D513C-9254-494E-A4D3-EC2CAC6ABDB5}" presName="Image"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rcRect/>
          <a:stretch>
            <a:fillRect/>
          </a:stretch>
        </a:blipFill>
      </dgm:spPr>
      <dgm:t>
        <a:bodyPr/>
        <a:lstStyle/>
        <a:p>
          <a:endParaRPr lang="en-US"/>
        </a:p>
      </dgm:t>
      <dgm:extLst>
        <a:ext uri="{E40237B7-FDA0-4F09-8148-C483321AD2D9}">
          <dgm14:cNvPr xmlns:dgm14="http://schemas.microsoft.com/office/drawing/2010/diagram" id="0" name="" descr="Badge Tick1 with solid fill"/>
        </a:ext>
      </dgm:extLst>
    </dgm:pt>
    <dgm:pt modelId="{18C696F4-061A-434C-849D-EDB4D41E74EC}" type="pres">
      <dgm:prSet presAssocID="{005D513C-9254-494E-A4D3-EC2CAC6ABDB5}" presName="childText" presStyleLbl="lnNode1" presStyleIdx="0" presStyleCnt="2" custLinFactNeighborX="253">
        <dgm:presLayoutVars>
          <dgm:chMax val="0"/>
          <dgm:chPref val="0"/>
          <dgm:bulletEnabled val="1"/>
        </dgm:presLayoutVars>
      </dgm:prSet>
      <dgm:spPr/>
      <dgm:t>
        <a:bodyPr/>
        <a:lstStyle/>
        <a:p>
          <a:endParaRPr lang="en-US"/>
        </a:p>
      </dgm:t>
    </dgm:pt>
    <dgm:pt modelId="{45AC969D-C7F0-4423-8D6D-02F62202AC6E}" type="pres">
      <dgm:prSet presAssocID="{E21798D3-176D-453D-A679-7B2115F8638E}" presName="childComposite" presStyleCnt="0">
        <dgm:presLayoutVars>
          <dgm:chMax val="0"/>
          <dgm:chPref val="0"/>
        </dgm:presLayoutVars>
      </dgm:prSet>
      <dgm:spPr/>
    </dgm:pt>
    <dgm:pt modelId="{63C94746-B59E-419D-AD5C-8699465BF7A8}" type="pres">
      <dgm:prSet presAssocID="{E21798D3-176D-453D-A679-7B2115F8638E}" presName="Image"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dgm:spPr>
      <dgm:t>
        <a:bodyPr/>
        <a:lstStyle/>
        <a:p>
          <a:endParaRPr lang="en-US"/>
        </a:p>
      </dgm:t>
      <dgm:extLst>
        <a:ext uri="{E40237B7-FDA0-4F09-8148-C483321AD2D9}">
          <dgm14:cNvPr xmlns:dgm14="http://schemas.microsoft.com/office/drawing/2010/diagram" id="0" name="" descr="Badge Cross with solid fill"/>
        </a:ext>
      </dgm:extLst>
    </dgm:pt>
    <dgm:pt modelId="{30797596-86FE-4DC5-A3E3-620ACF2FF8A7}" type="pres">
      <dgm:prSet presAssocID="{E21798D3-176D-453D-A679-7B2115F8638E}" presName="childText" presStyleLbl="lnNode1" presStyleIdx="1" presStyleCnt="2">
        <dgm:presLayoutVars>
          <dgm:chMax val="0"/>
          <dgm:chPref val="0"/>
          <dgm:bulletEnabled val="1"/>
        </dgm:presLayoutVars>
      </dgm:prSet>
      <dgm:spPr/>
      <dgm:t>
        <a:bodyPr/>
        <a:lstStyle/>
        <a:p>
          <a:endParaRPr lang="en-US"/>
        </a:p>
      </dgm:t>
    </dgm:pt>
  </dgm:ptLst>
  <dgm:cxnLst>
    <dgm:cxn modelId="{39543CE1-D5CA-49D2-8C8D-4EE9E513F9C2}" srcId="{88529914-1832-4051-A550-61DB2782AEB4}" destId="{005D513C-9254-494E-A4D3-EC2CAC6ABDB5}" srcOrd="0" destOrd="0" parTransId="{892B341E-2E8A-4EAD-A9B3-A30AEDE1666B}" sibTransId="{AE1833C2-60C1-445A-866E-15286210D502}"/>
    <dgm:cxn modelId="{5E7448A9-9546-4869-8746-8F83DB76CFB8}" type="presOf" srcId="{005D513C-9254-494E-A4D3-EC2CAC6ABDB5}" destId="{18C696F4-061A-434C-849D-EDB4D41E74EC}" srcOrd="0" destOrd="0" presId="urn:microsoft.com/office/officeart/2008/layout/PictureAccentList"/>
    <dgm:cxn modelId="{1AC5172E-DB1A-460A-8593-A6B466BCFD74}" srcId="{88529914-1832-4051-A550-61DB2782AEB4}" destId="{E21798D3-176D-453D-A679-7B2115F8638E}" srcOrd="1" destOrd="0" parTransId="{FEC86C97-6792-4897-A372-5F13BE1355C8}" sibTransId="{B4AA6A4A-5782-4111-8610-A9803EADEA8B}"/>
    <dgm:cxn modelId="{2C2D5F8C-0FDB-4DCF-8C5D-3F37D66DF98A}" type="presOf" srcId="{287CC7C1-07D8-466F-9D11-AA972DA632A3}" destId="{0D7DABA4-D09C-43F5-A796-D5224CF1A18C}" srcOrd="0" destOrd="0" presId="urn:microsoft.com/office/officeart/2008/layout/PictureAccentList"/>
    <dgm:cxn modelId="{A6063E69-0097-4D3D-8B80-8045356524E0}" type="presOf" srcId="{E21798D3-176D-453D-A679-7B2115F8638E}" destId="{30797596-86FE-4DC5-A3E3-620ACF2FF8A7}" srcOrd="0" destOrd="0" presId="urn:microsoft.com/office/officeart/2008/layout/PictureAccentList"/>
    <dgm:cxn modelId="{99977477-9442-4157-AED6-54A1FD408893}" srcId="{287CC7C1-07D8-466F-9D11-AA972DA632A3}" destId="{88529914-1832-4051-A550-61DB2782AEB4}" srcOrd="0" destOrd="0" parTransId="{5F6366FB-83B0-4438-B804-D14EC938EABD}" sibTransId="{8B543FF8-E0F6-42E9-A096-913D86773F70}"/>
    <dgm:cxn modelId="{91635DFB-960D-40C0-BE18-44BA6078A630}" type="presOf" srcId="{88529914-1832-4051-A550-61DB2782AEB4}" destId="{EC245D01-80AC-4741-8B31-6B5EEE223BD2}" srcOrd="0" destOrd="0" presId="urn:microsoft.com/office/officeart/2008/layout/PictureAccentList"/>
    <dgm:cxn modelId="{1F9FE793-25F9-4178-89EC-001EB96A1629}" type="presParOf" srcId="{0D7DABA4-D09C-43F5-A796-D5224CF1A18C}" destId="{45D55FE7-B739-409C-BE25-1AB5A19AAFD2}" srcOrd="0" destOrd="0" presId="urn:microsoft.com/office/officeart/2008/layout/PictureAccentList"/>
    <dgm:cxn modelId="{263C08F0-C3C8-4698-AD2F-6D5212A11447}" type="presParOf" srcId="{45D55FE7-B739-409C-BE25-1AB5A19AAFD2}" destId="{F1A12A22-01B1-4A27-8FB8-3C17AA32EAAC}" srcOrd="0" destOrd="0" presId="urn:microsoft.com/office/officeart/2008/layout/PictureAccentList"/>
    <dgm:cxn modelId="{F25391D4-A8BA-4BF5-BAAF-E0C6F3841819}" type="presParOf" srcId="{F1A12A22-01B1-4A27-8FB8-3C17AA32EAAC}" destId="{EC245D01-80AC-4741-8B31-6B5EEE223BD2}" srcOrd="0" destOrd="0" presId="urn:microsoft.com/office/officeart/2008/layout/PictureAccentList"/>
    <dgm:cxn modelId="{FD39DC0E-43AA-40D1-A54F-B789AD594F7D}" type="presParOf" srcId="{45D55FE7-B739-409C-BE25-1AB5A19AAFD2}" destId="{6EE33500-B173-4122-B0AD-34678524CCEA}" srcOrd="1" destOrd="0" presId="urn:microsoft.com/office/officeart/2008/layout/PictureAccentList"/>
    <dgm:cxn modelId="{CE8595F1-5A2A-431C-AD15-5AD863677382}" type="presParOf" srcId="{6EE33500-B173-4122-B0AD-34678524CCEA}" destId="{DD384DDE-C5DD-4ACE-9C61-75B2FF084947}" srcOrd="0" destOrd="0" presId="urn:microsoft.com/office/officeart/2008/layout/PictureAccentList"/>
    <dgm:cxn modelId="{5F5B9F7D-5C28-458B-9598-4754659EBDB8}" type="presParOf" srcId="{DD384DDE-C5DD-4ACE-9C61-75B2FF084947}" destId="{7B3BAD3B-6F2D-441E-80D4-8FDF0039B9DE}" srcOrd="0" destOrd="0" presId="urn:microsoft.com/office/officeart/2008/layout/PictureAccentList"/>
    <dgm:cxn modelId="{EF7D679F-D354-400F-9705-9D415E67CED4}" type="presParOf" srcId="{DD384DDE-C5DD-4ACE-9C61-75B2FF084947}" destId="{18C696F4-061A-434C-849D-EDB4D41E74EC}" srcOrd="1" destOrd="0" presId="urn:microsoft.com/office/officeart/2008/layout/PictureAccentList"/>
    <dgm:cxn modelId="{8E04B484-8AD0-4142-9FF2-5AB4CC4BF2E3}" type="presParOf" srcId="{6EE33500-B173-4122-B0AD-34678524CCEA}" destId="{45AC969D-C7F0-4423-8D6D-02F62202AC6E}" srcOrd="1" destOrd="0" presId="urn:microsoft.com/office/officeart/2008/layout/PictureAccentList"/>
    <dgm:cxn modelId="{1A280A89-9E22-47C6-A446-856948EED767}" type="presParOf" srcId="{45AC969D-C7F0-4423-8D6D-02F62202AC6E}" destId="{63C94746-B59E-419D-AD5C-8699465BF7A8}" srcOrd="0" destOrd="0" presId="urn:microsoft.com/office/officeart/2008/layout/PictureAccentList"/>
    <dgm:cxn modelId="{F9978890-96A9-4F8D-9617-5ED2D8B94DD9}" type="presParOf" srcId="{45AC969D-C7F0-4423-8D6D-02F62202AC6E}" destId="{30797596-86FE-4DC5-A3E3-620ACF2FF8A7}" srcOrd="1" destOrd="0" presId="urn:microsoft.com/office/officeart/2008/layout/PictureAccent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C245D01-80AC-4741-8B31-6B5EEE223BD2}">
      <dsp:nvSpPr>
        <dsp:cNvPr id="0" name=""/>
        <dsp:cNvSpPr/>
      </dsp:nvSpPr>
      <dsp:spPr>
        <a:xfrm>
          <a:off x="0" y="474133"/>
          <a:ext cx="10400749" cy="1354666"/>
        </a:xfrm>
        <a:prstGeom prst="roundRect">
          <a:avLst>
            <a:gd name="adj" fmla="val 10000"/>
          </a:avLst>
        </a:prstGeom>
        <a:solidFill>
          <a:schemeClr val="accent6">
            <a:lumMod val="20000"/>
            <a:lumOff val="80000"/>
          </a:schemeClr>
        </a:soli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66675" tIns="44450" rIns="66675" bIns="44450" numCol="1" spcCol="1270" anchor="ctr" anchorCtr="0">
          <a:noAutofit/>
        </a:bodyPr>
        <a:lstStyle/>
        <a:p>
          <a:pPr lvl="0" algn="ctr" defTabSz="1555750">
            <a:lnSpc>
              <a:spcPct val="90000"/>
            </a:lnSpc>
            <a:spcBef>
              <a:spcPct val="0"/>
            </a:spcBef>
            <a:spcAft>
              <a:spcPct val="35000"/>
            </a:spcAft>
          </a:pPr>
          <a:r>
            <a:rPr lang="en-US" sz="3500" b="1" kern="1200" dirty="0">
              <a:effectLst/>
            </a:rPr>
            <a:t>How about + V-</a:t>
          </a:r>
          <a:r>
            <a:rPr lang="en-US" sz="3500" b="1" kern="1200" dirty="0" err="1">
              <a:effectLst/>
            </a:rPr>
            <a:t>ing</a:t>
          </a:r>
          <a:r>
            <a:rPr lang="en-US" sz="3500" b="1" kern="1200" dirty="0">
              <a:effectLst/>
            </a:rPr>
            <a:t>?</a:t>
          </a:r>
        </a:p>
        <a:p>
          <a:pPr lvl="0" algn="ctr" defTabSz="1555750">
            <a:lnSpc>
              <a:spcPct val="90000"/>
            </a:lnSpc>
            <a:spcBef>
              <a:spcPct val="0"/>
            </a:spcBef>
            <a:spcAft>
              <a:spcPct val="35000"/>
            </a:spcAft>
          </a:pPr>
          <a:r>
            <a:rPr lang="en-US" sz="3500" b="1" kern="1200" dirty="0">
              <a:effectLst/>
            </a:rPr>
            <a:t>Let’s + V-infinitive!</a:t>
          </a:r>
        </a:p>
      </dsp:txBody>
      <dsp:txXfrm>
        <a:off x="39677" y="513810"/>
        <a:ext cx="10321395" cy="1275312"/>
      </dsp:txXfrm>
    </dsp:sp>
    <dsp:sp modelId="{7B3BAD3B-6F2D-441E-80D4-8FDF0039B9DE}">
      <dsp:nvSpPr>
        <dsp:cNvPr id="0" name=""/>
        <dsp:cNvSpPr/>
      </dsp:nvSpPr>
      <dsp:spPr>
        <a:xfrm>
          <a:off x="0" y="2072640"/>
          <a:ext cx="1354666" cy="1354666"/>
        </a:xfrm>
        <a:prstGeom prst="roundRect">
          <a:avLst>
            <a:gd name="adj" fmla="val 16670"/>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xmlns="" r:embed="rId2"/>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18C696F4-061A-434C-849D-EDB4D41E74EC}">
      <dsp:nvSpPr>
        <dsp:cNvPr id="0" name=""/>
        <dsp:cNvSpPr/>
      </dsp:nvSpPr>
      <dsp:spPr>
        <a:xfrm>
          <a:off x="1435946" y="2072640"/>
          <a:ext cx="8964802" cy="1354666"/>
        </a:xfrm>
        <a:prstGeom prst="roundRect">
          <a:avLst>
            <a:gd name="adj" fmla="val 16670"/>
          </a:avLst>
        </a:prstGeom>
        <a:solidFill>
          <a:schemeClr val="accent2">
            <a:lumMod val="40000"/>
            <a:lumOff val="60000"/>
          </a:schemeClr>
        </a:soli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227584" tIns="227584" rIns="227584" bIns="227584" numCol="1" spcCol="1270" anchor="ctr" anchorCtr="0">
          <a:noAutofit/>
        </a:bodyPr>
        <a:lstStyle/>
        <a:p>
          <a:pPr lvl="0" algn="ctr" defTabSz="1422400">
            <a:lnSpc>
              <a:spcPct val="90000"/>
            </a:lnSpc>
            <a:spcBef>
              <a:spcPct val="0"/>
            </a:spcBef>
            <a:spcAft>
              <a:spcPct val="35000"/>
            </a:spcAft>
          </a:pPr>
          <a:r>
            <a:rPr lang="en-GB" sz="3200" kern="1200" dirty="0"/>
            <a:t>How about going to the cinema tonight?</a:t>
          </a:r>
        </a:p>
        <a:p>
          <a:pPr lvl="0" algn="ctr" defTabSz="1422400">
            <a:lnSpc>
              <a:spcPct val="90000"/>
            </a:lnSpc>
            <a:spcBef>
              <a:spcPct val="0"/>
            </a:spcBef>
            <a:spcAft>
              <a:spcPct val="35000"/>
            </a:spcAft>
          </a:pPr>
          <a:r>
            <a:rPr lang="en-GB" sz="3600" b="1" kern="1200" dirty="0">
              <a:solidFill>
                <a:schemeClr val="accent6">
                  <a:lumMod val="75000"/>
                </a:schemeClr>
              </a:solidFill>
            </a:rPr>
            <a:t>That’s a great idea.</a:t>
          </a:r>
          <a:endParaRPr lang="en-US" sz="3600" b="1" kern="1200" dirty="0">
            <a:solidFill>
              <a:schemeClr val="accent6">
                <a:lumMod val="75000"/>
              </a:schemeClr>
            </a:solidFill>
          </a:endParaRPr>
        </a:p>
      </dsp:txBody>
      <dsp:txXfrm>
        <a:off x="1502087" y="2138781"/>
        <a:ext cx="8832520" cy="1222384"/>
      </dsp:txXfrm>
    </dsp:sp>
    <dsp:sp modelId="{63C94746-B59E-419D-AD5C-8699465BF7A8}">
      <dsp:nvSpPr>
        <dsp:cNvPr id="0" name=""/>
        <dsp:cNvSpPr/>
      </dsp:nvSpPr>
      <dsp:spPr>
        <a:xfrm>
          <a:off x="0" y="3589866"/>
          <a:ext cx="1354666" cy="1354666"/>
        </a:xfrm>
        <a:prstGeom prst="roundRect">
          <a:avLst>
            <a:gd name="adj" fmla="val 16670"/>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a:blip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0797596-86FE-4DC5-A3E3-620ACF2FF8A7}">
      <dsp:nvSpPr>
        <dsp:cNvPr id="0" name=""/>
        <dsp:cNvSpPr/>
      </dsp:nvSpPr>
      <dsp:spPr>
        <a:xfrm>
          <a:off x="1435946" y="3589866"/>
          <a:ext cx="8964802" cy="1354666"/>
        </a:xfrm>
        <a:prstGeom prst="roundRect">
          <a:avLst>
            <a:gd name="adj" fmla="val 16670"/>
          </a:avLst>
        </a:prstGeom>
        <a:gradFill rotWithShape="0">
          <a:gsLst>
            <a:gs pos="0">
              <a:schemeClr val="accent3">
                <a:hueOff val="0"/>
                <a:satOff val="0"/>
                <a:lumOff val="0"/>
                <a:alphaOff val="0"/>
                <a:lumMod val="110000"/>
                <a:satMod val="105000"/>
                <a:tint val="67000"/>
              </a:schemeClr>
            </a:gs>
            <a:gs pos="50000">
              <a:schemeClr val="accent3">
                <a:hueOff val="0"/>
                <a:satOff val="0"/>
                <a:lumOff val="0"/>
                <a:alphaOff val="0"/>
                <a:lumMod val="105000"/>
                <a:satMod val="103000"/>
                <a:tint val="73000"/>
              </a:schemeClr>
            </a:gs>
            <a:gs pos="100000">
              <a:schemeClr val="accent3">
                <a:hueOff val="0"/>
                <a:satOff val="0"/>
                <a:lumOff val="0"/>
                <a:alphaOff val="0"/>
                <a:lumMod val="105000"/>
                <a:satMod val="109000"/>
                <a:tint val="81000"/>
              </a:schemeClr>
            </a:gs>
          </a:gsLst>
          <a:lin ang="5400000" scaled="0"/>
        </a:gradFill>
        <a:ln w="6350" cap="flat" cmpd="sng" algn="ctr">
          <a:solidFill>
            <a:schemeClr val="lt1">
              <a:hueOff val="0"/>
              <a:satOff val="0"/>
              <a:lumOff val="0"/>
              <a:alphaOff val="0"/>
            </a:schemeClr>
          </a:solidFill>
          <a:prstDash val="solid"/>
          <a:miter lim="800000"/>
        </a:ln>
        <a:effectLst/>
        <a:scene3d>
          <a:camera prst="orthographicFront"/>
          <a:lightRig rig="flat" dir="t"/>
        </a:scene3d>
        <a:sp3d prstMaterial="dkEdge">
          <a:bevelT w="8200" h="38100"/>
        </a:sp3d>
      </dsp:spPr>
      <dsp:style>
        <a:lnRef idx="1">
          <a:scrgbClr r="0" g="0" b="0"/>
        </a:lnRef>
        <a:fillRef idx="2">
          <a:scrgbClr r="0" g="0" b="0"/>
        </a:fillRef>
        <a:effectRef idx="0">
          <a:scrgbClr r="0" g="0" b="0"/>
        </a:effectRef>
        <a:fontRef idx="minor">
          <a:schemeClr val="dk1"/>
        </a:fontRef>
      </dsp:style>
      <dsp:txBody>
        <a:bodyPr spcFirstLastPara="0" vert="horz" wrap="square" lIns="206248" tIns="206248" rIns="206248" bIns="206248" numCol="1" spcCol="1270" anchor="ctr" anchorCtr="0">
          <a:noAutofit/>
        </a:bodyPr>
        <a:lstStyle/>
        <a:p>
          <a:pPr lvl="0" algn="ctr" defTabSz="1289050">
            <a:lnSpc>
              <a:spcPct val="90000"/>
            </a:lnSpc>
            <a:spcBef>
              <a:spcPct val="0"/>
            </a:spcBef>
            <a:spcAft>
              <a:spcPct val="35000"/>
            </a:spcAft>
          </a:pPr>
          <a:r>
            <a:rPr lang="en-GB" sz="2900" kern="1200" dirty="0"/>
            <a:t>Let’s go to see </a:t>
          </a:r>
          <a:r>
            <a:rPr lang="en-GB" sz="2900" i="1" kern="1200" dirty="0"/>
            <a:t>A Nightmare </a:t>
          </a:r>
          <a:r>
            <a:rPr lang="en-GB" sz="2900" kern="1200" dirty="0"/>
            <a:t>at Sao Mai Cinema tonight.</a:t>
          </a:r>
        </a:p>
        <a:p>
          <a:pPr lvl="0" algn="ctr" defTabSz="1289050">
            <a:lnSpc>
              <a:spcPct val="90000"/>
            </a:lnSpc>
            <a:spcBef>
              <a:spcPct val="0"/>
            </a:spcBef>
            <a:spcAft>
              <a:spcPct val="35000"/>
            </a:spcAft>
          </a:pPr>
          <a:r>
            <a:rPr lang="en-GB" sz="3200" b="1" kern="1200" dirty="0">
              <a:solidFill>
                <a:srgbClr val="FF0000"/>
              </a:solidFill>
            </a:rPr>
            <a:t>I’d love to, but that’s too far for me to travel.</a:t>
          </a:r>
          <a:endParaRPr lang="en-US" sz="3200" b="1" kern="1200" dirty="0">
            <a:solidFill>
              <a:srgbClr val="FF0000"/>
            </a:solidFill>
          </a:endParaRPr>
        </a:p>
      </dsp:txBody>
      <dsp:txXfrm>
        <a:off x="1502087" y="3656007"/>
        <a:ext cx="8832520" cy="1222384"/>
      </dsp:txXfrm>
    </dsp:sp>
  </dsp:spTree>
</dsp:drawing>
</file>

<file path=ppt/diagrams/layout1.xml><?xml version="1.0" encoding="utf-8"?>
<dgm:layoutDef xmlns:dgm="http://schemas.openxmlformats.org/drawingml/2006/diagram" xmlns:a="http://schemas.openxmlformats.org/drawingml/2006/main" uniqueId="urn:microsoft.com/office/officeart/2008/layout/PictureAccentList">
  <dgm:title val=""/>
  <dgm:desc val=""/>
  <dgm:catLst>
    <dgm:cat type="picture" pri="14000"/>
    <dgm:cat type="list" pri="14500"/>
  </dgm:catLst>
  <dgm:sampData>
    <dgm:dataModel>
      <dgm:ptLst>
        <dgm:pt modelId="0" type="doc"/>
        <dgm:pt modelId="1">
          <dgm:prSet phldr="1"/>
        </dgm:pt>
        <dgm:pt modelId="11">
          <dgm:prSet phldr="1"/>
        </dgm:pt>
        <dgm:pt modelId="12">
          <dgm:prSet phldr="1"/>
        </dgm:pt>
      </dgm:ptLst>
      <dgm:cxnLst>
        <dgm:cxn modelId="4" srcId="0" destId="1" srcOrd="0" destOrd="0"/>
        <dgm:cxn modelId="5" srcId="1" destId="11" srcOrd="0" destOrd="0"/>
        <dgm:cxn modelId="6" srcId="1" destId="12" srcOrd="1" destOrd="0"/>
      </dgm:cxnLst>
      <dgm:bg/>
      <dgm:whole/>
    </dgm:dataModel>
  </dgm:sampData>
  <dgm:style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styleData>
  <dgm:clrData>
    <dgm:dataModel>
      <dgm:ptLst>
        <dgm:pt modelId="0" type="doc"/>
        <dgm:pt modelId="1"/>
        <dgm:pt modelId="11"/>
        <dgm:pt modelId="12"/>
        <dgm:pt modelId="13"/>
      </dgm:ptLst>
      <dgm:cxnLst>
        <dgm:cxn modelId="4" srcId="0" destId="1" srcOrd="0" destOrd="0"/>
        <dgm:cxn modelId="5" srcId="1" destId="11" srcOrd="0" destOrd="0"/>
        <dgm:cxn modelId="6" srcId="1" destId="12" srcOrd="0" destOrd="0"/>
        <dgm:cxn modelId="14" srcId="1" destId="13" srcOrd="0" destOrd="0"/>
      </dgm:cxnLst>
      <dgm:bg/>
      <dgm:whole/>
    </dgm:dataModel>
  </dgm:clrData>
  <dgm:layoutNode name="layout">
    <dgm:varLst>
      <dgm:chMax/>
      <dgm:chPref/>
      <dgm:dir/>
      <dgm:animOne val="branch"/>
      <dgm:animLvl val="lvl"/>
      <dgm:resizeHandles/>
    </dgm:varLst>
    <dgm:choose name="Name0">
      <dgm:if name="Name1" func="var" arg="dir" op="equ" val="norm">
        <dgm:alg type="hierChild">
          <dgm:param type="linDir" val="fromL"/>
        </dgm:alg>
      </dgm:if>
      <dgm:else name="Name2">
        <dgm:alg type="hierChild">
          <dgm:param type="linDir" val="fromL"/>
        </dgm:alg>
      </dgm:else>
    </dgm:choose>
    <dgm:shape xmlns:r="http://schemas.openxmlformats.org/officeDocument/2006/relationships" r:blip="">
      <dgm:adjLst/>
    </dgm:shape>
    <dgm:presOf/>
    <dgm:constrLst>
      <dgm:constr type="primFontSz" for="des" forName="rootText" op="equ" val="65"/>
      <dgm:constr type="primFontSz" for="des" forName="childText" op="equ" val="65"/>
      <dgm:constr type="primFontSz" for="des" forName="childText" refType="primFontSz" refFor="des" refForName="rootText" op="lte"/>
      <dgm:constr type="w" for="des" forName="rootComposite" refType="w" fact="4"/>
      <dgm:constr type="h" for="des" forName="rootComposite" refType="h"/>
      <dgm:constr type="w" for="des" forName="childComposite" refType="w" refFor="des" refForName="rootComposite"/>
      <dgm:constr type="h" for="des" forName="childComposite" refType="h" refFor="des" refForName="rootComposite"/>
      <dgm:constr type="sibSp" refType="w" refFor="des" refForName="rootComposite" fact="0.1"/>
      <dgm:constr type="sibSp" for="des" forName="childShape" refType="h" refFor="des" refForName="rootComposite" fact="0.12"/>
      <dgm:constr type="sp" for="des" forName="root" refType="h" refFor="des" refForName="rootComposite" fact="0.18"/>
    </dgm:constrLst>
    <dgm:ruleLst/>
    <dgm:forEach name="Name3" axis="ch">
      <dgm:forEach name="Name4" axis="self" ptType="node" cnt="1">
        <dgm:layoutNode name="root">
          <dgm:varLst>
            <dgm:chMax/>
            <dgm:chPref val="4"/>
          </dgm:varLst>
          <dgm:alg type="hierRoot"/>
          <dgm:shape xmlns:r="http://schemas.openxmlformats.org/officeDocument/2006/relationships" r:blip="">
            <dgm:adjLst/>
          </dgm:shape>
          <dgm:presOf/>
          <dgm:constrLst/>
          <dgm:ruleLst/>
          <dgm:layoutNode name="rootComposite">
            <dgm:varLst/>
            <dgm:alg type="composite"/>
            <dgm:shape xmlns:r="http://schemas.openxmlformats.org/officeDocument/2006/relationships" r:blip="">
              <dgm:adjLst/>
            </dgm:shape>
            <dgm:presOf axis="self" ptType="node" cnt="1"/>
            <dgm:constrLst>
              <dgm:constr type="l" for="ch" forName="rootText"/>
              <dgm:constr type="t" for="ch" forName="rootText"/>
              <dgm:constr type="w" for="ch" forName="rootText" refType="w"/>
              <dgm:constr type="h" for="ch" forName="rootText" refType="h"/>
            </dgm:constrLst>
            <dgm:ruleLst/>
            <dgm:layoutNode name="rootText" styleLbl="node0">
              <dgm:varLst>
                <dgm:chMax/>
                <dgm:chPref val="4"/>
              </dgm:varLst>
              <dgm:alg type="tx"/>
              <dgm:shape xmlns:r="http://schemas.openxmlformats.org/officeDocument/2006/relationships" type="roundRect" r:blip="">
                <dgm:adjLst>
                  <dgm:adj idx="1" val="0.1"/>
                </dgm:adjLst>
              </dgm:shape>
              <dgm:presOf axis="self" ptType="node" cnt="1"/>
              <dgm:constrLst>
                <dgm:constr type="tMarg" refType="primFontSz" fact="0.1"/>
                <dgm:constr type="bMarg" refType="primFontSz" fact="0.1"/>
                <dgm:constr type="lMarg" refType="primFontSz" fact="0.15"/>
                <dgm:constr type="rMarg" refType="primFontSz" fact="0.15"/>
              </dgm:constrLst>
              <dgm:ruleLst>
                <dgm:rule type="primFontSz" val="5" fact="NaN" max="NaN"/>
                <dgm:rule type="primFontSz" val="65" fact="NaN" max="NaN"/>
              </dgm:ruleLst>
            </dgm:layoutNode>
          </dgm:layoutNode>
          <dgm:layoutNode name="childShape">
            <dgm:varLst>
              <dgm:chMax val="0"/>
              <dgm:chPref val="0"/>
            </dgm:varLst>
            <dgm:alg type="hierChild">
              <dgm:param type="chAlign" val="r"/>
              <dgm:param type="linDir" val="fromT"/>
              <dgm:param type="fallback" val="2D"/>
            </dgm:alg>
            <dgm:shape xmlns:r="http://schemas.openxmlformats.org/officeDocument/2006/relationships" r:blip="">
              <dgm:adjLst/>
            </dgm:shape>
            <dgm:presOf/>
            <dgm:constrLst/>
            <dgm:ruleLst/>
            <dgm:forEach name="Name5" axis="ch">
              <dgm:forEach name="Name6" axis="self" ptType="node">
                <dgm:layoutNode name="childComposite">
                  <dgm:varLst>
                    <dgm:chMax val="0"/>
                    <dgm:chPref val="0"/>
                  </dgm:varLst>
                  <dgm:alg type="composite"/>
                  <dgm:shape xmlns:r="http://schemas.openxmlformats.org/officeDocument/2006/relationships" r:blip="">
                    <dgm:adjLst/>
                  </dgm:shape>
                  <dgm:presOf/>
                  <dgm:choose name="Name7">
                    <dgm:if name="Name8" func="var" arg="dir" op="equ" val="norm">
                      <dgm:constrLst>
                        <dgm:constr type="w" for="ch" forName="Image" refType="h"/>
                        <dgm:constr type="h" for="ch" forName="Image" refType="h"/>
                        <dgm:constr type="l" for="ch" forName="Image"/>
                        <dgm:constr type="t" for="ch" forName="Image"/>
                        <dgm:constr type="h" for="ch" forName="childText" refType="h"/>
                        <dgm:constr type="l" for="ch" forName="childText" refType="w" refFor="ch" refForName="Image" fact="1.06"/>
                        <dgm:constr type="t" for="ch" forName="childText"/>
                      </dgm:constrLst>
                    </dgm:if>
                    <dgm:else name="Name9">
                      <dgm:constrLst>
                        <dgm:constr type="w" for="ch" forName="Image" refType="h"/>
                        <dgm:constr type="h" for="ch" forName="Image" refType="h"/>
                        <dgm:constr type="r" for="ch" forName="Image" refType="w"/>
                        <dgm:constr type="t" for="ch" forName="Image"/>
                        <dgm:constr type="h" for="ch" forName="childText" refType="h"/>
                        <dgm:constr type="t" for="ch" forName="childText"/>
                        <dgm:constr type="wOff" for="ch" forName="childText" refType="w" refFor="ch" refForName="Image" fact="-1.06"/>
                      </dgm:constrLst>
                    </dgm:else>
                  </dgm:choose>
                  <dgm:ruleLst/>
                  <dgm:layoutNode name="Image" styleLbl="node1">
                    <dgm:alg type="sp"/>
                    <dgm:shape xmlns:r="http://schemas.openxmlformats.org/officeDocument/2006/relationships" type="roundRect" r:blip="" blipPhldr="1">
                      <dgm:adjLst>
                        <dgm:adj idx="1" val="0.1667"/>
                      </dgm:adjLst>
                    </dgm:shape>
                    <dgm:presOf/>
                  </dgm:layoutNode>
                  <dgm:layoutNode name="childText" styleLbl="lnNode1">
                    <dgm:varLst>
                      <dgm:chMax val="0"/>
                      <dgm:chPref val="0"/>
                      <dgm:bulletEnabled val="1"/>
                    </dgm:varLst>
                    <dgm:alg type="tx"/>
                    <dgm:shape xmlns:r="http://schemas.openxmlformats.org/officeDocument/2006/relationships" type="roundRect" r:blip="">
                      <dgm:adjLst>
                        <dgm:adj idx="1" val="0.1667"/>
                      </dgm:adjLst>
                    </dgm:shape>
                    <dgm:presOf axis="self desOrSelf" ptType="node node" st="1 1" cnt="1 0"/>
                    <dgm:ruleLst>
                      <dgm:rule type="primFontSz" val="5" fact="NaN" max="NaN"/>
                    </dgm:ruleLs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280945-BB74-47ED-919A-9C361166EB61}" type="datetimeFigureOut">
              <a:rPr lang="en-US" smtClean="0"/>
              <a:t>1/27/2023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B62FB90-C021-40C3-ACC1-60A35BBA1602}" type="slidenum">
              <a:rPr lang="en-US" smtClean="0"/>
              <a:t>‹#›</a:t>
            </a:fld>
            <a:endParaRPr lang="en-US"/>
          </a:p>
        </p:txBody>
      </p:sp>
    </p:spTree>
    <p:extLst>
      <p:ext uri="{BB962C8B-B14F-4D97-AF65-F5344CB8AC3E}">
        <p14:creationId xmlns:p14="http://schemas.microsoft.com/office/powerpoint/2010/main" val="89485446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4</a:t>
            </a:fld>
            <a:endParaRPr lang="en-US"/>
          </a:p>
        </p:txBody>
      </p:sp>
    </p:spTree>
    <p:extLst>
      <p:ext uri="{BB962C8B-B14F-4D97-AF65-F5344CB8AC3E}">
        <p14:creationId xmlns:p14="http://schemas.microsoft.com/office/powerpoint/2010/main" val="6862239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15</a:t>
            </a:fld>
            <a:endParaRPr lang="en-US"/>
          </a:p>
        </p:txBody>
      </p:sp>
    </p:spTree>
    <p:extLst>
      <p:ext uri="{BB962C8B-B14F-4D97-AF65-F5344CB8AC3E}">
        <p14:creationId xmlns:p14="http://schemas.microsoft.com/office/powerpoint/2010/main" val="297592445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17</a:t>
            </a:fld>
            <a:endParaRPr lang="en-US"/>
          </a:p>
        </p:txBody>
      </p:sp>
    </p:spTree>
    <p:extLst>
      <p:ext uri="{BB962C8B-B14F-4D97-AF65-F5344CB8AC3E}">
        <p14:creationId xmlns:p14="http://schemas.microsoft.com/office/powerpoint/2010/main" val="31574942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6</a:t>
            </a:fld>
            <a:endParaRPr lang="en-US"/>
          </a:p>
        </p:txBody>
      </p:sp>
    </p:spTree>
    <p:extLst>
      <p:ext uri="{BB962C8B-B14F-4D97-AF65-F5344CB8AC3E}">
        <p14:creationId xmlns:p14="http://schemas.microsoft.com/office/powerpoint/2010/main" val="383392125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8</a:t>
            </a:fld>
            <a:endParaRPr lang="en-US"/>
          </a:p>
        </p:txBody>
      </p:sp>
    </p:spTree>
    <p:extLst>
      <p:ext uri="{BB962C8B-B14F-4D97-AF65-F5344CB8AC3E}">
        <p14:creationId xmlns:p14="http://schemas.microsoft.com/office/powerpoint/2010/main" val="21251265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9</a:t>
            </a:fld>
            <a:endParaRPr lang="en-US"/>
          </a:p>
        </p:txBody>
      </p:sp>
    </p:spTree>
    <p:extLst>
      <p:ext uri="{BB962C8B-B14F-4D97-AF65-F5344CB8AC3E}">
        <p14:creationId xmlns:p14="http://schemas.microsoft.com/office/powerpoint/2010/main" val="21643261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10</a:t>
            </a:fld>
            <a:endParaRPr lang="en-US"/>
          </a:p>
        </p:txBody>
      </p:sp>
    </p:spTree>
    <p:extLst>
      <p:ext uri="{BB962C8B-B14F-4D97-AF65-F5344CB8AC3E}">
        <p14:creationId xmlns:p14="http://schemas.microsoft.com/office/powerpoint/2010/main" val="31868233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11</a:t>
            </a:fld>
            <a:endParaRPr lang="en-US"/>
          </a:p>
        </p:txBody>
      </p:sp>
    </p:spTree>
    <p:extLst>
      <p:ext uri="{BB962C8B-B14F-4D97-AF65-F5344CB8AC3E}">
        <p14:creationId xmlns:p14="http://schemas.microsoft.com/office/powerpoint/2010/main" val="10521004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12</a:t>
            </a:fld>
            <a:endParaRPr lang="en-US"/>
          </a:p>
        </p:txBody>
      </p:sp>
    </p:spTree>
    <p:extLst>
      <p:ext uri="{BB962C8B-B14F-4D97-AF65-F5344CB8AC3E}">
        <p14:creationId xmlns:p14="http://schemas.microsoft.com/office/powerpoint/2010/main" val="39508593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13</a:t>
            </a:fld>
            <a:endParaRPr lang="en-US"/>
          </a:p>
        </p:txBody>
      </p:sp>
    </p:spTree>
    <p:extLst>
      <p:ext uri="{BB962C8B-B14F-4D97-AF65-F5344CB8AC3E}">
        <p14:creationId xmlns:p14="http://schemas.microsoft.com/office/powerpoint/2010/main" val="3122542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B62FB90-C021-40C3-ACC1-60A35BBA1602}" type="slidenum">
              <a:rPr lang="en-US" smtClean="0"/>
              <a:t>14</a:t>
            </a:fld>
            <a:endParaRPr lang="en-US"/>
          </a:p>
        </p:txBody>
      </p:sp>
    </p:spTree>
    <p:extLst>
      <p:ext uri="{BB962C8B-B14F-4D97-AF65-F5344CB8AC3E}">
        <p14:creationId xmlns:p14="http://schemas.microsoft.com/office/powerpoint/2010/main" val="60851245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0874840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3286063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4273215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526A92-8AAF-4BF0-85FE-B336BF0F8D2D}"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27804650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3B526A92-8AAF-4BF0-85FE-B336BF0F8D2D}" type="datetimeFigureOut">
              <a:rPr lang="en-US" smtClean="0"/>
              <a:t>1/27/2023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5592797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526A92-8AAF-4BF0-85FE-B336BF0F8D2D}" type="datetimeFigureOut">
              <a:rPr lang="en-US" smtClean="0"/>
              <a:t>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94101649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526A92-8AAF-4BF0-85FE-B336BF0F8D2D}" type="datetimeFigureOut">
              <a:rPr lang="en-US" smtClean="0"/>
              <a:t>1/27/2023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1559820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526A92-8AAF-4BF0-85FE-B336BF0F8D2D}" type="datetimeFigureOut">
              <a:rPr lang="en-US" smtClean="0"/>
              <a:t>1/27/2023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0455301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526A92-8AAF-4BF0-85FE-B336BF0F8D2D}" type="datetimeFigureOut">
              <a:rPr lang="en-US" smtClean="0"/>
              <a:t>1/27/2023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371280057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152966545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B526A92-8AAF-4BF0-85FE-B336BF0F8D2D}" type="datetimeFigureOut">
              <a:rPr lang="en-US" smtClean="0"/>
              <a:t>1/27/2023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2AF2F91-6C79-4775-9E01-5F8EDCA63F89}" type="slidenum">
              <a:rPr lang="en-US" smtClean="0"/>
              <a:t>‹#›</a:t>
            </a:fld>
            <a:endParaRPr lang="en-US"/>
          </a:p>
        </p:txBody>
      </p:sp>
    </p:spTree>
    <p:extLst>
      <p:ext uri="{BB962C8B-B14F-4D97-AF65-F5344CB8AC3E}">
        <p14:creationId xmlns:p14="http://schemas.microsoft.com/office/powerpoint/2010/main" val="25439451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B526A92-8AAF-4BF0-85FE-B336BF0F8D2D}" type="datetimeFigureOut">
              <a:rPr lang="en-US" smtClean="0"/>
              <a:t>1/27/2023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2AF2F91-6C79-4775-9E01-5F8EDCA63F89}" type="slidenum">
              <a:rPr lang="en-US" smtClean="0"/>
              <a:t>‹#›</a:t>
            </a:fld>
            <a:endParaRPr lang="en-US"/>
          </a:p>
        </p:txBody>
      </p:sp>
    </p:spTree>
    <p:extLst>
      <p:ext uri="{BB962C8B-B14F-4D97-AF65-F5344CB8AC3E}">
        <p14:creationId xmlns:p14="http://schemas.microsoft.com/office/powerpoint/2010/main" val="325267527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15.jpeg"/><Relationship Id="rId4" Type="http://schemas.openxmlformats.org/officeDocument/2006/relationships/notesSlide" Target="../notesSlides/notesSlide6.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16.png"/><Relationship Id="rId2" Type="http://schemas.openxmlformats.org/officeDocument/2006/relationships/audio" Target="../media/media6.wav"/><Relationship Id="rId1" Type="http://schemas.microsoft.com/office/2007/relationships/media" Target="../media/media6.wav"/><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notesSlide" Target="../notesSlides/notesSlide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wav"/><Relationship Id="rId1" Type="http://schemas.microsoft.com/office/2007/relationships/media" Target="../media/media6.wav"/><Relationship Id="rId5" Type="http://schemas.openxmlformats.org/officeDocument/2006/relationships/image" Target="../media/image2.png"/><Relationship Id="rId4"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0.png"/><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8.jpeg"/><Relationship Id="rId5" Type="http://schemas.openxmlformats.org/officeDocument/2006/relationships/image" Target="../media/image19.png"/><Relationship Id="rId4" Type="http://schemas.openxmlformats.org/officeDocument/2006/relationships/notesSlide" Target="../notesSlides/notesSlide10.xml"/></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6.sv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7.xml"/><Relationship Id="rId4" Type="http://schemas.openxmlformats.org/officeDocument/2006/relationships/image" Target="../media/image27.gif"/></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8.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2.png"/><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13.png"/><Relationship Id="rId4" Type="http://schemas.openxmlformats.org/officeDocument/2006/relationships/notesSlide" Target="../notesSlides/notesSlide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descr="https://encrypted-tbn2.gstatic.com/images?q=tbn:ANd9GcQHK6aRroNz6H9yQH5dm3rrvZEAwtckM6kZy9kwziZdpAS5PDWB6w"/>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2238"/>
            <a:ext cx="12192000" cy="6793523"/>
          </a:xfrm>
          <a:prstGeom prst="rect">
            <a:avLst/>
          </a:prstGeom>
          <a:solidFill>
            <a:schemeClr val="accent6">
              <a:lumMod val="40000"/>
              <a:lumOff val="60000"/>
            </a:schemeClr>
          </a:solidFill>
          <a:extLst/>
        </p:spPr>
      </p:pic>
      <p:sp>
        <p:nvSpPr>
          <p:cNvPr id="6" name="WordArt 7"/>
          <p:cNvSpPr>
            <a:spLocks noChangeArrowheads="1" noChangeShapeType="1" noTextEdit="1"/>
          </p:cNvSpPr>
          <p:nvPr/>
        </p:nvSpPr>
        <p:spPr bwMode="auto">
          <a:xfrm>
            <a:off x="2847108" y="1722969"/>
            <a:ext cx="6858000" cy="2171700"/>
          </a:xfrm>
          <a:prstGeom prst="rect">
            <a:avLst/>
          </a:prstGeom>
        </p:spPr>
        <p:txBody>
          <a:bodyPr wrap="none" lIns="91427" tIns="45714" rIns="91427" bIns="45714" fromWordArt="1">
            <a:prstTxWarp prst="textWave1">
              <a:avLst>
                <a:gd name="adj1" fmla="val 13005"/>
                <a:gd name="adj2" fmla="val 0"/>
              </a:avLst>
            </a:prstTxWarp>
          </a:bodyPr>
          <a:lstStyle/>
          <a:p>
            <a:pPr algn="ctr"/>
            <a:r>
              <a:rPr lang="en-GB" sz="3600" kern="10" dirty="0" smtClean="0">
                <a:ln w="38100">
                  <a:solidFill>
                    <a:schemeClr val="accent2"/>
                  </a:solidFill>
                  <a:round/>
                  <a:headEnd/>
                  <a:tailEnd/>
                </a:ln>
                <a:solidFill>
                  <a:srgbClr val="FF0000"/>
                </a:solidFill>
                <a:effectLst>
                  <a:outerShdw dist="53882" dir="2700000" algn="ctr" rotWithShape="0">
                    <a:srgbClr val="C0C0C0">
                      <a:alpha val="79999"/>
                    </a:srgbClr>
                  </a:outerShdw>
                </a:effectLst>
                <a:latin typeface="Times New Roman"/>
                <a:cs typeface="Times New Roman"/>
              </a:rPr>
              <a:t>Good morning class !!! </a:t>
            </a:r>
            <a:endParaRPr lang="en-GB" sz="3600" kern="10" dirty="0">
              <a:ln w="38100">
                <a:solidFill>
                  <a:schemeClr val="accent2"/>
                </a:solidFill>
                <a:round/>
                <a:headEnd/>
                <a:tailEnd/>
              </a:ln>
              <a:solidFill>
                <a:srgbClr val="FF0000"/>
              </a:solidFill>
              <a:effectLst>
                <a:outerShdw dist="53882" dir="2700000" algn="ctr" rotWithShape="0">
                  <a:srgbClr val="C0C0C0">
                    <a:alpha val="79999"/>
                  </a:srgbClr>
                </a:outerShdw>
              </a:effectLst>
              <a:latin typeface="Times New Roman"/>
              <a:cs typeface="Times New Roman"/>
            </a:endParaRPr>
          </a:p>
          <a:p>
            <a:pPr algn="ctr"/>
            <a:r>
              <a:rPr lang="en-GB" sz="3600" kern="10" dirty="0">
                <a:ln w="38100">
                  <a:solidFill>
                    <a:schemeClr val="accent2"/>
                  </a:solidFill>
                  <a:round/>
                  <a:headEnd/>
                  <a:tailEnd/>
                </a:ln>
                <a:solidFill>
                  <a:srgbClr val="FF0000"/>
                </a:solidFill>
                <a:effectLst>
                  <a:outerShdw dist="53882" dir="2700000" algn="ctr" rotWithShape="0">
                    <a:srgbClr val="C0C0C0">
                      <a:alpha val="79999"/>
                    </a:srgbClr>
                  </a:outerShdw>
                </a:effectLst>
                <a:latin typeface="Times New Roman"/>
                <a:cs typeface="Times New Roman"/>
              </a:rPr>
              <a:t>            English </a:t>
            </a:r>
            <a:r>
              <a:rPr lang="en-GB" sz="3600" kern="10" dirty="0" smtClean="0">
                <a:ln w="38100">
                  <a:solidFill>
                    <a:schemeClr val="accent2"/>
                  </a:solidFill>
                  <a:round/>
                  <a:headEnd/>
                  <a:tailEnd/>
                </a:ln>
                <a:solidFill>
                  <a:srgbClr val="FF0000"/>
                </a:solidFill>
                <a:effectLst>
                  <a:outerShdw dist="53882" dir="2700000" algn="ctr" rotWithShape="0">
                    <a:srgbClr val="C0C0C0">
                      <a:alpha val="79999"/>
                    </a:srgbClr>
                  </a:outerShdw>
                </a:effectLst>
                <a:latin typeface="Times New Roman"/>
                <a:cs typeface="Times New Roman"/>
              </a:rPr>
              <a:t> 7           </a:t>
            </a:r>
            <a:endParaRPr lang="en-GB" sz="3600" kern="10" dirty="0">
              <a:ln w="38100">
                <a:solidFill>
                  <a:schemeClr val="accent2"/>
                </a:solidFill>
                <a:round/>
                <a:headEnd/>
                <a:tailEnd/>
              </a:ln>
              <a:solidFill>
                <a:srgbClr val="FF0000"/>
              </a:solidFill>
              <a:effectLst>
                <a:outerShdw dist="53882" dir="2700000" algn="ctr" rotWithShape="0">
                  <a:srgbClr val="C0C0C0">
                    <a:alpha val="79999"/>
                  </a:srgbClr>
                </a:outerShdw>
              </a:effectLst>
              <a:latin typeface="Times New Roman"/>
              <a:cs typeface="Times New Roman"/>
            </a:endParaRPr>
          </a:p>
        </p:txBody>
      </p:sp>
    </p:spTree>
    <p:extLst>
      <p:ext uri="{BB962C8B-B14F-4D97-AF65-F5344CB8AC3E}">
        <p14:creationId xmlns:p14="http://schemas.microsoft.com/office/powerpoint/2010/main" val="9580599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extBox 16"/>
          <p:cNvSpPr txBox="1"/>
          <p:nvPr/>
        </p:nvSpPr>
        <p:spPr>
          <a:xfrm>
            <a:off x="410643" y="320668"/>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0" name="TextBox 9">
            <a:extLst>
              <a:ext uri="{FF2B5EF4-FFF2-40B4-BE49-F238E27FC236}">
                <a16:creationId xmlns:a16="http://schemas.microsoft.com/office/drawing/2014/main" id="{C5690E87-2DE1-41DA-B544-E5924DCF5200}"/>
              </a:ext>
            </a:extLst>
          </p:cNvPr>
          <p:cNvSpPr txBox="1"/>
          <p:nvPr/>
        </p:nvSpPr>
        <p:spPr>
          <a:xfrm>
            <a:off x="142660" y="1114750"/>
            <a:ext cx="5017104" cy="3892350"/>
          </a:xfrm>
          <a:prstGeom prst="cloudCallou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lnSpc>
                <a:spcPct val="200000"/>
              </a:lnSpc>
            </a:pPr>
            <a:r>
              <a:rPr lang="en-US" sz="2800" dirty="0"/>
              <a:t>Student A suggests going for a picnic but student B declines.</a:t>
            </a:r>
          </a:p>
        </p:txBody>
      </p:sp>
      <p:pic>
        <p:nvPicPr>
          <p:cNvPr id="2050" name="Picture 2" descr="boy and girl having a picnic Royalty Free Vector Clip Art illustration  -vc007469-CoolCLIPS.com">
            <a:extLst>
              <a:ext uri="{FF2B5EF4-FFF2-40B4-BE49-F238E27FC236}">
                <a16:creationId xmlns:a16="http://schemas.microsoft.com/office/drawing/2014/main" id="{B9F65165-1275-49F1-8C38-CAE7D02E53C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569965" y="1114750"/>
            <a:ext cx="3239949" cy="229496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5ED3924D-9520-465F-B5E3-9574FCF3E838}"/>
              </a:ext>
            </a:extLst>
          </p:cNvPr>
          <p:cNvSpPr txBox="1"/>
          <p:nvPr/>
        </p:nvSpPr>
        <p:spPr>
          <a:xfrm>
            <a:off x="6809914" y="1361069"/>
            <a:ext cx="5115345" cy="3108543"/>
          </a:xfrm>
          <a:prstGeom prst="rect">
            <a:avLst/>
          </a:prstGeom>
          <a:noFill/>
          <a:ln w="57150">
            <a:noFill/>
          </a:ln>
        </p:spPr>
        <p:txBody>
          <a:bodyPr wrap="square" rtlCol="0">
            <a:spAutoFit/>
          </a:bodyPr>
          <a:lstStyle/>
          <a:p>
            <a:r>
              <a:rPr lang="en-GB" sz="2800" b="1" dirty="0">
                <a:solidFill>
                  <a:schemeClr val="accent6">
                    <a:lumMod val="75000"/>
                  </a:schemeClr>
                </a:solidFill>
              </a:rPr>
              <a:t>Student A</a:t>
            </a:r>
            <a:r>
              <a:rPr lang="en-GB" sz="2800" dirty="0"/>
              <a:t>: It’s sunny today. How about going for a picnic?</a:t>
            </a:r>
          </a:p>
          <a:p>
            <a:r>
              <a:rPr lang="en-GB" sz="2800" b="1" dirty="0">
                <a:solidFill>
                  <a:srgbClr val="F7941E"/>
                </a:solidFill>
              </a:rPr>
              <a:t>Student B</a:t>
            </a:r>
            <a:r>
              <a:rPr lang="en-GB" sz="2800" dirty="0"/>
              <a:t>: Oh sorry, I can’t. I have a lot of homework to do. </a:t>
            </a:r>
          </a:p>
          <a:p>
            <a:r>
              <a:rPr lang="en-GB" sz="2800" b="1" dirty="0">
                <a:solidFill>
                  <a:schemeClr val="accent6">
                    <a:lumMod val="75000"/>
                  </a:schemeClr>
                </a:solidFill>
              </a:rPr>
              <a:t>Student A</a:t>
            </a:r>
            <a:r>
              <a:rPr lang="en-GB" sz="2800" dirty="0"/>
              <a:t>: That’s a pity. Maybe next time. </a:t>
            </a:r>
          </a:p>
          <a:p>
            <a:r>
              <a:rPr lang="en-GB" sz="2800" b="1" dirty="0">
                <a:solidFill>
                  <a:srgbClr val="F7941E"/>
                </a:solidFill>
              </a:rPr>
              <a:t>Student B</a:t>
            </a:r>
            <a:r>
              <a:rPr lang="en-GB" sz="2800" dirty="0"/>
              <a:t>: Sure. </a:t>
            </a:r>
          </a:p>
        </p:txBody>
      </p:sp>
      <p:pic>
        <p:nvPicPr>
          <p:cNvPr id="3" name="Conversation 2">
            <a:hlinkClick r:id="" action="ppaction://media"/>
            <a:extLst>
              <a:ext uri="{FF2B5EF4-FFF2-40B4-BE49-F238E27FC236}">
                <a16:creationId xmlns:a16="http://schemas.microsoft.com/office/drawing/2014/main" id="{F20647CB-D69D-4B83-8A7E-83A192441D2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159764" y="3563345"/>
            <a:ext cx="752635" cy="752635"/>
          </a:xfrm>
          <a:prstGeom prst="rect">
            <a:avLst/>
          </a:prstGeom>
        </p:spPr>
      </p:pic>
      <p:sp>
        <p:nvSpPr>
          <p:cNvPr id="15" name="TextBox 14"/>
          <p:cNvSpPr txBox="1"/>
          <p:nvPr/>
        </p:nvSpPr>
        <p:spPr>
          <a:xfrm>
            <a:off x="966034" y="471878"/>
            <a:ext cx="11045464" cy="477054"/>
          </a:xfrm>
          <a:prstGeom prst="rect">
            <a:avLst/>
          </a:prstGeom>
          <a:noFill/>
          <a:effectLst/>
        </p:spPr>
        <p:txBody>
          <a:bodyPr wrap="square" rtlCol="0">
            <a:spAutoFit/>
          </a:bodyPr>
          <a:lstStyle/>
          <a:p>
            <a:r>
              <a:rPr lang="en-US" sz="2500" b="1" dirty="0">
                <a:effectLst>
                  <a:glow rad="88900">
                    <a:schemeClr val="bg1"/>
                  </a:glow>
                </a:effectLst>
                <a:latin typeface="Arial" panose="020B0604020202020204" pitchFamily="34" charset="0"/>
                <a:cs typeface="Arial" panose="020B0604020202020204" pitchFamily="34" charset="0"/>
              </a:rPr>
              <a:t>Work in pairs. Make similar conversations with the </a:t>
            </a:r>
            <a:r>
              <a:rPr lang="en-US" sz="2500" b="1">
                <a:effectLst>
                  <a:glow rad="88900">
                    <a:schemeClr val="bg1"/>
                  </a:glow>
                </a:effectLst>
                <a:latin typeface="Arial" panose="020B0604020202020204" pitchFamily="34" charset="0"/>
                <a:cs typeface="Arial" panose="020B0604020202020204" pitchFamily="34" charset="0"/>
              </a:rPr>
              <a:t>following situations.</a:t>
            </a:r>
            <a:endParaRPr lang="en-US" sz="2500" b="1" dirty="0">
              <a:effectLst>
                <a:glow rad="88900">
                  <a:schemeClr val="bg1"/>
                </a:glow>
              </a:effectLst>
              <a:latin typeface="Arial" panose="020B0604020202020204" pitchFamily="34" charset="0"/>
              <a:cs typeface="Arial" panose="020B0604020202020204" pitchFamily="34" charset="0"/>
            </a:endParaRPr>
          </a:p>
        </p:txBody>
      </p:sp>
      <p:sp>
        <p:nvSpPr>
          <p:cNvPr id="18" name="Rounded Rectangle 17"/>
          <p:cNvSpPr/>
          <p:nvPr/>
        </p:nvSpPr>
        <p:spPr>
          <a:xfrm>
            <a:off x="410643" y="476347"/>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9" name="TextBox 18"/>
          <p:cNvSpPr txBox="1"/>
          <p:nvPr/>
        </p:nvSpPr>
        <p:spPr>
          <a:xfrm>
            <a:off x="463428" y="37370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Tree>
    <p:extLst>
      <p:ext uri="{BB962C8B-B14F-4D97-AF65-F5344CB8AC3E}">
        <p14:creationId xmlns:p14="http://schemas.microsoft.com/office/powerpoint/2010/main" val="22030462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48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3"/>
                </p:tgtEl>
              </p:cMediaNode>
            </p:audio>
          </p:childTnLst>
        </p:cTn>
      </p:par>
    </p:tnLst>
    <p:bldLst>
      <p:bldP spid="9"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two girls playing badminton - Clipart World">
            <a:extLst>
              <a:ext uri="{FF2B5EF4-FFF2-40B4-BE49-F238E27FC236}">
                <a16:creationId xmlns:a16="http://schemas.microsoft.com/office/drawing/2014/main" id="{5D149EBB-46FC-4D21-B1AC-2D131EAA487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19099" y="621155"/>
            <a:ext cx="4432352" cy="3457522"/>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p:cNvSpPr txBox="1"/>
          <p:nvPr/>
        </p:nvSpPr>
        <p:spPr>
          <a:xfrm>
            <a:off x="1019157" y="435798"/>
            <a:ext cx="10609690" cy="461665"/>
          </a:xfrm>
          <a:prstGeom prst="rect">
            <a:avLst/>
          </a:prstGeom>
          <a:noFill/>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Work in pairs. Make similar conversations with the </a:t>
            </a:r>
            <a:r>
              <a:rPr lang="en-US" sz="2400" b="1">
                <a:effectLst>
                  <a:glow rad="88900">
                    <a:schemeClr val="bg1"/>
                  </a:glow>
                </a:effectLst>
                <a:latin typeface="Arial" panose="020B0604020202020204" pitchFamily="34" charset="0"/>
                <a:cs typeface="Arial" panose="020B0604020202020204" pitchFamily="34" charset="0"/>
              </a:rPr>
              <a:t>following situations.</a:t>
            </a:r>
            <a:endParaRPr lang="en-US" sz="2400" b="1" dirty="0">
              <a:effectLst>
                <a:glow rad="88900">
                  <a:schemeClr val="bg1"/>
                </a:glow>
              </a:effectLst>
              <a:latin typeface="Arial" panose="020B0604020202020204" pitchFamily="34" charset="0"/>
              <a:cs typeface="Arial" panose="020B0604020202020204" pitchFamily="34" charset="0"/>
            </a:endParaRPr>
          </a:p>
        </p:txBody>
      </p:sp>
      <p:sp>
        <p:nvSpPr>
          <p:cNvPr id="10" name="TextBox 9">
            <a:extLst>
              <a:ext uri="{FF2B5EF4-FFF2-40B4-BE49-F238E27FC236}">
                <a16:creationId xmlns:a16="http://schemas.microsoft.com/office/drawing/2014/main" id="{C5690E87-2DE1-41DA-B544-E5924DCF5200}"/>
              </a:ext>
            </a:extLst>
          </p:cNvPr>
          <p:cNvSpPr txBox="1"/>
          <p:nvPr/>
        </p:nvSpPr>
        <p:spPr>
          <a:xfrm>
            <a:off x="96623" y="1031919"/>
            <a:ext cx="5607712" cy="3794939"/>
          </a:xfrm>
          <a:prstGeom prst="cloudCallou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lnSpc>
                <a:spcPct val="200000"/>
              </a:lnSpc>
            </a:pPr>
            <a:r>
              <a:rPr lang="en-US" sz="2600" dirty="0"/>
              <a:t>Student A suggests playing badminton after school, student B accepts.</a:t>
            </a:r>
          </a:p>
        </p:txBody>
      </p:sp>
      <p:sp>
        <p:nvSpPr>
          <p:cNvPr id="9" name="TextBox 8">
            <a:extLst>
              <a:ext uri="{FF2B5EF4-FFF2-40B4-BE49-F238E27FC236}">
                <a16:creationId xmlns:a16="http://schemas.microsoft.com/office/drawing/2014/main" id="{50657142-E86A-4B73-B863-37B82857066D}"/>
              </a:ext>
            </a:extLst>
          </p:cNvPr>
          <p:cNvSpPr txBox="1"/>
          <p:nvPr/>
        </p:nvSpPr>
        <p:spPr>
          <a:xfrm>
            <a:off x="4886359" y="3949695"/>
            <a:ext cx="7140718" cy="1754326"/>
          </a:xfrm>
          <a:prstGeom prst="rect">
            <a:avLst/>
          </a:prstGeom>
          <a:noFill/>
          <a:ln w="57150">
            <a:noFill/>
          </a:ln>
        </p:spPr>
        <p:txBody>
          <a:bodyPr wrap="square" rtlCol="0">
            <a:spAutoFit/>
          </a:bodyPr>
          <a:lstStyle/>
          <a:p>
            <a:r>
              <a:rPr lang="en-GB" sz="2700" b="1" dirty="0">
                <a:solidFill>
                  <a:schemeClr val="accent6">
                    <a:lumMod val="75000"/>
                  </a:schemeClr>
                </a:solidFill>
              </a:rPr>
              <a:t>Student A</a:t>
            </a:r>
            <a:r>
              <a:rPr lang="en-GB" sz="2700" dirty="0"/>
              <a:t>: Let’s play badminton after class!</a:t>
            </a:r>
          </a:p>
          <a:p>
            <a:r>
              <a:rPr lang="en-GB" sz="2700" b="1" dirty="0">
                <a:solidFill>
                  <a:srgbClr val="F7941E"/>
                </a:solidFill>
              </a:rPr>
              <a:t>Student B</a:t>
            </a:r>
            <a:r>
              <a:rPr lang="en-GB" sz="2700" dirty="0"/>
              <a:t>: It sounds nice. Where should we play?</a:t>
            </a:r>
          </a:p>
          <a:p>
            <a:r>
              <a:rPr lang="en-GB" sz="2700" b="1" dirty="0">
                <a:solidFill>
                  <a:schemeClr val="accent6">
                    <a:lumMod val="75000"/>
                  </a:schemeClr>
                </a:solidFill>
              </a:rPr>
              <a:t>Student A</a:t>
            </a:r>
            <a:r>
              <a:rPr lang="en-GB" sz="2700" dirty="0"/>
              <a:t>: How about the park behind school?</a:t>
            </a:r>
          </a:p>
          <a:p>
            <a:r>
              <a:rPr lang="en-GB" sz="2700" b="1" dirty="0">
                <a:solidFill>
                  <a:srgbClr val="F7941E"/>
                </a:solidFill>
              </a:rPr>
              <a:t>Student B</a:t>
            </a:r>
            <a:r>
              <a:rPr lang="en-GB" sz="2700" dirty="0"/>
              <a:t>: Good idea. </a:t>
            </a:r>
          </a:p>
        </p:txBody>
      </p:sp>
      <p:pic>
        <p:nvPicPr>
          <p:cNvPr id="2" name="Conversation 3">
            <a:hlinkClick r:id="" action="ppaction://media"/>
            <a:extLst>
              <a:ext uri="{FF2B5EF4-FFF2-40B4-BE49-F238E27FC236}">
                <a16:creationId xmlns:a16="http://schemas.microsoft.com/office/drawing/2014/main" id="{93AB630E-293B-4C99-8F7E-34E3D3C528D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886908" y="2635024"/>
            <a:ext cx="834737" cy="834737"/>
          </a:xfrm>
          <a:prstGeom prst="rect">
            <a:avLst/>
          </a:prstGeom>
        </p:spPr>
      </p:pic>
      <p:sp>
        <p:nvSpPr>
          <p:cNvPr id="11" name="TextBox 10"/>
          <p:cNvSpPr txBox="1"/>
          <p:nvPr/>
        </p:nvSpPr>
        <p:spPr>
          <a:xfrm>
            <a:off x="516551" y="270994"/>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3" name="Rounded Rectangle 12"/>
          <p:cNvSpPr/>
          <p:nvPr/>
        </p:nvSpPr>
        <p:spPr>
          <a:xfrm>
            <a:off x="516551" y="426673"/>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4" name="TextBox 13"/>
          <p:cNvSpPr txBox="1"/>
          <p:nvPr/>
        </p:nvSpPr>
        <p:spPr>
          <a:xfrm>
            <a:off x="569336" y="324033"/>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Tree>
    <p:extLst>
      <p:ext uri="{BB962C8B-B14F-4D97-AF65-F5344CB8AC3E}">
        <p14:creationId xmlns:p14="http://schemas.microsoft.com/office/powerpoint/2010/main" val="15809478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3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9"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8" name="TextBox 7"/>
          <p:cNvSpPr txBox="1"/>
          <p:nvPr/>
        </p:nvSpPr>
        <p:spPr>
          <a:xfrm>
            <a:off x="487066" y="199630"/>
            <a:ext cx="6028033"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A SURVEY ABOUT FILMS</a:t>
            </a:r>
          </a:p>
        </p:txBody>
      </p:sp>
      <p:sp>
        <p:nvSpPr>
          <p:cNvPr id="10" name="TextBox 9">
            <a:extLst>
              <a:ext uri="{FF2B5EF4-FFF2-40B4-BE49-F238E27FC236}">
                <a16:creationId xmlns:a16="http://schemas.microsoft.com/office/drawing/2014/main" id="{2BB43E80-FAEA-47DF-A3AD-0CC4402B18A7}"/>
              </a:ext>
            </a:extLst>
          </p:cNvPr>
          <p:cNvSpPr txBox="1"/>
          <p:nvPr/>
        </p:nvSpPr>
        <p:spPr>
          <a:xfrm>
            <a:off x="1042457" y="1162864"/>
            <a:ext cx="11279640" cy="477054"/>
          </a:xfrm>
          <a:prstGeom prst="rect">
            <a:avLst/>
          </a:prstGeom>
          <a:noFill/>
          <a:effectLst/>
        </p:spPr>
        <p:txBody>
          <a:bodyPr wrap="square" rtlCol="0">
            <a:spAutoFit/>
          </a:bodyPr>
          <a:lstStyle/>
          <a:p>
            <a:r>
              <a:rPr lang="en-US" sz="2500" b="1" dirty="0">
                <a:effectLst>
                  <a:glow rad="88900">
                    <a:schemeClr val="bg1"/>
                  </a:glow>
                </a:effectLst>
                <a:latin typeface="Arial" panose="020B0604020202020204" pitchFamily="34" charset="0"/>
                <a:cs typeface="Arial" panose="020B0604020202020204" pitchFamily="34" charset="0"/>
              </a:rPr>
              <a:t>Listen to the conversation and fill in the blanks with the words you hear.</a:t>
            </a:r>
          </a:p>
        </p:txBody>
      </p:sp>
      <p:sp>
        <p:nvSpPr>
          <p:cNvPr id="12" name="Rounded Rectangle 15">
            <a:extLst>
              <a:ext uri="{FF2B5EF4-FFF2-40B4-BE49-F238E27FC236}">
                <a16:creationId xmlns:a16="http://schemas.microsoft.com/office/drawing/2014/main" id="{74473FAC-0397-4D1C-A049-50AA36857B1A}"/>
              </a:ext>
            </a:extLst>
          </p:cNvPr>
          <p:cNvSpPr/>
          <p:nvPr/>
        </p:nvSpPr>
        <p:spPr>
          <a:xfrm>
            <a:off x="487066" y="1148231"/>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a:extLst>
              <a:ext uri="{FF2B5EF4-FFF2-40B4-BE49-F238E27FC236}">
                <a16:creationId xmlns:a16="http://schemas.microsoft.com/office/drawing/2014/main" id="{96732016-9C21-43F6-BAD2-DB9F782F74FB}"/>
              </a:ext>
            </a:extLst>
          </p:cNvPr>
          <p:cNvSpPr txBox="1"/>
          <p:nvPr/>
        </p:nvSpPr>
        <p:spPr>
          <a:xfrm>
            <a:off x="539851" y="1045591"/>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4" name="TextBox 13">
            <a:extLst>
              <a:ext uri="{FF2B5EF4-FFF2-40B4-BE49-F238E27FC236}">
                <a16:creationId xmlns:a16="http://schemas.microsoft.com/office/drawing/2014/main" id="{5CBB348D-84A8-4131-A617-2BBD784736D5}"/>
              </a:ext>
            </a:extLst>
          </p:cNvPr>
          <p:cNvSpPr txBox="1"/>
          <p:nvPr/>
        </p:nvSpPr>
        <p:spPr>
          <a:xfrm>
            <a:off x="738368" y="1753477"/>
            <a:ext cx="11444738" cy="4720523"/>
          </a:xfrm>
          <a:prstGeom prst="rect">
            <a:avLst/>
          </a:prstGeom>
          <a:noFill/>
        </p:spPr>
        <p:txBody>
          <a:bodyPr wrap="square">
            <a:spAutoFit/>
          </a:bodyPr>
          <a:lstStyle/>
          <a:p>
            <a:pPr>
              <a:lnSpc>
                <a:spcPts val="3300"/>
              </a:lnSpc>
            </a:pPr>
            <a:r>
              <a:rPr lang="en-US" sz="2400" b="0" i="1" dirty="0">
                <a:solidFill>
                  <a:srgbClr val="242021"/>
                </a:solidFill>
                <a:effectLst/>
                <a:latin typeface="ChronicaProMediumIt"/>
              </a:rPr>
              <a:t>Tom:</a:t>
            </a:r>
            <a:r>
              <a:rPr lang="en-US" sz="2400" dirty="0">
                <a:solidFill>
                  <a:srgbClr val="242021"/>
                </a:solidFill>
                <a:latin typeface="ChronicaProMediumIt"/>
              </a:rPr>
              <a:t>	</a:t>
            </a:r>
            <a:r>
              <a:rPr lang="en-US" sz="2400" b="0" i="0" dirty="0">
                <a:solidFill>
                  <a:srgbClr val="242021"/>
                </a:solidFill>
                <a:effectLst/>
                <a:latin typeface="ChronicaPro-Book"/>
              </a:rPr>
              <a:t>Hi Lan. I’m doing a survey about films. Can I ask you some questions?</a:t>
            </a:r>
            <a:br>
              <a:rPr lang="en-US" sz="2400" b="0" i="0" dirty="0">
                <a:solidFill>
                  <a:srgbClr val="242021"/>
                </a:solidFill>
                <a:effectLst/>
                <a:latin typeface="ChronicaPro-Book"/>
              </a:rPr>
            </a:br>
            <a:r>
              <a:rPr lang="en-US" sz="2400" b="0" i="1" dirty="0">
                <a:solidFill>
                  <a:srgbClr val="242021"/>
                </a:solidFill>
                <a:effectLst/>
                <a:latin typeface="ChronicaProMediumIt"/>
              </a:rPr>
              <a:t>Lan:	</a:t>
            </a:r>
            <a:r>
              <a:rPr lang="en-US" sz="2400" b="0" i="0" dirty="0">
                <a:solidFill>
                  <a:srgbClr val="242021"/>
                </a:solidFill>
                <a:effectLst/>
                <a:latin typeface="ChronicaPro-Book"/>
              </a:rPr>
              <a:t>Sure. Go ahead.</a:t>
            </a:r>
            <a:br>
              <a:rPr lang="en-US" sz="2400" b="0" i="0" dirty="0">
                <a:solidFill>
                  <a:srgbClr val="242021"/>
                </a:solidFill>
                <a:effectLst/>
                <a:latin typeface="ChronicaPro-Book"/>
              </a:rPr>
            </a:br>
            <a:r>
              <a:rPr lang="en-US" sz="2400" b="0" i="1" dirty="0">
                <a:solidFill>
                  <a:srgbClr val="242021"/>
                </a:solidFill>
                <a:effectLst/>
                <a:latin typeface="ChronicaProMediumIt"/>
              </a:rPr>
              <a:t>Tom:	</a:t>
            </a:r>
            <a:r>
              <a:rPr lang="en-US" sz="2400" b="0" i="0" dirty="0">
                <a:solidFill>
                  <a:srgbClr val="242021"/>
                </a:solidFill>
                <a:effectLst/>
                <a:latin typeface="ChronicaPro-Book"/>
              </a:rPr>
              <a:t>What kind of films do you like (1) </a:t>
            </a:r>
            <a:r>
              <a:rPr lang="en-US" sz="2400" b="0" i="0" dirty="0">
                <a:solidFill>
                  <a:srgbClr val="949599"/>
                </a:solidFill>
                <a:effectLst/>
                <a:latin typeface="ChronicaPro-Book"/>
              </a:rPr>
              <a:t>_____________</a:t>
            </a:r>
            <a:r>
              <a:rPr lang="en-US" sz="2400" b="0" i="0" dirty="0">
                <a:solidFill>
                  <a:srgbClr val="242021"/>
                </a:solidFill>
                <a:effectLst/>
                <a:latin typeface="ChronicaPro-Book"/>
              </a:rPr>
              <a:t>?</a:t>
            </a:r>
            <a:br>
              <a:rPr lang="en-US" sz="2400" b="0" i="0" dirty="0">
                <a:solidFill>
                  <a:srgbClr val="242021"/>
                </a:solidFill>
                <a:effectLst/>
                <a:latin typeface="ChronicaPro-Book"/>
              </a:rPr>
            </a:br>
            <a:r>
              <a:rPr lang="en-US" sz="2400" b="0" i="1" dirty="0">
                <a:solidFill>
                  <a:srgbClr val="242021"/>
                </a:solidFill>
                <a:effectLst/>
                <a:latin typeface="ChronicaProMediumIt"/>
              </a:rPr>
              <a:t>Lan: 	</a:t>
            </a:r>
            <a:r>
              <a:rPr lang="en-US" sz="2400" b="0" i="0" dirty="0">
                <a:solidFill>
                  <a:srgbClr val="242021"/>
                </a:solidFill>
                <a:effectLst/>
                <a:latin typeface="ChronicaPro-Book"/>
              </a:rPr>
              <a:t>I love (2) </a:t>
            </a:r>
            <a:r>
              <a:rPr lang="en-US" sz="2400" b="0" i="0" dirty="0">
                <a:solidFill>
                  <a:srgbClr val="949599"/>
                </a:solidFill>
                <a:effectLst/>
                <a:latin typeface="ChronicaPro-Book"/>
              </a:rPr>
              <a:t>_____________</a:t>
            </a:r>
            <a:r>
              <a:rPr lang="en-US" sz="2400" b="0" i="0" dirty="0">
                <a:solidFill>
                  <a:srgbClr val="242021"/>
                </a:solidFill>
                <a:effectLst/>
                <a:latin typeface="ChronicaPro-Book"/>
              </a:rPr>
              <a:t>.</a:t>
            </a:r>
            <a:br>
              <a:rPr lang="en-US" sz="2400" b="0" i="0" dirty="0">
                <a:solidFill>
                  <a:srgbClr val="242021"/>
                </a:solidFill>
                <a:effectLst/>
                <a:latin typeface="ChronicaPro-Book"/>
              </a:rPr>
            </a:br>
            <a:r>
              <a:rPr lang="en-US" sz="2400" b="0" i="1" dirty="0">
                <a:solidFill>
                  <a:srgbClr val="242021"/>
                </a:solidFill>
                <a:effectLst/>
                <a:latin typeface="ChronicaProMediumIt"/>
              </a:rPr>
              <a:t>Tom: 	</a:t>
            </a:r>
            <a:r>
              <a:rPr lang="en-US" sz="2400" b="0" i="0" dirty="0">
                <a:solidFill>
                  <a:srgbClr val="242021"/>
                </a:solidFill>
                <a:effectLst/>
                <a:latin typeface="ChronicaPro-Book"/>
              </a:rPr>
              <a:t>What’s the name of your (3) </a:t>
            </a:r>
            <a:r>
              <a:rPr lang="en-US" sz="2400" b="0" i="0" dirty="0">
                <a:solidFill>
                  <a:srgbClr val="949599"/>
                </a:solidFill>
                <a:effectLst/>
                <a:latin typeface="ChronicaPro-Book"/>
              </a:rPr>
              <a:t>_____________ </a:t>
            </a:r>
            <a:r>
              <a:rPr lang="en-US" sz="2400" b="0" i="0" dirty="0">
                <a:solidFill>
                  <a:srgbClr val="242021"/>
                </a:solidFill>
                <a:effectLst/>
                <a:latin typeface="ChronicaPro-Book"/>
              </a:rPr>
              <a:t>comedy?</a:t>
            </a:r>
            <a:br>
              <a:rPr lang="en-US" sz="2400" b="0" i="0" dirty="0">
                <a:solidFill>
                  <a:srgbClr val="242021"/>
                </a:solidFill>
                <a:effectLst/>
                <a:latin typeface="ChronicaPro-Book"/>
              </a:rPr>
            </a:br>
            <a:r>
              <a:rPr lang="en-US" sz="2400" b="0" i="1" dirty="0">
                <a:solidFill>
                  <a:srgbClr val="242021"/>
                </a:solidFill>
                <a:effectLst/>
                <a:latin typeface="ChronicaProMediumIt"/>
              </a:rPr>
              <a:t>Lan: 	</a:t>
            </a:r>
            <a:r>
              <a:rPr lang="en-US" sz="2400" b="0" i="0" dirty="0">
                <a:solidFill>
                  <a:srgbClr val="242021"/>
                </a:solidFill>
                <a:effectLst/>
                <a:latin typeface="ChronicaPro-Book"/>
              </a:rPr>
              <a:t>It’s </a:t>
            </a:r>
            <a:r>
              <a:rPr lang="en-US" sz="2400" b="0" i="1" dirty="0">
                <a:solidFill>
                  <a:srgbClr val="242021"/>
                </a:solidFill>
                <a:effectLst/>
                <a:latin typeface="ChronicaProBookIt"/>
              </a:rPr>
              <a:t>Dr Johnny</a:t>
            </a:r>
            <a:r>
              <a:rPr lang="en-US" sz="2400" b="0" i="0" dirty="0">
                <a:solidFill>
                  <a:srgbClr val="242021"/>
                </a:solidFill>
                <a:effectLst/>
                <a:latin typeface="ChronicaPro-Book"/>
              </a:rPr>
              <a:t>.</a:t>
            </a:r>
            <a:br>
              <a:rPr lang="en-US" sz="2400" b="0" i="0" dirty="0">
                <a:solidFill>
                  <a:srgbClr val="242021"/>
                </a:solidFill>
                <a:effectLst/>
                <a:latin typeface="ChronicaPro-Book"/>
              </a:rPr>
            </a:br>
            <a:r>
              <a:rPr lang="en-US" sz="2400" b="0" i="1" dirty="0">
                <a:solidFill>
                  <a:srgbClr val="242021"/>
                </a:solidFill>
                <a:effectLst/>
                <a:latin typeface="ChronicaProMediumIt"/>
              </a:rPr>
              <a:t>Tom: 	</a:t>
            </a:r>
            <a:r>
              <a:rPr lang="en-US" sz="2400" b="0" i="0" dirty="0">
                <a:solidFill>
                  <a:srgbClr val="242021"/>
                </a:solidFill>
                <a:effectLst/>
                <a:latin typeface="ChronicaPro-Book"/>
              </a:rPr>
              <a:t>Who (4) </a:t>
            </a:r>
            <a:r>
              <a:rPr lang="en-US" sz="2400" b="0" i="0" dirty="0">
                <a:solidFill>
                  <a:srgbClr val="949599"/>
                </a:solidFill>
                <a:effectLst/>
                <a:latin typeface="ChronicaPro-Book"/>
              </a:rPr>
              <a:t>_____________ </a:t>
            </a:r>
            <a:r>
              <a:rPr lang="en-US" sz="2400" b="0" i="0" dirty="0">
                <a:solidFill>
                  <a:srgbClr val="242021"/>
                </a:solidFill>
                <a:effectLst/>
                <a:latin typeface="ChronicaPro-Book"/>
              </a:rPr>
              <a:t>in it?</a:t>
            </a:r>
            <a:br>
              <a:rPr lang="en-US" sz="2400" b="0" i="0" dirty="0">
                <a:solidFill>
                  <a:srgbClr val="242021"/>
                </a:solidFill>
                <a:effectLst/>
                <a:latin typeface="ChronicaPro-Book"/>
              </a:rPr>
            </a:br>
            <a:r>
              <a:rPr lang="en-US" sz="2400" b="0" i="1" dirty="0">
                <a:solidFill>
                  <a:srgbClr val="242021"/>
                </a:solidFill>
                <a:effectLst/>
                <a:latin typeface="ChronicaProMediumIt"/>
              </a:rPr>
              <a:t>Lan: 	</a:t>
            </a:r>
            <a:r>
              <a:rPr lang="en-US" sz="2400" b="0" i="0" dirty="0">
                <a:solidFill>
                  <a:srgbClr val="242021"/>
                </a:solidFill>
                <a:effectLst/>
                <a:latin typeface="ChronicaPro-Book"/>
              </a:rPr>
              <a:t>Bill Harris.</a:t>
            </a:r>
            <a:br>
              <a:rPr lang="en-US" sz="2400" b="0" i="0" dirty="0">
                <a:solidFill>
                  <a:srgbClr val="242021"/>
                </a:solidFill>
                <a:effectLst/>
                <a:latin typeface="ChronicaPro-Book"/>
              </a:rPr>
            </a:br>
            <a:r>
              <a:rPr lang="en-US" sz="2400" b="0" i="1" dirty="0">
                <a:solidFill>
                  <a:srgbClr val="242021"/>
                </a:solidFill>
                <a:effectLst/>
                <a:latin typeface="ChronicaProMediumIt"/>
              </a:rPr>
              <a:t>Tom: 	</a:t>
            </a:r>
            <a:r>
              <a:rPr lang="en-US" sz="2400" b="0" i="0" dirty="0">
                <a:solidFill>
                  <a:srgbClr val="242021"/>
                </a:solidFill>
                <a:effectLst/>
                <a:latin typeface="ChronicaPro-Book"/>
              </a:rPr>
              <a:t>What do you think of it?</a:t>
            </a:r>
            <a:br>
              <a:rPr lang="en-US" sz="2400" b="0" i="0" dirty="0">
                <a:solidFill>
                  <a:srgbClr val="242021"/>
                </a:solidFill>
                <a:effectLst/>
                <a:latin typeface="ChronicaPro-Book"/>
              </a:rPr>
            </a:br>
            <a:r>
              <a:rPr lang="en-US" sz="2400" b="0" i="1" dirty="0">
                <a:solidFill>
                  <a:srgbClr val="242021"/>
                </a:solidFill>
                <a:effectLst/>
                <a:latin typeface="ChronicaProMediumIt"/>
              </a:rPr>
              <a:t>Lan: 	</a:t>
            </a:r>
            <a:r>
              <a:rPr lang="en-US" sz="2400" b="0" i="0" dirty="0">
                <a:solidFill>
                  <a:srgbClr val="242021"/>
                </a:solidFill>
                <a:effectLst/>
                <a:latin typeface="ChronicaPro-Book"/>
              </a:rPr>
              <a:t>It’s very (5) </a:t>
            </a:r>
            <a:r>
              <a:rPr lang="en-US" sz="2400" b="0" i="0" dirty="0">
                <a:solidFill>
                  <a:srgbClr val="949599"/>
                </a:solidFill>
                <a:effectLst/>
                <a:latin typeface="ChronicaPro-Book"/>
              </a:rPr>
              <a:t>_____________</a:t>
            </a:r>
            <a:r>
              <a:rPr lang="en-US" sz="2400" b="0" i="0" dirty="0">
                <a:solidFill>
                  <a:srgbClr val="242021"/>
                </a:solidFill>
                <a:effectLst/>
                <a:latin typeface="ChronicaPro-Book"/>
              </a:rPr>
              <a:t>.</a:t>
            </a:r>
            <a:br>
              <a:rPr lang="en-US" sz="2400" b="0" i="0" dirty="0">
                <a:solidFill>
                  <a:srgbClr val="242021"/>
                </a:solidFill>
                <a:effectLst/>
                <a:latin typeface="ChronicaPro-Book"/>
              </a:rPr>
            </a:br>
            <a:r>
              <a:rPr lang="en-US" sz="2400" b="0" i="1" dirty="0">
                <a:solidFill>
                  <a:srgbClr val="242021"/>
                </a:solidFill>
                <a:effectLst/>
                <a:latin typeface="ChronicaProMediumIt"/>
              </a:rPr>
              <a:t>Tom: 	</a:t>
            </a:r>
            <a:r>
              <a:rPr lang="en-US" sz="2400" b="0" i="0" dirty="0">
                <a:solidFill>
                  <a:srgbClr val="242021"/>
                </a:solidFill>
                <a:effectLst/>
                <a:latin typeface="ChronicaPro-Book"/>
              </a:rPr>
              <a:t>Thank you</a:t>
            </a:r>
            <a:r>
              <a:rPr lang="en-US" sz="2400" dirty="0"/>
              <a:t>.</a:t>
            </a:r>
          </a:p>
        </p:txBody>
      </p:sp>
      <p:sp>
        <p:nvSpPr>
          <p:cNvPr id="15" name="TextBox 14">
            <a:extLst>
              <a:ext uri="{FF2B5EF4-FFF2-40B4-BE49-F238E27FC236}">
                <a16:creationId xmlns:a16="http://schemas.microsoft.com/office/drawing/2014/main" id="{34AB9D67-8079-4E65-896E-A7C76E695A39}"/>
              </a:ext>
            </a:extLst>
          </p:cNvPr>
          <p:cNvSpPr txBox="1"/>
          <p:nvPr/>
        </p:nvSpPr>
        <p:spPr>
          <a:xfrm>
            <a:off x="6792777" y="2556423"/>
            <a:ext cx="1271690" cy="492443"/>
          </a:xfrm>
          <a:prstGeom prst="rect">
            <a:avLst/>
          </a:prstGeom>
          <a:noFill/>
        </p:spPr>
        <p:txBody>
          <a:bodyPr wrap="square">
            <a:spAutoFit/>
          </a:bodyPr>
          <a:lstStyle/>
          <a:p>
            <a:r>
              <a:rPr lang="en-US" sz="2600" b="1" dirty="0">
                <a:solidFill>
                  <a:srgbClr val="FF0000"/>
                </a:solidFill>
              </a:rPr>
              <a:t>best </a:t>
            </a:r>
          </a:p>
        </p:txBody>
      </p:sp>
      <p:sp>
        <p:nvSpPr>
          <p:cNvPr id="16" name="TextBox 15">
            <a:extLst>
              <a:ext uri="{FF2B5EF4-FFF2-40B4-BE49-F238E27FC236}">
                <a16:creationId xmlns:a16="http://schemas.microsoft.com/office/drawing/2014/main" id="{1FBF61B4-A9A4-458E-AE31-6186B3B491E4}"/>
              </a:ext>
            </a:extLst>
          </p:cNvPr>
          <p:cNvSpPr txBox="1"/>
          <p:nvPr/>
        </p:nvSpPr>
        <p:spPr>
          <a:xfrm>
            <a:off x="3291981" y="2995560"/>
            <a:ext cx="1563284" cy="492443"/>
          </a:xfrm>
          <a:prstGeom prst="rect">
            <a:avLst/>
          </a:prstGeom>
          <a:noFill/>
        </p:spPr>
        <p:txBody>
          <a:bodyPr wrap="square">
            <a:spAutoFit/>
          </a:bodyPr>
          <a:lstStyle/>
          <a:p>
            <a:r>
              <a:rPr lang="en-US" sz="2600" b="1" dirty="0">
                <a:solidFill>
                  <a:srgbClr val="FF0000"/>
                </a:solidFill>
              </a:rPr>
              <a:t>comedies </a:t>
            </a:r>
          </a:p>
        </p:txBody>
      </p:sp>
      <p:sp>
        <p:nvSpPr>
          <p:cNvPr id="17" name="TextBox 16">
            <a:extLst>
              <a:ext uri="{FF2B5EF4-FFF2-40B4-BE49-F238E27FC236}">
                <a16:creationId xmlns:a16="http://schemas.microsoft.com/office/drawing/2014/main" id="{3295D970-6DD2-41DA-86EA-6E04755F9274}"/>
              </a:ext>
            </a:extLst>
          </p:cNvPr>
          <p:cNvSpPr txBox="1"/>
          <p:nvPr/>
        </p:nvSpPr>
        <p:spPr>
          <a:xfrm>
            <a:off x="5902365" y="3409716"/>
            <a:ext cx="1780823" cy="492443"/>
          </a:xfrm>
          <a:prstGeom prst="rect">
            <a:avLst/>
          </a:prstGeom>
          <a:noFill/>
        </p:spPr>
        <p:txBody>
          <a:bodyPr wrap="square">
            <a:spAutoFit/>
          </a:bodyPr>
          <a:lstStyle/>
          <a:p>
            <a:r>
              <a:rPr lang="en-US" sz="2600" b="1">
                <a:solidFill>
                  <a:srgbClr val="FF0000"/>
                </a:solidFill>
              </a:rPr>
              <a:t>favourite </a:t>
            </a:r>
            <a:endParaRPr lang="en-US" sz="2600" b="1" dirty="0">
              <a:solidFill>
                <a:srgbClr val="FF0000"/>
              </a:solidFill>
            </a:endParaRPr>
          </a:p>
        </p:txBody>
      </p:sp>
      <p:sp>
        <p:nvSpPr>
          <p:cNvPr id="18" name="TextBox 17">
            <a:extLst>
              <a:ext uri="{FF2B5EF4-FFF2-40B4-BE49-F238E27FC236}">
                <a16:creationId xmlns:a16="http://schemas.microsoft.com/office/drawing/2014/main" id="{92DFFA5F-D9F1-4052-9EB2-F99B0FC7B1AE}"/>
              </a:ext>
            </a:extLst>
          </p:cNvPr>
          <p:cNvSpPr txBox="1"/>
          <p:nvPr/>
        </p:nvSpPr>
        <p:spPr>
          <a:xfrm>
            <a:off x="3324638" y="4247951"/>
            <a:ext cx="1497970" cy="492443"/>
          </a:xfrm>
          <a:prstGeom prst="rect">
            <a:avLst/>
          </a:prstGeom>
          <a:noFill/>
        </p:spPr>
        <p:txBody>
          <a:bodyPr wrap="square">
            <a:spAutoFit/>
          </a:bodyPr>
          <a:lstStyle/>
          <a:p>
            <a:r>
              <a:rPr lang="en-US" sz="2600" b="1" dirty="0">
                <a:solidFill>
                  <a:srgbClr val="FF0000"/>
                </a:solidFill>
              </a:rPr>
              <a:t>stars </a:t>
            </a:r>
          </a:p>
        </p:txBody>
      </p:sp>
      <p:sp>
        <p:nvSpPr>
          <p:cNvPr id="19" name="TextBox 18">
            <a:extLst>
              <a:ext uri="{FF2B5EF4-FFF2-40B4-BE49-F238E27FC236}">
                <a16:creationId xmlns:a16="http://schemas.microsoft.com/office/drawing/2014/main" id="{324BA644-6B6C-415C-94F7-A9914586703B}"/>
              </a:ext>
            </a:extLst>
          </p:cNvPr>
          <p:cNvSpPr txBox="1"/>
          <p:nvPr/>
        </p:nvSpPr>
        <p:spPr>
          <a:xfrm>
            <a:off x="3754185" y="5511203"/>
            <a:ext cx="1542643" cy="492443"/>
          </a:xfrm>
          <a:prstGeom prst="rect">
            <a:avLst/>
          </a:prstGeom>
          <a:noFill/>
        </p:spPr>
        <p:txBody>
          <a:bodyPr wrap="square">
            <a:spAutoFit/>
          </a:bodyPr>
          <a:lstStyle/>
          <a:p>
            <a:r>
              <a:rPr lang="en-US" sz="2600" b="1" dirty="0">
                <a:solidFill>
                  <a:srgbClr val="FF0000"/>
                </a:solidFill>
              </a:rPr>
              <a:t>funny</a:t>
            </a:r>
          </a:p>
        </p:txBody>
      </p:sp>
      <p:pic>
        <p:nvPicPr>
          <p:cNvPr id="20" name="05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9623043" y="2301901"/>
            <a:ext cx="1001486" cy="1001486"/>
          </a:xfrm>
          <a:prstGeom prst="rect">
            <a:avLst/>
          </a:prstGeom>
        </p:spPr>
      </p:pic>
      <p:pic>
        <p:nvPicPr>
          <p:cNvPr id="21" name="Picture 2" descr="Download Survey - Clipart Survey - Full Size PNG Image - PNGkit">
            <a:extLst>
              <a:ext uri="{FF2B5EF4-FFF2-40B4-BE49-F238E27FC236}">
                <a16:creationId xmlns:a16="http://schemas.microsoft.com/office/drawing/2014/main" id="{DBB4FD4F-7F77-4718-9E6C-6CE2ECB92EA0}"/>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623043" y="3973558"/>
            <a:ext cx="2348216" cy="23396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15295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fade">
                                      <p:cBhvr>
                                        <p:cTn id="14" dur="1000"/>
                                        <p:tgtEl>
                                          <p:spTgt spid="16"/>
                                        </p:tgtEl>
                                      </p:cBhvr>
                                    </p:animEffect>
                                    <p:anim calcmode="lin" valueType="num">
                                      <p:cBhvr>
                                        <p:cTn id="15" dur="1000" fill="hold"/>
                                        <p:tgtEl>
                                          <p:spTgt spid="16"/>
                                        </p:tgtEl>
                                        <p:attrNameLst>
                                          <p:attrName>ppt_x</p:attrName>
                                        </p:attrNameLst>
                                      </p:cBhvr>
                                      <p:tavLst>
                                        <p:tav tm="0">
                                          <p:val>
                                            <p:strVal val="#ppt_x"/>
                                          </p:val>
                                        </p:tav>
                                        <p:tav tm="100000">
                                          <p:val>
                                            <p:strVal val="#ppt_x"/>
                                          </p:val>
                                        </p:tav>
                                      </p:tavLst>
                                    </p:anim>
                                    <p:anim calcmode="lin" valueType="num">
                                      <p:cBhvr>
                                        <p:cTn id="16"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Effect transition="in" filter="fade">
                                      <p:cBhvr>
                                        <p:cTn id="21" dur="1000"/>
                                        <p:tgtEl>
                                          <p:spTgt spid="17"/>
                                        </p:tgtEl>
                                      </p:cBhvr>
                                    </p:animEffect>
                                    <p:anim calcmode="lin" valueType="num">
                                      <p:cBhvr>
                                        <p:cTn id="22" dur="1000" fill="hold"/>
                                        <p:tgtEl>
                                          <p:spTgt spid="17"/>
                                        </p:tgtEl>
                                        <p:attrNameLst>
                                          <p:attrName>ppt_x</p:attrName>
                                        </p:attrNameLst>
                                      </p:cBhvr>
                                      <p:tavLst>
                                        <p:tav tm="0">
                                          <p:val>
                                            <p:strVal val="#ppt_x"/>
                                          </p:val>
                                        </p:tav>
                                        <p:tav tm="100000">
                                          <p:val>
                                            <p:strVal val="#ppt_x"/>
                                          </p:val>
                                        </p:tav>
                                      </p:tavLst>
                                    </p:anim>
                                    <p:anim calcmode="lin" valueType="num">
                                      <p:cBhvr>
                                        <p:cTn id="23"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fade">
                                      <p:cBhvr>
                                        <p:cTn id="28" dur="1000"/>
                                        <p:tgtEl>
                                          <p:spTgt spid="18"/>
                                        </p:tgtEl>
                                      </p:cBhvr>
                                    </p:animEffect>
                                    <p:anim calcmode="lin" valueType="num">
                                      <p:cBhvr>
                                        <p:cTn id="29" dur="1000" fill="hold"/>
                                        <p:tgtEl>
                                          <p:spTgt spid="18"/>
                                        </p:tgtEl>
                                        <p:attrNameLst>
                                          <p:attrName>ppt_x</p:attrName>
                                        </p:attrNameLst>
                                      </p:cBhvr>
                                      <p:tavLst>
                                        <p:tav tm="0">
                                          <p:val>
                                            <p:strVal val="#ppt_x"/>
                                          </p:val>
                                        </p:tav>
                                        <p:tav tm="100000">
                                          <p:val>
                                            <p:strVal val="#ppt_x"/>
                                          </p:val>
                                        </p:tav>
                                      </p:tavLst>
                                    </p:anim>
                                    <p:anim calcmode="lin" valueType="num">
                                      <p:cBhvr>
                                        <p:cTn id="30"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fade">
                                      <p:cBhvr>
                                        <p:cTn id="35" dur="1000"/>
                                        <p:tgtEl>
                                          <p:spTgt spid="19"/>
                                        </p:tgtEl>
                                      </p:cBhvr>
                                    </p:animEffect>
                                    <p:anim calcmode="lin" valueType="num">
                                      <p:cBhvr>
                                        <p:cTn id="36" dur="1000" fill="hold"/>
                                        <p:tgtEl>
                                          <p:spTgt spid="19"/>
                                        </p:tgtEl>
                                        <p:attrNameLst>
                                          <p:attrName>ppt_x</p:attrName>
                                        </p:attrNameLst>
                                      </p:cBhvr>
                                      <p:tavLst>
                                        <p:tav tm="0">
                                          <p:val>
                                            <p:strVal val="#ppt_x"/>
                                          </p:val>
                                        </p:tav>
                                        <p:tav tm="100000">
                                          <p:val>
                                            <p:strVal val="#ppt_x"/>
                                          </p:val>
                                        </p:tav>
                                      </p:tavLst>
                                    </p:anim>
                                    <p:anim calcmode="lin" valueType="num">
                                      <p:cBhvr>
                                        <p:cTn id="37"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63764" fill="hold"/>
                                        <p:tgtEl>
                                          <p:spTgt spid="20"/>
                                        </p:tgtEl>
                                      </p:cBhvr>
                                    </p:cmd>
                                  </p:childTnLst>
                                </p:cTn>
                              </p:par>
                            </p:childTnLst>
                          </p:cTn>
                        </p:par>
                      </p:childTnLst>
                    </p:cTn>
                  </p:par>
                </p:childTnLst>
              </p:cTn>
              <p:nextCondLst>
                <p:cond evt="onClick" delay="0">
                  <p:tgtEl>
                    <p:spTgt spid="20"/>
                  </p:tgtEl>
                </p:cond>
              </p:nextCondLst>
            </p:seq>
            <p:audio>
              <p:cMediaNode vol="80000">
                <p:cTn id="43" fill="hold" display="0">
                  <p:stCondLst>
                    <p:cond delay="indefinite"/>
                  </p:stCondLst>
                  <p:endCondLst>
                    <p:cond evt="onStopAudio" delay="0">
                      <p:tgtEl>
                        <p:sldTgt/>
                      </p:tgtEl>
                    </p:cond>
                  </p:endCondLst>
                </p:cTn>
                <p:tgtEl>
                  <p:spTgt spid="20"/>
                </p:tgtEl>
              </p:cMediaNode>
            </p:audio>
          </p:childTnLst>
        </p:cTn>
      </p:par>
    </p:tnLst>
    <p:bldLst>
      <p:bldP spid="15" grpId="0"/>
      <p:bldP spid="16" grpId="0"/>
      <p:bldP spid="17" grpId="0"/>
      <p:bldP spid="18" grpId="0"/>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BB43E80-FAEA-47DF-A3AD-0CC4402B18A7}"/>
              </a:ext>
            </a:extLst>
          </p:cNvPr>
          <p:cNvSpPr txBox="1"/>
          <p:nvPr/>
        </p:nvSpPr>
        <p:spPr>
          <a:xfrm>
            <a:off x="912360" y="380410"/>
            <a:ext cx="11279640" cy="477054"/>
          </a:xfrm>
          <a:prstGeom prst="rect">
            <a:avLst/>
          </a:prstGeom>
          <a:noFill/>
          <a:effectLst/>
        </p:spPr>
        <p:txBody>
          <a:bodyPr wrap="square" rtlCol="0">
            <a:spAutoFit/>
          </a:bodyPr>
          <a:lstStyle/>
          <a:p>
            <a:r>
              <a:rPr lang="en-US" sz="2500" b="1" dirty="0">
                <a:effectLst>
                  <a:glow rad="88900">
                    <a:schemeClr val="bg1"/>
                  </a:glow>
                </a:effectLst>
                <a:latin typeface="Arial" panose="020B0604020202020204" pitchFamily="34" charset="0"/>
                <a:cs typeface="Arial" panose="020B0604020202020204" pitchFamily="34" charset="0"/>
              </a:rPr>
              <a:t>Listen to the conversation and fill in the blanks with the words you hear.</a:t>
            </a:r>
          </a:p>
        </p:txBody>
      </p:sp>
      <p:sp>
        <p:nvSpPr>
          <p:cNvPr id="12" name="Rounded Rectangle 15">
            <a:extLst>
              <a:ext uri="{FF2B5EF4-FFF2-40B4-BE49-F238E27FC236}">
                <a16:creationId xmlns:a16="http://schemas.microsoft.com/office/drawing/2014/main" id="{74473FAC-0397-4D1C-A049-50AA36857B1A}"/>
              </a:ext>
            </a:extLst>
          </p:cNvPr>
          <p:cNvSpPr/>
          <p:nvPr/>
        </p:nvSpPr>
        <p:spPr>
          <a:xfrm>
            <a:off x="356969" y="365777"/>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a:extLst>
              <a:ext uri="{FF2B5EF4-FFF2-40B4-BE49-F238E27FC236}">
                <a16:creationId xmlns:a16="http://schemas.microsoft.com/office/drawing/2014/main" id="{96732016-9C21-43F6-BAD2-DB9F782F74FB}"/>
              </a:ext>
            </a:extLst>
          </p:cNvPr>
          <p:cNvSpPr txBox="1"/>
          <p:nvPr/>
        </p:nvSpPr>
        <p:spPr>
          <a:xfrm>
            <a:off x="409754" y="26313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3</a:t>
            </a:r>
          </a:p>
        </p:txBody>
      </p:sp>
      <p:sp>
        <p:nvSpPr>
          <p:cNvPr id="14" name="TextBox 13">
            <a:extLst>
              <a:ext uri="{FF2B5EF4-FFF2-40B4-BE49-F238E27FC236}">
                <a16:creationId xmlns:a16="http://schemas.microsoft.com/office/drawing/2014/main" id="{5CBB348D-84A8-4131-A617-2BBD784736D5}"/>
              </a:ext>
            </a:extLst>
          </p:cNvPr>
          <p:cNvSpPr txBox="1"/>
          <p:nvPr/>
        </p:nvSpPr>
        <p:spPr>
          <a:xfrm>
            <a:off x="608271" y="971023"/>
            <a:ext cx="11444738" cy="4720523"/>
          </a:xfrm>
          <a:prstGeom prst="rect">
            <a:avLst/>
          </a:prstGeom>
          <a:noFill/>
        </p:spPr>
        <p:txBody>
          <a:bodyPr wrap="square">
            <a:spAutoFit/>
          </a:bodyPr>
          <a:lstStyle/>
          <a:p>
            <a:pPr>
              <a:lnSpc>
                <a:spcPts val="3300"/>
              </a:lnSpc>
            </a:pPr>
            <a:r>
              <a:rPr lang="en-US" sz="2400" b="0" i="1" dirty="0">
                <a:solidFill>
                  <a:srgbClr val="242021"/>
                </a:solidFill>
                <a:effectLst/>
                <a:latin typeface="ChronicaProMediumIt"/>
              </a:rPr>
              <a:t>Tom:</a:t>
            </a:r>
            <a:r>
              <a:rPr lang="en-US" sz="2400" dirty="0">
                <a:solidFill>
                  <a:srgbClr val="242021"/>
                </a:solidFill>
                <a:latin typeface="ChronicaProMediumIt"/>
              </a:rPr>
              <a:t>	</a:t>
            </a:r>
            <a:r>
              <a:rPr lang="en-US" sz="2400" b="0" i="0" dirty="0">
                <a:solidFill>
                  <a:srgbClr val="242021"/>
                </a:solidFill>
                <a:effectLst/>
                <a:latin typeface="ChronicaPro-Book"/>
              </a:rPr>
              <a:t>Hi Lan. I’m doing a survey about films. Can I ask you some questions?</a:t>
            </a:r>
            <a:br>
              <a:rPr lang="en-US" sz="2400" b="0" i="0" dirty="0">
                <a:solidFill>
                  <a:srgbClr val="242021"/>
                </a:solidFill>
                <a:effectLst/>
                <a:latin typeface="ChronicaPro-Book"/>
              </a:rPr>
            </a:br>
            <a:r>
              <a:rPr lang="en-US" sz="2400" b="0" i="1" dirty="0">
                <a:solidFill>
                  <a:srgbClr val="242021"/>
                </a:solidFill>
                <a:effectLst/>
                <a:latin typeface="ChronicaProMediumIt"/>
              </a:rPr>
              <a:t>Lan:	</a:t>
            </a:r>
            <a:r>
              <a:rPr lang="en-US" sz="2400" b="0" i="0" dirty="0">
                <a:solidFill>
                  <a:srgbClr val="242021"/>
                </a:solidFill>
                <a:effectLst/>
                <a:latin typeface="ChronicaPro-Book"/>
              </a:rPr>
              <a:t>Sure. Go ahead.</a:t>
            </a:r>
            <a:br>
              <a:rPr lang="en-US" sz="2400" b="0" i="0" dirty="0">
                <a:solidFill>
                  <a:srgbClr val="242021"/>
                </a:solidFill>
                <a:effectLst/>
                <a:latin typeface="ChronicaPro-Book"/>
              </a:rPr>
            </a:br>
            <a:r>
              <a:rPr lang="en-US" sz="2400" b="0" i="1" dirty="0">
                <a:solidFill>
                  <a:srgbClr val="242021"/>
                </a:solidFill>
                <a:effectLst/>
                <a:latin typeface="ChronicaProMediumIt"/>
              </a:rPr>
              <a:t>Tom:	</a:t>
            </a:r>
            <a:r>
              <a:rPr lang="en-US" sz="2400" b="0" i="0" dirty="0">
                <a:solidFill>
                  <a:srgbClr val="242021"/>
                </a:solidFill>
                <a:effectLst/>
                <a:latin typeface="ChronicaPro-Book"/>
              </a:rPr>
              <a:t>What kind of films do you like (1) </a:t>
            </a:r>
            <a:r>
              <a:rPr lang="en-US" sz="2400" b="0" i="0" dirty="0">
                <a:solidFill>
                  <a:srgbClr val="949599"/>
                </a:solidFill>
                <a:effectLst/>
                <a:latin typeface="ChronicaPro-Book"/>
              </a:rPr>
              <a:t>_____________</a:t>
            </a:r>
            <a:r>
              <a:rPr lang="en-US" sz="2400" b="0" i="0" dirty="0">
                <a:solidFill>
                  <a:srgbClr val="242021"/>
                </a:solidFill>
                <a:effectLst/>
                <a:latin typeface="ChronicaPro-Book"/>
              </a:rPr>
              <a:t>?</a:t>
            </a:r>
            <a:br>
              <a:rPr lang="en-US" sz="2400" b="0" i="0" dirty="0">
                <a:solidFill>
                  <a:srgbClr val="242021"/>
                </a:solidFill>
                <a:effectLst/>
                <a:latin typeface="ChronicaPro-Book"/>
              </a:rPr>
            </a:br>
            <a:r>
              <a:rPr lang="en-US" sz="2400" b="0" i="1" dirty="0">
                <a:solidFill>
                  <a:srgbClr val="242021"/>
                </a:solidFill>
                <a:effectLst/>
                <a:latin typeface="ChronicaProMediumIt"/>
              </a:rPr>
              <a:t>Lan: 	</a:t>
            </a:r>
            <a:r>
              <a:rPr lang="en-US" sz="2400" b="0" i="0" dirty="0">
                <a:solidFill>
                  <a:srgbClr val="242021"/>
                </a:solidFill>
                <a:effectLst/>
                <a:latin typeface="ChronicaPro-Book"/>
              </a:rPr>
              <a:t>I love (2) </a:t>
            </a:r>
            <a:r>
              <a:rPr lang="en-US" sz="2400" b="0" i="0" dirty="0">
                <a:solidFill>
                  <a:srgbClr val="949599"/>
                </a:solidFill>
                <a:effectLst/>
                <a:latin typeface="ChronicaPro-Book"/>
              </a:rPr>
              <a:t>_____________</a:t>
            </a:r>
            <a:r>
              <a:rPr lang="en-US" sz="2400" b="0" i="0" dirty="0">
                <a:solidFill>
                  <a:srgbClr val="242021"/>
                </a:solidFill>
                <a:effectLst/>
                <a:latin typeface="ChronicaPro-Book"/>
              </a:rPr>
              <a:t>.</a:t>
            </a:r>
            <a:br>
              <a:rPr lang="en-US" sz="2400" b="0" i="0" dirty="0">
                <a:solidFill>
                  <a:srgbClr val="242021"/>
                </a:solidFill>
                <a:effectLst/>
                <a:latin typeface="ChronicaPro-Book"/>
              </a:rPr>
            </a:br>
            <a:r>
              <a:rPr lang="en-US" sz="2400" b="0" i="1" dirty="0">
                <a:solidFill>
                  <a:srgbClr val="242021"/>
                </a:solidFill>
                <a:effectLst/>
                <a:latin typeface="ChronicaProMediumIt"/>
              </a:rPr>
              <a:t>Tom: 	</a:t>
            </a:r>
            <a:r>
              <a:rPr lang="en-US" sz="2400" b="0" i="0" dirty="0">
                <a:solidFill>
                  <a:srgbClr val="242021"/>
                </a:solidFill>
                <a:effectLst/>
                <a:latin typeface="ChronicaPro-Book"/>
              </a:rPr>
              <a:t>What’s the name of your (3) </a:t>
            </a:r>
            <a:r>
              <a:rPr lang="en-US" sz="2400" b="0" i="0" dirty="0">
                <a:solidFill>
                  <a:srgbClr val="949599"/>
                </a:solidFill>
                <a:effectLst/>
                <a:latin typeface="ChronicaPro-Book"/>
              </a:rPr>
              <a:t>_____________ </a:t>
            </a:r>
            <a:r>
              <a:rPr lang="en-US" sz="2400" b="0" i="0" dirty="0">
                <a:solidFill>
                  <a:srgbClr val="242021"/>
                </a:solidFill>
                <a:effectLst/>
                <a:latin typeface="ChronicaPro-Book"/>
              </a:rPr>
              <a:t>comedy?</a:t>
            </a:r>
            <a:br>
              <a:rPr lang="en-US" sz="2400" b="0" i="0" dirty="0">
                <a:solidFill>
                  <a:srgbClr val="242021"/>
                </a:solidFill>
                <a:effectLst/>
                <a:latin typeface="ChronicaPro-Book"/>
              </a:rPr>
            </a:br>
            <a:r>
              <a:rPr lang="en-US" sz="2400" b="0" i="1" dirty="0">
                <a:solidFill>
                  <a:srgbClr val="242021"/>
                </a:solidFill>
                <a:effectLst/>
                <a:latin typeface="ChronicaProMediumIt"/>
              </a:rPr>
              <a:t>Lan: 	</a:t>
            </a:r>
            <a:r>
              <a:rPr lang="en-US" sz="2400" b="0" i="0" dirty="0">
                <a:solidFill>
                  <a:srgbClr val="242021"/>
                </a:solidFill>
                <a:effectLst/>
                <a:latin typeface="ChronicaPro-Book"/>
              </a:rPr>
              <a:t>It’s </a:t>
            </a:r>
            <a:r>
              <a:rPr lang="en-US" sz="2400" b="0" i="1" dirty="0">
                <a:solidFill>
                  <a:srgbClr val="242021"/>
                </a:solidFill>
                <a:effectLst/>
                <a:latin typeface="ChronicaProBookIt"/>
              </a:rPr>
              <a:t>Dr Johnny</a:t>
            </a:r>
            <a:r>
              <a:rPr lang="en-US" sz="2400" b="0" i="0" dirty="0">
                <a:solidFill>
                  <a:srgbClr val="242021"/>
                </a:solidFill>
                <a:effectLst/>
                <a:latin typeface="ChronicaPro-Book"/>
              </a:rPr>
              <a:t>.</a:t>
            </a:r>
            <a:br>
              <a:rPr lang="en-US" sz="2400" b="0" i="0" dirty="0">
                <a:solidFill>
                  <a:srgbClr val="242021"/>
                </a:solidFill>
                <a:effectLst/>
                <a:latin typeface="ChronicaPro-Book"/>
              </a:rPr>
            </a:br>
            <a:r>
              <a:rPr lang="en-US" sz="2400" b="0" i="1" dirty="0">
                <a:solidFill>
                  <a:srgbClr val="242021"/>
                </a:solidFill>
                <a:effectLst/>
                <a:latin typeface="ChronicaProMediumIt"/>
              </a:rPr>
              <a:t>Tom: 	</a:t>
            </a:r>
            <a:r>
              <a:rPr lang="en-US" sz="2400" b="0" i="0" dirty="0">
                <a:solidFill>
                  <a:srgbClr val="242021"/>
                </a:solidFill>
                <a:effectLst/>
                <a:latin typeface="ChronicaPro-Book"/>
              </a:rPr>
              <a:t>Who (4) </a:t>
            </a:r>
            <a:r>
              <a:rPr lang="en-US" sz="2400" b="0" i="0" dirty="0">
                <a:solidFill>
                  <a:srgbClr val="949599"/>
                </a:solidFill>
                <a:effectLst/>
                <a:latin typeface="ChronicaPro-Book"/>
              </a:rPr>
              <a:t>_____________ </a:t>
            </a:r>
            <a:r>
              <a:rPr lang="en-US" sz="2400" b="0" i="0" dirty="0">
                <a:solidFill>
                  <a:srgbClr val="242021"/>
                </a:solidFill>
                <a:effectLst/>
                <a:latin typeface="ChronicaPro-Book"/>
              </a:rPr>
              <a:t>in it?</a:t>
            </a:r>
            <a:br>
              <a:rPr lang="en-US" sz="2400" b="0" i="0" dirty="0">
                <a:solidFill>
                  <a:srgbClr val="242021"/>
                </a:solidFill>
                <a:effectLst/>
                <a:latin typeface="ChronicaPro-Book"/>
              </a:rPr>
            </a:br>
            <a:r>
              <a:rPr lang="en-US" sz="2400" b="0" i="1" dirty="0">
                <a:solidFill>
                  <a:srgbClr val="242021"/>
                </a:solidFill>
                <a:effectLst/>
                <a:latin typeface="ChronicaProMediumIt"/>
              </a:rPr>
              <a:t>Lan: 	</a:t>
            </a:r>
            <a:r>
              <a:rPr lang="en-US" sz="2400" b="0" i="0" dirty="0">
                <a:solidFill>
                  <a:srgbClr val="242021"/>
                </a:solidFill>
                <a:effectLst/>
                <a:latin typeface="ChronicaPro-Book"/>
              </a:rPr>
              <a:t>Bill Harris.</a:t>
            </a:r>
            <a:br>
              <a:rPr lang="en-US" sz="2400" b="0" i="0" dirty="0">
                <a:solidFill>
                  <a:srgbClr val="242021"/>
                </a:solidFill>
                <a:effectLst/>
                <a:latin typeface="ChronicaPro-Book"/>
              </a:rPr>
            </a:br>
            <a:r>
              <a:rPr lang="en-US" sz="2400" b="0" i="1" dirty="0">
                <a:solidFill>
                  <a:srgbClr val="242021"/>
                </a:solidFill>
                <a:effectLst/>
                <a:latin typeface="ChronicaProMediumIt"/>
              </a:rPr>
              <a:t>Tom: 	</a:t>
            </a:r>
            <a:r>
              <a:rPr lang="en-US" sz="2400" b="0" i="0" dirty="0">
                <a:solidFill>
                  <a:srgbClr val="242021"/>
                </a:solidFill>
                <a:effectLst/>
                <a:latin typeface="ChronicaPro-Book"/>
              </a:rPr>
              <a:t>What do you think of it?</a:t>
            </a:r>
            <a:br>
              <a:rPr lang="en-US" sz="2400" b="0" i="0" dirty="0">
                <a:solidFill>
                  <a:srgbClr val="242021"/>
                </a:solidFill>
                <a:effectLst/>
                <a:latin typeface="ChronicaPro-Book"/>
              </a:rPr>
            </a:br>
            <a:r>
              <a:rPr lang="en-US" sz="2400" b="0" i="1" dirty="0">
                <a:solidFill>
                  <a:srgbClr val="242021"/>
                </a:solidFill>
                <a:effectLst/>
                <a:latin typeface="ChronicaProMediumIt"/>
              </a:rPr>
              <a:t>Lan: 	</a:t>
            </a:r>
            <a:r>
              <a:rPr lang="en-US" sz="2400" b="0" i="0" dirty="0">
                <a:solidFill>
                  <a:srgbClr val="242021"/>
                </a:solidFill>
                <a:effectLst/>
                <a:latin typeface="ChronicaPro-Book"/>
              </a:rPr>
              <a:t>It’s very (5) </a:t>
            </a:r>
            <a:r>
              <a:rPr lang="en-US" sz="2400" b="0" i="0" dirty="0">
                <a:solidFill>
                  <a:srgbClr val="949599"/>
                </a:solidFill>
                <a:effectLst/>
                <a:latin typeface="ChronicaPro-Book"/>
              </a:rPr>
              <a:t>_____________</a:t>
            </a:r>
            <a:r>
              <a:rPr lang="en-US" sz="2400" b="0" i="0" dirty="0">
                <a:solidFill>
                  <a:srgbClr val="242021"/>
                </a:solidFill>
                <a:effectLst/>
                <a:latin typeface="ChronicaPro-Book"/>
              </a:rPr>
              <a:t>.</a:t>
            </a:r>
            <a:br>
              <a:rPr lang="en-US" sz="2400" b="0" i="0" dirty="0">
                <a:solidFill>
                  <a:srgbClr val="242021"/>
                </a:solidFill>
                <a:effectLst/>
                <a:latin typeface="ChronicaPro-Book"/>
              </a:rPr>
            </a:br>
            <a:r>
              <a:rPr lang="en-US" sz="2400" b="0" i="1" dirty="0">
                <a:solidFill>
                  <a:srgbClr val="242021"/>
                </a:solidFill>
                <a:effectLst/>
                <a:latin typeface="ChronicaProMediumIt"/>
              </a:rPr>
              <a:t>Tom: 	</a:t>
            </a:r>
            <a:r>
              <a:rPr lang="en-US" sz="2400" b="0" i="0" dirty="0">
                <a:solidFill>
                  <a:srgbClr val="242021"/>
                </a:solidFill>
                <a:effectLst/>
                <a:latin typeface="ChronicaPro-Book"/>
              </a:rPr>
              <a:t>Thank you</a:t>
            </a:r>
            <a:r>
              <a:rPr lang="en-US" sz="2400" dirty="0"/>
              <a:t>.</a:t>
            </a:r>
          </a:p>
        </p:txBody>
      </p:sp>
      <p:sp>
        <p:nvSpPr>
          <p:cNvPr id="16" name="TextBox 15">
            <a:extLst>
              <a:ext uri="{FF2B5EF4-FFF2-40B4-BE49-F238E27FC236}">
                <a16:creationId xmlns:a16="http://schemas.microsoft.com/office/drawing/2014/main" id="{34AB9D67-8079-4E65-896E-A7C76E695A39}"/>
              </a:ext>
            </a:extLst>
          </p:cNvPr>
          <p:cNvSpPr txBox="1"/>
          <p:nvPr/>
        </p:nvSpPr>
        <p:spPr>
          <a:xfrm>
            <a:off x="6662680" y="1773969"/>
            <a:ext cx="1271690" cy="492443"/>
          </a:xfrm>
          <a:prstGeom prst="rect">
            <a:avLst/>
          </a:prstGeom>
          <a:noFill/>
        </p:spPr>
        <p:txBody>
          <a:bodyPr wrap="square">
            <a:spAutoFit/>
          </a:bodyPr>
          <a:lstStyle/>
          <a:p>
            <a:r>
              <a:rPr lang="en-US" sz="2600" b="1" dirty="0">
                <a:solidFill>
                  <a:srgbClr val="FF0000"/>
                </a:solidFill>
              </a:rPr>
              <a:t>best </a:t>
            </a:r>
          </a:p>
        </p:txBody>
      </p:sp>
      <p:sp>
        <p:nvSpPr>
          <p:cNvPr id="17" name="TextBox 16">
            <a:extLst>
              <a:ext uri="{FF2B5EF4-FFF2-40B4-BE49-F238E27FC236}">
                <a16:creationId xmlns:a16="http://schemas.microsoft.com/office/drawing/2014/main" id="{1FBF61B4-A9A4-458E-AE31-6186B3B491E4}"/>
              </a:ext>
            </a:extLst>
          </p:cNvPr>
          <p:cNvSpPr txBox="1"/>
          <p:nvPr/>
        </p:nvSpPr>
        <p:spPr>
          <a:xfrm>
            <a:off x="3161884" y="2213106"/>
            <a:ext cx="1563284" cy="492443"/>
          </a:xfrm>
          <a:prstGeom prst="rect">
            <a:avLst/>
          </a:prstGeom>
          <a:noFill/>
        </p:spPr>
        <p:txBody>
          <a:bodyPr wrap="square">
            <a:spAutoFit/>
          </a:bodyPr>
          <a:lstStyle/>
          <a:p>
            <a:r>
              <a:rPr lang="en-US" sz="2600" b="1" dirty="0">
                <a:solidFill>
                  <a:srgbClr val="FF0000"/>
                </a:solidFill>
              </a:rPr>
              <a:t>comedies </a:t>
            </a:r>
          </a:p>
        </p:txBody>
      </p:sp>
      <p:sp>
        <p:nvSpPr>
          <p:cNvPr id="19" name="TextBox 18">
            <a:extLst>
              <a:ext uri="{FF2B5EF4-FFF2-40B4-BE49-F238E27FC236}">
                <a16:creationId xmlns:a16="http://schemas.microsoft.com/office/drawing/2014/main" id="{3295D970-6DD2-41DA-86EA-6E04755F9274}"/>
              </a:ext>
            </a:extLst>
          </p:cNvPr>
          <p:cNvSpPr txBox="1"/>
          <p:nvPr/>
        </p:nvSpPr>
        <p:spPr>
          <a:xfrm>
            <a:off x="5772268" y="2627262"/>
            <a:ext cx="1780823" cy="492443"/>
          </a:xfrm>
          <a:prstGeom prst="rect">
            <a:avLst/>
          </a:prstGeom>
          <a:noFill/>
        </p:spPr>
        <p:txBody>
          <a:bodyPr wrap="square">
            <a:spAutoFit/>
          </a:bodyPr>
          <a:lstStyle/>
          <a:p>
            <a:r>
              <a:rPr lang="en-US" sz="2600" b="1">
                <a:solidFill>
                  <a:srgbClr val="FF0000"/>
                </a:solidFill>
              </a:rPr>
              <a:t>favourite </a:t>
            </a:r>
            <a:endParaRPr lang="en-US" sz="2600" b="1" dirty="0">
              <a:solidFill>
                <a:srgbClr val="FF0000"/>
              </a:solidFill>
            </a:endParaRPr>
          </a:p>
        </p:txBody>
      </p:sp>
      <p:sp>
        <p:nvSpPr>
          <p:cNvPr id="21" name="TextBox 20">
            <a:extLst>
              <a:ext uri="{FF2B5EF4-FFF2-40B4-BE49-F238E27FC236}">
                <a16:creationId xmlns:a16="http://schemas.microsoft.com/office/drawing/2014/main" id="{92DFFA5F-D9F1-4052-9EB2-F99B0FC7B1AE}"/>
              </a:ext>
            </a:extLst>
          </p:cNvPr>
          <p:cNvSpPr txBox="1"/>
          <p:nvPr/>
        </p:nvSpPr>
        <p:spPr>
          <a:xfrm>
            <a:off x="3194541" y="3465497"/>
            <a:ext cx="1497970" cy="492443"/>
          </a:xfrm>
          <a:prstGeom prst="rect">
            <a:avLst/>
          </a:prstGeom>
          <a:noFill/>
        </p:spPr>
        <p:txBody>
          <a:bodyPr wrap="square">
            <a:spAutoFit/>
          </a:bodyPr>
          <a:lstStyle/>
          <a:p>
            <a:r>
              <a:rPr lang="en-US" sz="2600" b="1" dirty="0">
                <a:solidFill>
                  <a:srgbClr val="FF0000"/>
                </a:solidFill>
              </a:rPr>
              <a:t>stars </a:t>
            </a:r>
          </a:p>
        </p:txBody>
      </p:sp>
      <p:sp>
        <p:nvSpPr>
          <p:cNvPr id="23" name="TextBox 22">
            <a:extLst>
              <a:ext uri="{FF2B5EF4-FFF2-40B4-BE49-F238E27FC236}">
                <a16:creationId xmlns:a16="http://schemas.microsoft.com/office/drawing/2014/main" id="{324BA644-6B6C-415C-94F7-A9914586703B}"/>
              </a:ext>
            </a:extLst>
          </p:cNvPr>
          <p:cNvSpPr txBox="1"/>
          <p:nvPr/>
        </p:nvSpPr>
        <p:spPr>
          <a:xfrm>
            <a:off x="3624088" y="4728749"/>
            <a:ext cx="1542643" cy="492443"/>
          </a:xfrm>
          <a:prstGeom prst="rect">
            <a:avLst/>
          </a:prstGeom>
          <a:noFill/>
        </p:spPr>
        <p:txBody>
          <a:bodyPr wrap="square">
            <a:spAutoFit/>
          </a:bodyPr>
          <a:lstStyle/>
          <a:p>
            <a:r>
              <a:rPr lang="en-US" sz="2600" b="1" dirty="0">
                <a:solidFill>
                  <a:srgbClr val="FF0000"/>
                </a:solidFill>
              </a:rPr>
              <a:t>funny</a:t>
            </a:r>
          </a:p>
        </p:txBody>
      </p:sp>
      <p:pic>
        <p:nvPicPr>
          <p:cNvPr id="2" name="05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492946" y="1519447"/>
            <a:ext cx="1001486" cy="1001486"/>
          </a:xfrm>
          <a:prstGeom prst="rect">
            <a:avLst/>
          </a:prstGeom>
        </p:spPr>
      </p:pic>
    </p:spTree>
    <p:extLst>
      <p:ext uri="{BB962C8B-B14F-4D97-AF65-F5344CB8AC3E}">
        <p14:creationId xmlns:p14="http://schemas.microsoft.com/office/powerpoint/2010/main" val="7139765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7"/>
                                        </p:tgtEl>
                                        <p:attrNameLst>
                                          <p:attrName>style.visibility</p:attrName>
                                        </p:attrNameLst>
                                      </p:cBhvr>
                                      <p:to>
                                        <p:strVal val="visible"/>
                                      </p:to>
                                    </p:set>
                                    <p:animEffect transition="in" filter="fade">
                                      <p:cBhvr>
                                        <p:cTn id="14" dur="1000"/>
                                        <p:tgtEl>
                                          <p:spTgt spid="17"/>
                                        </p:tgtEl>
                                      </p:cBhvr>
                                    </p:animEffect>
                                    <p:anim calcmode="lin" valueType="num">
                                      <p:cBhvr>
                                        <p:cTn id="15" dur="1000" fill="hold"/>
                                        <p:tgtEl>
                                          <p:spTgt spid="17"/>
                                        </p:tgtEl>
                                        <p:attrNameLst>
                                          <p:attrName>ppt_x</p:attrName>
                                        </p:attrNameLst>
                                      </p:cBhvr>
                                      <p:tavLst>
                                        <p:tav tm="0">
                                          <p:val>
                                            <p:strVal val="#ppt_x"/>
                                          </p:val>
                                        </p:tav>
                                        <p:tav tm="100000">
                                          <p:val>
                                            <p:strVal val="#ppt_x"/>
                                          </p:val>
                                        </p:tav>
                                      </p:tavLst>
                                    </p:anim>
                                    <p:anim calcmode="lin" valueType="num">
                                      <p:cBhvr>
                                        <p:cTn id="16"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fade">
                                      <p:cBhvr>
                                        <p:cTn id="28" dur="1000"/>
                                        <p:tgtEl>
                                          <p:spTgt spid="21"/>
                                        </p:tgtEl>
                                      </p:cBhvr>
                                    </p:animEffect>
                                    <p:anim calcmode="lin" valueType="num">
                                      <p:cBhvr>
                                        <p:cTn id="29" dur="1000" fill="hold"/>
                                        <p:tgtEl>
                                          <p:spTgt spid="21"/>
                                        </p:tgtEl>
                                        <p:attrNameLst>
                                          <p:attrName>ppt_x</p:attrName>
                                        </p:attrNameLst>
                                      </p:cBhvr>
                                      <p:tavLst>
                                        <p:tav tm="0">
                                          <p:val>
                                            <p:strVal val="#ppt_x"/>
                                          </p:val>
                                        </p:tav>
                                        <p:tav tm="100000">
                                          <p:val>
                                            <p:strVal val="#ppt_x"/>
                                          </p:val>
                                        </p:tav>
                                      </p:tavLst>
                                    </p:anim>
                                    <p:anim calcmode="lin" valueType="num">
                                      <p:cBhvr>
                                        <p:cTn id="30"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23"/>
                                        </p:tgtEl>
                                        <p:attrNameLst>
                                          <p:attrName>style.visibility</p:attrName>
                                        </p:attrNameLst>
                                      </p:cBhvr>
                                      <p:to>
                                        <p:strVal val="visible"/>
                                      </p:to>
                                    </p:set>
                                    <p:animEffect transition="in" filter="fade">
                                      <p:cBhvr>
                                        <p:cTn id="35" dur="1000"/>
                                        <p:tgtEl>
                                          <p:spTgt spid="23"/>
                                        </p:tgtEl>
                                      </p:cBhvr>
                                    </p:animEffect>
                                    <p:anim calcmode="lin" valueType="num">
                                      <p:cBhvr>
                                        <p:cTn id="36" dur="1000" fill="hold"/>
                                        <p:tgtEl>
                                          <p:spTgt spid="23"/>
                                        </p:tgtEl>
                                        <p:attrNameLst>
                                          <p:attrName>ppt_x</p:attrName>
                                        </p:attrNameLst>
                                      </p:cBhvr>
                                      <p:tavLst>
                                        <p:tav tm="0">
                                          <p:val>
                                            <p:strVal val="#ppt_x"/>
                                          </p:val>
                                        </p:tav>
                                        <p:tav tm="100000">
                                          <p:val>
                                            <p:strVal val="#ppt_x"/>
                                          </p:val>
                                        </p:tav>
                                      </p:tavLst>
                                    </p:anim>
                                    <p:anim calcmode="lin" valueType="num">
                                      <p:cBhvr>
                                        <p:cTn id="37"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63764" fill="hold"/>
                                        <p:tgtEl>
                                          <p:spTgt spid="2"/>
                                        </p:tgtEl>
                                      </p:cBhvr>
                                    </p:cmd>
                                  </p:childTnLst>
                                </p:cTn>
                              </p:par>
                            </p:childTnLst>
                          </p:cTn>
                        </p:par>
                      </p:childTnLst>
                    </p:cTn>
                  </p:par>
                </p:childTnLst>
              </p:cTn>
              <p:nextCondLst>
                <p:cond evt="onClick" delay="0">
                  <p:tgtEl>
                    <p:spTgt spid="2"/>
                  </p:tgtEl>
                </p:cond>
              </p:nextCondLst>
            </p:seq>
            <p:audio>
              <p:cMediaNode vol="80000">
                <p:cTn id="43" fill="hold" display="0">
                  <p:stCondLst>
                    <p:cond delay="indefinite"/>
                  </p:stCondLst>
                  <p:endCondLst>
                    <p:cond evt="onStopAudio" delay="0">
                      <p:tgtEl>
                        <p:sldTgt/>
                      </p:tgtEl>
                    </p:cond>
                  </p:endCondLst>
                </p:cTn>
                <p:tgtEl>
                  <p:spTgt spid="2"/>
                </p:tgtEl>
              </p:cMediaNode>
            </p:audio>
          </p:childTnLst>
        </p:cTn>
      </p:par>
    </p:tnLst>
    <p:bldLst>
      <p:bldP spid="16" grpId="0"/>
      <p:bldP spid="17" grpId="0"/>
      <p:bldP spid="19" grpId="0"/>
      <p:bldP spid="21" grpId="0"/>
      <p:bldP spid="2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8" name="TextBox 7"/>
          <p:cNvSpPr txBox="1"/>
          <p:nvPr/>
        </p:nvSpPr>
        <p:spPr>
          <a:xfrm>
            <a:off x="487067" y="316653"/>
            <a:ext cx="6308588"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A SURVEY ABOUT FILMS</a:t>
            </a:r>
          </a:p>
        </p:txBody>
      </p:sp>
      <p:sp>
        <p:nvSpPr>
          <p:cNvPr id="10" name="TextBox 9">
            <a:extLst>
              <a:ext uri="{FF2B5EF4-FFF2-40B4-BE49-F238E27FC236}">
                <a16:creationId xmlns:a16="http://schemas.microsoft.com/office/drawing/2014/main" id="{2BB43E80-FAEA-47DF-A3AD-0CC4402B18A7}"/>
              </a:ext>
            </a:extLst>
          </p:cNvPr>
          <p:cNvSpPr txBox="1"/>
          <p:nvPr/>
        </p:nvSpPr>
        <p:spPr>
          <a:xfrm>
            <a:off x="1042458" y="1378057"/>
            <a:ext cx="10964012" cy="461665"/>
          </a:xfrm>
          <a:prstGeom prst="rect">
            <a:avLst/>
          </a:prstGeom>
          <a:noFill/>
          <a:effectLst/>
        </p:spPr>
        <p:txBody>
          <a:bodyPr wrap="square" rtlCol="0">
            <a:spAutoFit/>
          </a:bodyPr>
          <a:lstStyle/>
          <a:p>
            <a:r>
              <a:rPr lang="en-US" sz="2400" b="1" dirty="0">
                <a:effectLst>
                  <a:glow rad="88900">
                    <a:schemeClr val="bg1"/>
                  </a:glow>
                </a:effectLst>
                <a:latin typeface="Arial" panose="020B0604020202020204" pitchFamily="34" charset="0"/>
                <a:cs typeface="Arial" panose="020B0604020202020204" pitchFamily="34" charset="0"/>
              </a:rPr>
              <a:t>Work in groups. Do a survey about your group members’ </a:t>
            </a:r>
            <a:r>
              <a:rPr lang="en-US" sz="2400" b="1" dirty="0" err="1">
                <a:effectLst>
                  <a:glow rad="88900">
                    <a:schemeClr val="bg1"/>
                  </a:glow>
                </a:effectLst>
                <a:latin typeface="Arial" panose="020B0604020202020204" pitchFamily="34" charset="0"/>
                <a:cs typeface="Arial" panose="020B0604020202020204" pitchFamily="34" charset="0"/>
              </a:rPr>
              <a:t>favourite</a:t>
            </a:r>
            <a:r>
              <a:rPr lang="en-US" sz="2400" b="1" dirty="0">
                <a:effectLst>
                  <a:glow rad="88900">
                    <a:schemeClr val="bg1"/>
                  </a:glow>
                </a:effectLst>
                <a:latin typeface="Arial" panose="020B0604020202020204" pitchFamily="34" charset="0"/>
                <a:cs typeface="Arial" panose="020B0604020202020204" pitchFamily="34" charset="0"/>
              </a:rPr>
              <a:t> films.</a:t>
            </a:r>
          </a:p>
        </p:txBody>
      </p:sp>
      <p:sp>
        <p:nvSpPr>
          <p:cNvPr id="12" name="Rounded Rectangle 15">
            <a:extLst>
              <a:ext uri="{FF2B5EF4-FFF2-40B4-BE49-F238E27FC236}">
                <a16:creationId xmlns:a16="http://schemas.microsoft.com/office/drawing/2014/main" id="{74473FAC-0397-4D1C-A049-50AA36857B1A}"/>
              </a:ext>
            </a:extLst>
          </p:cNvPr>
          <p:cNvSpPr/>
          <p:nvPr/>
        </p:nvSpPr>
        <p:spPr>
          <a:xfrm>
            <a:off x="487067" y="1357587"/>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3" name="TextBox 12">
            <a:extLst>
              <a:ext uri="{FF2B5EF4-FFF2-40B4-BE49-F238E27FC236}">
                <a16:creationId xmlns:a16="http://schemas.microsoft.com/office/drawing/2014/main" id="{96732016-9C21-43F6-BAD2-DB9F782F74FB}"/>
              </a:ext>
            </a:extLst>
          </p:cNvPr>
          <p:cNvSpPr txBox="1"/>
          <p:nvPr/>
        </p:nvSpPr>
        <p:spPr>
          <a:xfrm>
            <a:off x="539852" y="1254947"/>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pic>
        <p:nvPicPr>
          <p:cNvPr id="15" name="Picture 2" descr="Download Survey - Clipart Survey - Full Size PNG Image - PNGkit">
            <a:extLst>
              <a:ext uri="{FF2B5EF4-FFF2-40B4-BE49-F238E27FC236}">
                <a16:creationId xmlns:a16="http://schemas.microsoft.com/office/drawing/2014/main" id="{DBB4FD4F-7F77-4718-9E6C-6CE2ECB92EA0}"/>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36435" y="2564708"/>
            <a:ext cx="2348216" cy="282492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5"/>
          <a:stretch>
            <a:fillRect/>
          </a:stretch>
        </p:blipFill>
        <p:spPr>
          <a:xfrm>
            <a:off x="4294600" y="2241350"/>
            <a:ext cx="6701952" cy="3743813"/>
          </a:xfrm>
          <a:prstGeom prst="rect">
            <a:avLst/>
          </a:prstGeom>
        </p:spPr>
      </p:pic>
    </p:spTree>
    <p:extLst>
      <p:ext uri="{BB962C8B-B14F-4D97-AF65-F5344CB8AC3E}">
        <p14:creationId xmlns:p14="http://schemas.microsoft.com/office/powerpoint/2010/main" val="307158816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Math with Mrs. D: Industrial Revolution Presentation with a Smidgen of Math">
            <a:extLst>
              <a:ext uri="{FF2B5EF4-FFF2-40B4-BE49-F238E27FC236}">
                <a16:creationId xmlns:a16="http://schemas.microsoft.com/office/drawing/2014/main" id="{DFA92F69-B362-43B5-86C3-966CDB3844BE}"/>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198302" y="2285249"/>
            <a:ext cx="3567975" cy="397000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5" name="TextBox 14">
            <a:extLst>
              <a:ext uri="{FF2B5EF4-FFF2-40B4-BE49-F238E27FC236}">
                <a16:creationId xmlns:a16="http://schemas.microsoft.com/office/drawing/2014/main" id="{8D42F56D-7C23-4C65-9CF0-2F3EAD799934}"/>
              </a:ext>
            </a:extLst>
          </p:cNvPr>
          <p:cNvSpPr txBox="1"/>
          <p:nvPr/>
        </p:nvSpPr>
        <p:spPr>
          <a:xfrm>
            <a:off x="487066" y="207818"/>
            <a:ext cx="5840997"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FURTHER PRACTICE</a:t>
            </a:r>
          </a:p>
        </p:txBody>
      </p:sp>
      <p:pic>
        <p:nvPicPr>
          <p:cNvPr id="2" name="a3a8a25bafad357e71faac622e90c895">
            <a:hlinkClick r:id="" action="ppaction://media"/>
            <a:extLst>
              <a:ext uri="{FF2B5EF4-FFF2-40B4-BE49-F238E27FC236}">
                <a16:creationId xmlns:a16="http://schemas.microsoft.com/office/drawing/2014/main" id="{65395B37-9FDF-4115-B1A6-7E584CB0645B}"/>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 t="5143" r="1187" b="43018"/>
          <a:stretch/>
        </p:blipFill>
        <p:spPr>
          <a:xfrm>
            <a:off x="3766277" y="1877494"/>
            <a:ext cx="3872343" cy="4687982"/>
          </a:xfrm>
          <a:prstGeom prst="roundRect">
            <a:avLst>
              <a:gd name="adj" fmla="val 5439"/>
            </a:avLst>
          </a:prstGeom>
          <a:ln>
            <a:noFill/>
          </a:ln>
          <a:effectLst>
            <a:innerShdw blurRad="114300" dist="50800">
              <a:srgbClr val="000000">
                <a:alpha val="0"/>
              </a:srgbClr>
            </a:innerShdw>
          </a:effectLst>
        </p:spPr>
      </p:pic>
      <p:sp>
        <p:nvSpPr>
          <p:cNvPr id="3" name="Speech Bubble: Rectangle with Corners Rounded 2">
            <a:extLst>
              <a:ext uri="{FF2B5EF4-FFF2-40B4-BE49-F238E27FC236}">
                <a16:creationId xmlns:a16="http://schemas.microsoft.com/office/drawing/2014/main" id="{D7A02F89-3DBB-4D98-9AE4-5BF33AE89B02}"/>
              </a:ext>
            </a:extLst>
          </p:cNvPr>
          <p:cNvSpPr/>
          <p:nvPr/>
        </p:nvSpPr>
        <p:spPr>
          <a:xfrm>
            <a:off x="7767204" y="1975025"/>
            <a:ext cx="4025772" cy="4590451"/>
          </a:xfrm>
          <a:prstGeom prst="wedgeRoundRectCallout">
            <a:avLst>
              <a:gd name="adj1" fmla="val -86209"/>
              <a:gd name="adj2" fmla="val -31597"/>
              <a:gd name="adj3" fmla="val 16667"/>
            </a:avLst>
          </a:prstGeom>
          <a:noFill/>
          <a:ln w="57150">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20000"/>
              </a:lnSpc>
              <a:spcBef>
                <a:spcPts val="600"/>
              </a:spcBef>
              <a:spcAft>
                <a:spcPts val="600"/>
              </a:spcAft>
            </a:pPr>
            <a:r>
              <a:rPr lang="en-GB" sz="2400" i="1" dirty="0">
                <a:solidFill>
                  <a:schemeClr val="accent6">
                    <a:lumMod val="50000"/>
                  </a:schemeClr>
                </a:solidFill>
                <a:effectLst>
                  <a:outerShdw blurRad="38100" dist="38100" dir="2700000" algn="tl">
                    <a:srgbClr val="000000">
                      <a:alpha val="43137"/>
                    </a:srgbClr>
                  </a:outerShdw>
                </a:effectLst>
                <a:latin typeface="ChronicaProMediumIt"/>
              </a:rPr>
              <a:t>My friend's name is Steve. His favourite film is Finding Nemo because he loves animated films from Disney. The main character "Nemo" was voiced by Albert Brooks. This animated film is both educational, moving </a:t>
            </a:r>
            <a:r>
              <a:rPr lang="en-GB" sz="2400" b="0" i="1" dirty="0">
                <a:solidFill>
                  <a:schemeClr val="accent6">
                    <a:lumMod val="50000"/>
                  </a:schemeClr>
                </a:solidFill>
                <a:effectLst>
                  <a:outerShdw blurRad="38100" dist="38100" dir="2700000" algn="tl">
                    <a:srgbClr val="000000">
                      <a:alpha val="43137"/>
                    </a:srgbClr>
                  </a:outerShdw>
                </a:effectLst>
                <a:latin typeface="ChronicaProMediumIt"/>
              </a:rPr>
              <a:t>and funny.</a:t>
            </a:r>
            <a:endParaRPr lang="en-GB" sz="2400" i="1" dirty="0">
              <a:solidFill>
                <a:schemeClr val="accent6">
                  <a:lumMod val="50000"/>
                </a:schemeClr>
              </a:solidFill>
              <a:effectLst>
                <a:outerShdw blurRad="38100" dist="38100" dir="2700000" algn="tl">
                  <a:srgbClr val="000000">
                    <a:alpha val="43137"/>
                  </a:srgbClr>
                </a:outerShdw>
              </a:effectLst>
              <a:latin typeface="ChronicaProMediumIt"/>
            </a:endParaRPr>
          </a:p>
        </p:txBody>
      </p:sp>
      <p:sp>
        <p:nvSpPr>
          <p:cNvPr id="7" name="TextBox 6">
            <a:extLst>
              <a:ext uri="{FF2B5EF4-FFF2-40B4-BE49-F238E27FC236}">
                <a16:creationId xmlns:a16="http://schemas.microsoft.com/office/drawing/2014/main" id="{2BB43E80-FAEA-47DF-A3AD-0CC4402B18A7}"/>
              </a:ext>
            </a:extLst>
          </p:cNvPr>
          <p:cNvSpPr txBox="1"/>
          <p:nvPr/>
        </p:nvSpPr>
        <p:spPr>
          <a:xfrm>
            <a:off x="1042458" y="1215784"/>
            <a:ext cx="10964012" cy="523220"/>
          </a:xfrm>
          <a:prstGeom prst="rect">
            <a:avLst/>
          </a:prstGeom>
          <a:noFill/>
          <a:effectLst/>
        </p:spPr>
        <p:txBody>
          <a:bodyPr wrap="square" rtlCol="0">
            <a:spAutoFit/>
          </a:bodyPr>
          <a:lstStyle/>
          <a:p>
            <a:r>
              <a:rPr lang="en-US" sz="2800" b="1" dirty="0">
                <a:effectLst>
                  <a:glow rad="88900">
                    <a:schemeClr val="bg1"/>
                  </a:glow>
                </a:effectLst>
                <a:latin typeface="Arial" panose="020B0604020202020204" pitchFamily="34" charset="0"/>
                <a:cs typeface="Arial" panose="020B0604020202020204" pitchFamily="34" charset="0"/>
              </a:rPr>
              <a:t>Report your results to the class.</a:t>
            </a:r>
          </a:p>
        </p:txBody>
      </p:sp>
      <p:sp>
        <p:nvSpPr>
          <p:cNvPr id="9" name="Rounded Rectangle 15">
            <a:extLst>
              <a:ext uri="{FF2B5EF4-FFF2-40B4-BE49-F238E27FC236}">
                <a16:creationId xmlns:a16="http://schemas.microsoft.com/office/drawing/2014/main" id="{74473FAC-0397-4D1C-A049-50AA36857B1A}"/>
              </a:ext>
            </a:extLst>
          </p:cNvPr>
          <p:cNvSpPr/>
          <p:nvPr/>
        </p:nvSpPr>
        <p:spPr>
          <a:xfrm>
            <a:off x="487067" y="1215784"/>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0" name="TextBox 9">
            <a:extLst>
              <a:ext uri="{FF2B5EF4-FFF2-40B4-BE49-F238E27FC236}">
                <a16:creationId xmlns:a16="http://schemas.microsoft.com/office/drawing/2014/main" id="{96732016-9C21-43F6-BAD2-DB9F782F74FB}"/>
              </a:ext>
            </a:extLst>
          </p:cNvPr>
          <p:cNvSpPr txBox="1"/>
          <p:nvPr/>
        </p:nvSpPr>
        <p:spPr>
          <a:xfrm>
            <a:off x="539852" y="1113144"/>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Tree>
    <p:extLst>
      <p:ext uri="{BB962C8B-B14F-4D97-AF65-F5344CB8AC3E}">
        <p14:creationId xmlns:p14="http://schemas.microsoft.com/office/powerpoint/2010/main" val="31829747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69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wipe(down)">
                                      <p:cBhvr>
                                        <p:cTn id="11" dur="500"/>
                                        <p:tgtEl>
                                          <p:spTgt spid="2"/>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wipe(down)">
                                      <p:cBhvr>
                                        <p:cTn id="1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5" fill="hold" display="0">
                  <p:stCondLst>
                    <p:cond delay="indefinite"/>
                  </p:stCondLst>
                </p:cTn>
                <p:tgtEl>
                  <p:spTgt spid="2"/>
                </p:tgtEl>
              </p:cMediaNode>
            </p:video>
            <p:seq concurrent="1" nextAc="seek">
              <p:cTn id="16" restart="whenNotActive" fill="hold" evtFilter="cancelBubble" nodeType="interactiveSeq">
                <p:stCondLst>
                  <p:cond evt="onClick" delay="0">
                    <p:tgtEl>
                      <p:spTgt spid="2"/>
                    </p:tgtEl>
                  </p:cond>
                </p:stCondLst>
                <p:endSync evt="end" delay="0">
                  <p:rtn val="all"/>
                </p:endSync>
                <p:childTnLst>
                  <p:par>
                    <p:cTn id="17" fill="hold">
                      <p:stCondLst>
                        <p:cond delay="0"/>
                      </p:stCondLst>
                      <p:childTnLst>
                        <p:par>
                          <p:cTn id="18" fill="hold">
                            <p:stCondLst>
                              <p:cond delay="0"/>
                            </p:stCondLst>
                            <p:childTnLst>
                              <p:par>
                                <p:cTn id="19" presetID="2" presetClass="mediacall" presetSubtype="0" fill="hold" nodeType="clickEffect">
                                  <p:stCondLst>
                                    <p:cond delay="0"/>
                                  </p:stCondLst>
                                  <p:childTnLst>
                                    <p:cmd type="call" cmd="togglePause">
                                      <p:cBhvr>
                                        <p:cTn id="20" dur="1" fill="hold"/>
                                        <p:tgtEl>
                                          <p:spTgt spid="2"/>
                                        </p:tgtEl>
                                      </p:cBhvr>
                                    </p:cmd>
                                  </p:childTnLst>
                                </p:cTn>
                              </p:par>
                            </p:childTnLst>
                          </p:cTn>
                        </p:par>
                      </p:childTnLst>
                    </p:cTn>
                  </p:par>
                </p:childTnLst>
              </p:cTn>
              <p:nextCondLst>
                <p:cond evt="onClick" delay="0">
                  <p:tgtEl>
                    <p:spTgt spid="2"/>
                  </p:tgtEl>
                </p:cond>
              </p:nextCondLst>
            </p:seq>
          </p:childTnLst>
        </p:cTn>
      </p:par>
    </p:tnLst>
    <p:bldLst>
      <p:bldP spid="3"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5" name="TextBox 4">
            <a:extLst>
              <a:ext uri="{FF2B5EF4-FFF2-40B4-BE49-F238E27FC236}">
                <a16:creationId xmlns:a16="http://schemas.microsoft.com/office/drawing/2014/main" id="{8D42F56D-7C23-4C65-9CF0-2F3EAD799934}"/>
              </a:ext>
            </a:extLst>
          </p:cNvPr>
          <p:cNvSpPr txBox="1"/>
          <p:nvPr/>
        </p:nvSpPr>
        <p:spPr>
          <a:xfrm>
            <a:off x="487066" y="207818"/>
            <a:ext cx="5840997"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FURTHER PRACTICE</a:t>
            </a:r>
          </a:p>
        </p:txBody>
      </p:sp>
      <p:sp>
        <p:nvSpPr>
          <p:cNvPr id="6" name="TextBox 5">
            <a:extLst>
              <a:ext uri="{FF2B5EF4-FFF2-40B4-BE49-F238E27FC236}">
                <a16:creationId xmlns:a16="http://schemas.microsoft.com/office/drawing/2014/main" id="{2BB43E80-FAEA-47DF-A3AD-0CC4402B18A7}"/>
              </a:ext>
            </a:extLst>
          </p:cNvPr>
          <p:cNvSpPr txBox="1"/>
          <p:nvPr/>
        </p:nvSpPr>
        <p:spPr>
          <a:xfrm>
            <a:off x="1042458" y="1240168"/>
            <a:ext cx="10964012" cy="523220"/>
          </a:xfrm>
          <a:prstGeom prst="rect">
            <a:avLst/>
          </a:prstGeom>
          <a:noFill/>
          <a:effectLst/>
        </p:spPr>
        <p:txBody>
          <a:bodyPr wrap="square" rtlCol="0">
            <a:spAutoFit/>
          </a:bodyPr>
          <a:lstStyle/>
          <a:p>
            <a:r>
              <a:rPr lang="en-US" sz="2800" b="1" smtClean="0">
                <a:effectLst>
                  <a:glow rad="88900">
                    <a:schemeClr val="bg1"/>
                  </a:glow>
                </a:effectLst>
                <a:latin typeface="Arial" panose="020B0604020202020204" pitchFamily="34" charset="0"/>
                <a:cs typeface="Arial" panose="020B0604020202020204" pitchFamily="34" charset="0"/>
              </a:rPr>
              <a:t>Report your results to the class.</a:t>
            </a:r>
            <a:endParaRPr lang="en-US" sz="2800" b="1" dirty="0">
              <a:effectLst>
                <a:glow rad="88900">
                  <a:schemeClr val="bg1"/>
                </a:glow>
              </a:effectLst>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6732016-9C21-43F6-BAD2-DB9F782F74FB}"/>
              </a:ext>
            </a:extLst>
          </p:cNvPr>
          <p:cNvSpPr txBox="1"/>
          <p:nvPr/>
        </p:nvSpPr>
        <p:spPr>
          <a:xfrm>
            <a:off x="539852" y="1113144"/>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5</a:t>
            </a:r>
          </a:p>
        </p:txBody>
      </p:sp>
      <p:sp>
        <p:nvSpPr>
          <p:cNvPr id="8" name="Rounded Rectangle 15">
            <a:extLst>
              <a:ext uri="{FF2B5EF4-FFF2-40B4-BE49-F238E27FC236}">
                <a16:creationId xmlns:a16="http://schemas.microsoft.com/office/drawing/2014/main" id="{74473FAC-0397-4D1C-A049-50AA36857B1A}"/>
              </a:ext>
            </a:extLst>
          </p:cNvPr>
          <p:cNvSpPr/>
          <p:nvPr/>
        </p:nvSpPr>
        <p:spPr>
          <a:xfrm>
            <a:off x="487067" y="1308524"/>
            <a:ext cx="502606" cy="484705"/>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9" name="TextBox 8">
            <a:extLst>
              <a:ext uri="{FF2B5EF4-FFF2-40B4-BE49-F238E27FC236}">
                <a16:creationId xmlns:a16="http://schemas.microsoft.com/office/drawing/2014/main" id="{96732016-9C21-43F6-BAD2-DB9F782F74FB}"/>
              </a:ext>
            </a:extLst>
          </p:cNvPr>
          <p:cNvSpPr txBox="1"/>
          <p:nvPr/>
        </p:nvSpPr>
        <p:spPr>
          <a:xfrm>
            <a:off x="539852" y="1187984"/>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4</a:t>
            </a:r>
          </a:p>
        </p:txBody>
      </p:sp>
      <p:sp>
        <p:nvSpPr>
          <p:cNvPr id="10" name="Rectangle 9"/>
          <p:cNvSpPr/>
          <p:nvPr/>
        </p:nvSpPr>
        <p:spPr>
          <a:xfrm>
            <a:off x="4573333" y="3467873"/>
            <a:ext cx="5498592" cy="2246769"/>
          </a:xfrm>
          <a:prstGeom prst="rect">
            <a:avLst/>
          </a:prstGeom>
          <a:solidFill>
            <a:schemeClr val="accent6">
              <a:lumMod val="20000"/>
              <a:lumOff val="80000"/>
            </a:schemeClr>
          </a:solidFill>
        </p:spPr>
        <p:txBody>
          <a:bodyPr wrap="square">
            <a:spAutoFit/>
          </a:bodyPr>
          <a:lstStyle/>
          <a:p>
            <a:r>
              <a:rPr lang="en-US" sz="2800" dirty="0">
                <a:latin typeface="Times New Roman" panose="02020603050405020304" pitchFamily="18" charset="0"/>
                <a:ea typeface="Times New Roman" panose="02020603050405020304" pitchFamily="18" charset="0"/>
              </a:rPr>
              <a:t>My friend's name is Nam. His </a:t>
            </a:r>
            <a:r>
              <a:rPr lang="en-US" sz="2800" dirty="0" err="1">
                <a:latin typeface="Times New Roman" panose="02020603050405020304" pitchFamily="18" charset="0"/>
                <a:ea typeface="Times New Roman" panose="02020603050405020304" pitchFamily="18" charset="0"/>
              </a:rPr>
              <a:t>favourite</a:t>
            </a:r>
            <a:r>
              <a:rPr lang="en-US" sz="2800" dirty="0">
                <a:latin typeface="Times New Roman" panose="02020603050405020304" pitchFamily="18" charset="0"/>
                <a:ea typeface="Times New Roman" panose="02020603050405020304" pitchFamily="18" charset="0"/>
              </a:rPr>
              <a:t> film is Tom and Jerry because he likes cartoon. The main character are "Tom and Jerry" ,…. this film is funny.</a:t>
            </a:r>
            <a:endParaRPr lang="en-US" sz="2800" dirty="0"/>
          </a:p>
        </p:txBody>
      </p:sp>
      <p:pic>
        <p:nvPicPr>
          <p:cNvPr id="11" name="Picture 2" descr="Math with Mrs. D: Industrial Revolution Presentation with a Smidgen of Math">
            <a:extLst>
              <a:ext uri="{FF2B5EF4-FFF2-40B4-BE49-F238E27FC236}">
                <a16:creationId xmlns:a16="http://schemas.microsoft.com/office/drawing/2014/main" id="{DFA92F69-B362-43B5-86C3-966CDB3844BE}"/>
              </a:ext>
            </a:extLst>
          </p:cNvPr>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198302" y="2285249"/>
            <a:ext cx="3567975" cy="397000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p:cNvPicPr>
            <a:picLocks noChangeAspect="1"/>
          </p:cNvPicPr>
          <p:nvPr/>
        </p:nvPicPr>
        <p:blipFill>
          <a:blip r:embed="rId4"/>
          <a:stretch>
            <a:fillRect/>
          </a:stretch>
        </p:blipFill>
        <p:spPr>
          <a:xfrm>
            <a:off x="8669845" y="1193329"/>
            <a:ext cx="3022283" cy="1983316"/>
          </a:xfrm>
          <a:prstGeom prst="rect">
            <a:avLst/>
          </a:prstGeom>
        </p:spPr>
      </p:pic>
    </p:spTree>
    <p:extLst>
      <p:ext uri="{BB962C8B-B14F-4D97-AF65-F5344CB8AC3E}">
        <p14:creationId xmlns:p14="http://schemas.microsoft.com/office/powerpoint/2010/main" val="153066461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1083306"/>
          </a:xfrm>
          <a:prstGeom prst="rect">
            <a:avLst/>
          </a:prstGeom>
        </p:spPr>
      </p:pic>
      <p:sp>
        <p:nvSpPr>
          <p:cNvPr id="11" name="TextBox 10"/>
          <p:cNvSpPr txBox="1"/>
          <p:nvPr/>
        </p:nvSpPr>
        <p:spPr>
          <a:xfrm>
            <a:off x="487067" y="207665"/>
            <a:ext cx="4132696" cy="646331"/>
          </a:xfrm>
          <a:prstGeom prst="rect">
            <a:avLst/>
          </a:prstGeom>
          <a:noFill/>
          <a:effectLst/>
        </p:spPr>
        <p:txBody>
          <a:bodyPr wrap="square" rtlCol="0">
            <a:spAutoFit/>
          </a:bodyPr>
          <a:lstStyle/>
          <a:p>
            <a:r>
              <a:rPr lang="en-US" sz="3600" b="1">
                <a:effectLst>
                  <a:glow rad="88900">
                    <a:schemeClr val="bg1"/>
                  </a:glow>
                </a:effectLst>
                <a:latin typeface="Arial" panose="020B0604020202020204" pitchFamily="34" charset="0"/>
                <a:cs typeface="Arial" panose="020B0604020202020204" pitchFamily="34" charset="0"/>
              </a:rPr>
              <a:t>CONSOLIDATION</a:t>
            </a:r>
            <a:endParaRPr lang="en-US" sz="3600" b="1" dirty="0">
              <a:effectLst>
                <a:glow rad="88900">
                  <a:schemeClr val="bg1"/>
                </a:glow>
              </a:effectLst>
              <a:latin typeface="Arial" panose="020B0604020202020204" pitchFamily="34" charset="0"/>
              <a:cs typeface="Arial" panose="020B0604020202020204" pitchFamily="34" charset="0"/>
            </a:endParaRPr>
          </a:p>
        </p:txBody>
      </p:sp>
      <p:sp>
        <p:nvSpPr>
          <p:cNvPr id="9" name="TextBox 8">
            <a:extLst>
              <a:ext uri="{FF2B5EF4-FFF2-40B4-BE49-F238E27FC236}">
                <a16:creationId xmlns:a16="http://schemas.microsoft.com/office/drawing/2014/main" id="{C43B4EE5-D525-4443-B04E-58910A374BDA}"/>
              </a:ext>
            </a:extLst>
          </p:cNvPr>
          <p:cNvSpPr txBox="1"/>
          <p:nvPr/>
        </p:nvSpPr>
        <p:spPr>
          <a:xfrm>
            <a:off x="3680080" y="1729248"/>
            <a:ext cx="8410496" cy="671851"/>
          </a:xfrm>
          <a:prstGeom prst="rect">
            <a:avLst/>
          </a:prstGeom>
          <a:noFill/>
        </p:spPr>
        <p:txBody>
          <a:bodyPr wrap="square">
            <a:spAutoFit/>
          </a:bodyPr>
          <a:lstStyle/>
          <a:p>
            <a:pPr>
              <a:lnSpc>
                <a:spcPct val="150000"/>
              </a:lnSpc>
            </a:pPr>
            <a:r>
              <a:rPr lang="en-US" sz="2800" b="1" dirty="0">
                <a:latin typeface="Calibri (Body)"/>
              </a:rPr>
              <a:t>In this lesson, we have learnt to:</a:t>
            </a:r>
          </a:p>
        </p:txBody>
      </p:sp>
      <p:pic>
        <p:nvPicPr>
          <p:cNvPr id="5" name="Graphic 4" descr="Presentation with checklist with solid fill">
            <a:extLst>
              <a:ext uri="{FF2B5EF4-FFF2-40B4-BE49-F238E27FC236}">
                <a16:creationId xmlns:a16="http://schemas.microsoft.com/office/drawing/2014/main" id="{2646EDC4-49B4-46DA-9BC2-C7511D64D7B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xmlns="" r:embed="rId5"/>
              </a:ext>
            </a:extLst>
          </a:blip>
          <a:stretch>
            <a:fillRect/>
          </a:stretch>
        </p:blipFill>
        <p:spPr>
          <a:xfrm>
            <a:off x="487067" y="1467327"/>
            <a:ext cx="2452760" cy="2452760"/>
          </a:xfrm>
          <a:prstGeom prst="rect">
            <a:avLst/>
          </a:prstGeom>
        </p:spPr>
      </p:pic>
      <p:sp>
        <p:nvSpPr>
          <p:cNvPr id="10" name="TextBox 9">
            <a:extLst>
              <a:ext uri="{FF2B5EF4-FFF2-40B4-BE49-F238E27FC236}">
                <a16:creationId xmlns:a16="http://schemas.microsoft.com/office/drawing/2014/main" id="{373A9E07-91B0-411B-BA31-04F6DAE0D986}"/>
              </a:ext>
            </a:extLst>
          </p:cNvPr>
          <p:cNvSpPr txBox="1"/>
          <p:nvPr/>
        </p:nvSpPr>
        <p:spPr>
          <a:xfrm>
            <a:off x="3816026" y="2479395"/>
            <a:ext cx="6511520" cy="738664"/>
          </a:xfrm>
          <a:prstGeom prst="rect">
            <a:avLst/>
          </a:prstGeom>
          <a:noFill/>
        </p:spPr>
        <p:txBody>
          <a:bodyPr wrap="square">
            <a:spAutoFit/>
          </a:bodyPr>
          <a:lstStyle/>
          <a:p>
            <a:pPr marL="457200" indent="-457200">
              <a:lnSpc>
                <a:spcPct val="150000"/>
              </a:lnSpc>
              <a:buFont typeface="Wingdings" panose="05000000000000000000" pitchFamily="2" charset="2"/>
              <a:buChar char="ü"/>
            </a:pPr>
            <a:r>
              <a:rPr lang="en-US" sz="2800" dirty="0">
                <a:solidFill>
                  <a:srgbClr val="C00000"/>
                </a:solidFill>
                <a:latin typeface="Calibri (Body)"/>
              </a:rPr>
              <a:t>a</a:t>
            </a:r>
            <a:r>
              <a:rPr lang="vi-VN" sz="2800" dirty="0">
                <a:solidFill>
                  <a:srgbClr val="C00000"/>
                </a:solidFill>
                <a:latin typeface="Calibri (Body)"/>
              </a:rPr>
              <a:t>ccept and decline suggestions. </a:t>
            </a:r>
            <a:endParaRPr lang="en-US" sz="2800" dirty="0">
              <a:solidFill>
                <a:srgbClr val="C00000"/>
              </a:solidFill>
              <a:latin typeface="Calibri (Body)"/>
            </a:endParaRPr>
          </a:p>
        </p:txBody>
      </p:sp>
      <p:sp>
        <p:nvSpPr>
          <p:cNvPr id="13" name="TextBox 12">
            <a:extLst>
              <a:ext uri="{FF2B5EF4-FFF2-40B4-BE49-F238E27FC236}">
                <a16:creationId xmlns:a16="http://schemas.microsoft.com/office/drawing/2014/main" id="{31F41E08-19DA-4B52-B43C-D8A57B817274}"/>
              </a:ext>
            </a:extLst>
          </p:cNvPr>
          <p:cNvSpPr txBox="1"/>
          <p:nvPr/>
        </p:nvSpPr>
        <p:spPr>
          <a:xfrm>
            <a:off x="3816028" y="3333390"/>
            <a:ext cx="8274548" cy="738664"/>
          </a:xfrm>
          <a:prstGeom prst="rect">
            <a:avLst/>
          </a:prstGeom>
          <a:noFill/>
        </p:spPr>
        <p:txBody>
          <a:bodyPr wrap="square">
            <a:spAutoFit/>
          </a:bodyPr>
          <a:lstStyle/>
          <a:p>
            <a:pPr marL="457200" indent="-457200">
              <a:lnSpc>
                <a:spcPct val="150000"/>
              </a:lnSpc>
              <a:buFont typeface="Wingdings" panose="05000000000000000000" pitchFamily="2" charset="2"/>
              <a:buChar char="ü"/>
            </a:pPr>
            <a:r>
              <a:rPr lang="en-US" sz="2800" dirty="0">
                <a:solidFill>
                  <a:srgbClr val="C00000"/>
                </a:solidFill>
                <a:latin typeface="Calibri (Body)"/>
              </a:rPr>
              <a:t>d</a:t>
            </a:r>
            <a:r>
              <a:rPr lang="vi-VN" sz="2800" dirty="0">
                <a:solidFill>
                  <a:srgbClr val="C00000"/>
                </a:solidFill>
                <a:latin typeface="Calibri (Body)"/>
              </a:rPr>
              <a:t>o a survey about group members’ favorite film. </a:t>
            </a:r>
            <a:endParaRPr lang="en-US" sz="2800" dirty="0">
              <a:solidFill>
                <a:srgbClr val="C00000"/>
              </a:solidFill>
              <a:latin typeface="Calibri (Body)"/>
            </a:endParaRPr>
          </a:p>
        </p:txBody>
      </p:sp>
      <p:sp>
        <p:nvSpPr>
          <p:cNvPr id="14" name="TextBox 13">
            <a:extLst>
              <a:ext uri="{FF2B5EF4-FFF2-40B4-BE49-F238E27FC236}">
                <a16:creationId xmlns:a16="http://schemas.microsoft.com/office/drawing/2014/main" id="{18D87737-5CC4-4EFC-9E00-8A84586B42DB}"/>
              </a:ext>
            </a:extLst>
          </p:cNvPr>
          <p:cNvSpPr txBox="1"/>
          <p:nvPr/>
        </p:nvSpPr>
        <p:spPr>
          <a:xfrm>
            <a:off x="3816026" y="4072054"/>
            <a:ext cx="8274548" cy="658835"/>
          </a:xfrm>
          <a:prstGeom prst="rect">
            <a:avLst/>
          </a:prstGeom>
          <a:noFill/>
        </p:spPr>
        <p:txBody>
          <a:bodyPr wrap="square">
            <a:spAutoFit/>
          </a:bodyPr>
          <a:lstStyle/>
          <a:p>
            <a:pPr marL="457200" indent="-457200">
              <a:lnSpc>
                <a:spcPct val="150000"/>
              </a:lnSpc>
              <a:buFont typeface="Wingdings" panose="05000000000000000000" pitchFamily="2" charset="2"/>
              <a:buChar char="ü"/>
            </a:pPr>
            <a:r>
              <a:rPr lang="en-US" sz="2800" smtClean="0">
                <a:solidFill>
                  <a:srgbClr val="C00000"/>
                </a:solidFill>
                <a:latin typeface="Calibri (Body)"/>
              </a:rPr>
              <a:t>r</a:t>
            </a:r>
            <a:r>
              <a:rPr lang="vi-VN" sz="2800" dirty="0">
                <a:solidFill>
                  <a:srgbClr val="C00000"/>
                </a:solidFill>
                <a:latin typeface="Calibri (Body)"/>
              </a:rPr>
              <a:t>eport the survey’s result to class.</a:t>
            </a:r>
            <a:endParaRPr lang="en-US" sz="2800" dirty="0">
              <a:solidFill>
                <a:srgbClr val="C00000"/>
              </a:solidFill>
              <a:latin typeface="Calibri (Body)"/>
            </a:endParaRPr>
          </a:p>
        </p:txBody>
      </p:sp>
    </p:spTree>
    <p:extLst>
      <p:ext uri="{BB962C8B-B14F-4D97-AF65-F5344CB8AC3E}">
        <p14:creationId xmlns:p14="http://schemas.microsoft.com/office/powerpoint/2010/main" val="2275727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wipe(down)">
                                      <p:cBhvr>
                                        <p:cTn id="11" dur="500"/>
                                        <p:tgtEl>
                                          <p:spTgt spid="10"/>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wipe(down)">
                                      <p:cBhvr>
                                        <p:cTn id="16" dur="500"/>
                                        <p:tgtEl>
                                          <p:spTgt spid="13"/>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p:bldP spid="14"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00" y="-138112"/>
            <a:ext cx="12700000" cy="7143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976573" y="2286000"/>
            <a:ext cx="10578532" cy="1569660"/>
          </a:xfrm>
          <a:prstGeom prst="rect">
            <a:avLst/>
          </a:prstGeom>
        </p:spPr>
        <p:txBody>
          <a:bodyPr wrap="square">
            <a:spAutoFit/>
          </a:bodyPr>
          <a:lstStyle/>
          <a:p>
            <a:r>
              <a:rPr lang="en-GB" sz="4800" b="1" dirty="0"/>
              <a:t>-     </a:t>
            </a:r>
            <a:r>
              <a:rPr lang="en-US" sz="4800" b="1" dirty="0" smtClean="0"/>
              <a:t>Do </a:t>
            </a:r>
            <a:r>
              <a:rPr lang="en-US" sz="4800" b="1" dirty="0"/>
              <a:t>exercises in the workbook.</a:t>
            </a:r>
          </a:p>
          <a:p>
            <a:r>
              <a:rPr lang="en-US" sz="4800" b="1" dirty="0"/>
              <a:t>-     Prepare  lesson </a:t>
            </a:r>
            <a:r>
              <a:rPr lang="en-US" sz="4800" b="1" dirty="0" smtClean="0"/>
              <a:t>5 </a:t>
            </a:r>
            <a:r>
              <a:rPr lang="en-US" sz="4800" b="1" dirty="0"/>
              <a:t>( </a:t>
            </a:r>
            <a:r>
              <a:rPr lang="en-US" sz="4800" b="1" dirty="0" smtClean="0"/>
              <a:t>Skills 1</a:t>
            </a:r>
            <a:r>
              <a:rPr lang="en-US" sz="4800" dirty="0" smtClean="0"/>
              <a:t>)</a:t>
            </a:r>
            <a:endParaRPr lang="en-GB" sz="4800" b="1" dirty="0"/>
          </a:p>
        </p:txBody>
      </p:sp>
      <p:sp>
        <p:nvSpPr>
          <p:cNvPr id="4" name="Rectangle 3"/>
          <p:cNvSpPr/>
          <p:nvPr/>
        </p:nvSpPr>
        <p:spPr>
          <a:xfrm>
            <a:off x="2032000" y="381004"/>
            <a:ext cx="7924800" cy="1354201"/>
          </a:xfrm>
          <a:prstGeom prst="rect">
            <a:avLst/>
          </a:prstGeom>
          <a:noFill/>
        </p:spPr>
        <p:txBody>
          <a:bodyPr lIns="121903" tIns="60952" rIns="121903" bIns="60952">
            <a:spAutoFit/>
          </a:bodyPr>
          <a:lstStyle/>
          <a:p>
            <a:pPr algn="ctr" defTabSz="1219170">
              <a:defRPr/>
            </a:pPr>
            <a:r>
              <a:rPr lang="en-US" sz="8000" b="1" kern="0" cap="all" dirty="0">
                <a:ln w="9000" cmpd="sng">
                  <a:solidFill>
                    <a:srgbClr val="8064A2">
                      <a:shade val="50000"/>
                      <a:satMod val="120000"/>
                    </a:srgbClr>
                  </a:solidFill>
                  <a:prstDash val="solid"/>
                </a:ln>
                <a:solidFill>
                  <a:srgbClr val="0070C0"/>
                </a:solidFill>
                <a:effectLst>
                  <a:reflection blurRad="12700" stA="28000" endPos="45000" dist="1000" dir="5400000" sy="-100000" algn="bl" rotWithShape="0"/>
                </a:effectLst>
              </a:rPr>
              <a:t> homework</a:t>
            </a: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14883" y="3986784"/>
            <a:ext cx="3844158" cy="26206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9143828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Top 123+] Hình nền Powerpoint “ĐẸP NHỨC NÁCH”"/>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3446"/>
            <a:ext cx="12192000" cy="6881447"/>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Kết quả hình ảnh cho The En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23735" y="278311"/>
            <a:ext cx="4224003" cy="2118303"/>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8" descr="Kết quả hình ảnh cho Chữ Thank you động"/>
          <p:cNvPicPr>
            <a:picLocks noChangeAspect="1" noChangeArrowheads="1" noCrop="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2" y="2362201"/>
            <a:ext cx="7823473" cy="340775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603385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accent1">
            <a:lumMod val="20000"/>
            <a:lumOff val="80000"/>
          </a:schemeClr>
        </a:solidFill>
        <a:effectLst/>
      </p:bgPr>
    </p:bg>
    <p:spTree>
      <p:nvGrpSpPr>
        <p:cNvPr id="1" name=""/>
        <p:cNvGrpSpPr/>
        <p:nvPr/>
      </p:nvGrpSpPr>
      <p:grpSpPr>
        <a:xfrm>
          <a:off x="0" y="0"/>
          <a:ext cx="0" cy="0"/>
          <a:chOff x="0" y="0"/>
          <a:chExt cx="0" cy="0"/>
        </a:xfrm>
      </p:grpSpPr>
      <p:sp>
        <p:nvSpPr>
          <p:cNvPr id="17" name="TextBox 16"/>
          <p:cNvSpPr txBox="1"/>
          <p:nvPr/>
        </p:nvSpPr>
        <p:spPr>
          <a:xfrm>
            <a:off x="438325" y="854765"/>
            <a:ext cx="10743196" cy="4867564"/>
          </a:xfrm>
          <a:prstGeom prst="rect">
            <a:avLst/>
          </a:prstGeom>
          <a:solidFill>
            <a:schemeClr val="accent6">
              <a:lumMod val="20000"/>
              <a:lumOff val="80000"/>
            </a:schemeClr>
          </a:solidFill>
        </p:spPr>
        <p:txBody>
          <a:bodyPr wrap="square" rtlCol="0">
            <a:spAutoFit/>
          </a:bodyPr>
          <a:lstStyle/>
          <a:p>
            <a:endParaRPr lang="en-US" dirty="0"/>
          </a:p>
        </p:txBody>
      </p:sp>
      <p:sp>
        <p:nvSpPr>
          <p:cNvPr id="5" name="Rectangle 4"/>
          <p:cNvSpPr/>
          <p:nvPr/>
        </p:nvSpPr>
        <p:spPr>
          <a:xfrm>
            <a:off x="789995" y="854765"/>
            <a:ext cx="4020075" cy="461665"/>
          </a:xfrm>
          <a:prstGeom prst="rect">
            <a:avLst/>
          </a:prstGeom>
        </p:spPr>
        <p:txBody>
          <a:bodyPr wrap="none">
            <a:spAutoFit/>
          </a:bodyPr>
          <a:lstStyle/>
          <a:p>
            <a:pPr lvl="0"/>
            <a:r>
              <a:rPr lang="en-GB" sz="2400" b="1" dirty="0" smtClean="0">
                <a:solidFill>
                  <a:srgbClr val="70AD47">
                    <a:lumMod val="75000"/>
                  </a:srgbClr>
                </a:solidFill>
              </a:rPr>
              <a:t>a. </a:t>
            </a:r>
            <a:r>
              <a:rPr lang="en-GB" sz="2400" dirty="0" smtClean="0">
                <a:solidFill>
                  <a:prstClr val="black"/>
                </a:solidFill>
              </a:rPr>
              <a:t> </a:t>
            </a:r>
            <a:r>
              <a:rPr lang="en-GB" sz="2400" dirty="0">
                <a:solidFill>
                  <a:prstClr val="black"/>
                </a:solidFill>
              </a:rPr>
              <a:t>Hey, Let’s go out for dinner!</a:t>
            </a:r>
          </a:p>
        </p:txBody>
      </p:sp>
      <p:sp>
        <p:nvSpPr>
          <p:cNvPr id="6" name="Rectangle 5"/>
          <p:cNvSpPr/>
          <p:nvPr/>
        </p:nvSpPr>
        <p:spPr>
          <a:xfrm>
            <a:off x="789992" y="1923296"/>
            <a:ext cx="4456285" cy="461665"/>
          </a:xfrm>
          <a:prstGeom prst="rect">
            <a:avLst/>
          </a:prstGeom>
        </p:spPr>
        <p:txBody>
          <a:bodyPr wrap="none">
            <a:spAutoFit/>
          </a:bodyPr>
          <a:lstStyle/>
          <a:p>
            <a:pPr lvl="0"/>
            <a:r>
              <a:rPr lang="en-GB" sz="2400" b="1" dirty="0" smtClean="0">
                <a:solidFill>
                  <a:schemeClr val="accent6">
                    <a:lumMod val="75000"/>
                  </a:schemeClr>
                </a:solidFill>
              </a:rPr>
              <a:t>d.</a:t>
            </a:r>
            <a:r>
              <a:rPr lang="en-GB" sz="2400" dirty="0" smtClean="0">
                <a:solidFill>
                  <a:schemeClr val="accent6">
                    <a:lumMod val="75000"/>
                  </a:schemeClr>
                </a:solidFill>
              </a:rPr>
              <a:t> </a:t>
            </a:r>
            <a:r>
              <a:rPr lang="en-GB" sz="2400" dirty="0">
                <a:solidFill>
                  <a:prstClr val="black"/>
                </a:solidFill>
              </a:rPr>
              <a:t>Good idea! I like Japanese food.</a:t>
            </a:r>
          </a:p>
        </p:txBody>
      </p:sp>
      <p:sp>
        <p:nvSpPr>
          <p:cNvPr id="8" name="Rectangle 7"/>
          <p:cNvSpPr/>
          <p:nvPr/>
        </p:nvSpPr>
        <p:spPr>
          <a:xfrm>
            <a:off x="789994" y="1210942"/>
            <a:ext cx="7748621" cy="461665"/>
          </a:xfrm>
          <a:prstGeom prst="rect">
            <a:avLst/>
          </a:prstGeom>
        </p:spPr>
        <p:txBody>
          <a:bodyPr wrap="square">
            <a:spAutoFit/>
          </a:bodyPr>
          <a:lstStyle/>
          <a:p>
            <a:r>
              <a:rPr lang="en-GB" sz="2400" b="1" dirty="0" smtClean="0">
                <a:solidFill>
                  <a:schemeClr val="accent6">
                    <a:lumMod val="75000"/>
                  </a:schemeClr>
                </a:solidFill>
              </a:rPr>
              <a:t>b.</a:t>
            </a:r>
            <a:r>
              <a:rPr lang="en-GB" sz="2400" dirty="0" smtClean="0">
                <a:solidFill>
                  <a:schemeClr val="accent6">
                    <a:lumMod val="75000"/>
                  </a:schemeClr>
                </a:solidFill>
              </a:rPr>
              <a:t> </a:t>
            </a:r>
            <a:r>
              <a:rPr lang="en-GB" sz="2400" dirty="0"/>
              <a:t>Give me 5 minutes and I’ll be right at the door. </a:t>
            </a:r>
            <a:endParaRPr lang="en-US" dirty="0"/>
          </a:p>
        </p:txBody>
      </p:sp>
      <p:sp>
        <p:nvSpPr>
          <p:cNvPr id="9" name="Rectangle 8"/>
          <p:cNvSpPr/>
          <p:nvPr/>
        </p:nvSpPr>
        <p:spPr>
          <a:xfrm>
            <a:off x="789993" y="1567119"/>
            <a:ext cx="5005024" cy="461665"/>
          </a:xfrm>
          <a:prstGeom prst="rect">
            <a:avLst/>
          </a:prstGeom>
        </p:spPr>
        <p:txBody>
          <a:bodyPr wrap="none">
            <a:spAutoFit/>
          </a:bodyPr>
          <a:lstStyle/>
          <a:p>
            <a:pPr lvl="0"/>
            <a:r>
              <a:rPr lang="en-GB" sz="2400" b="1" dirty="0" smtClean="0">
                <a:solidFill>
                  <a:schemeClr val="accent6">
                    <a:lumMod val="75000"/>
                  </a:schemeClr>
                </a:solidFill>
              </a:rPr>
              <a:t>c. </a:t>
            </a:r>
            <a:r>
              <a:rPr lang="en-GB" sz="2400" dirty="0" smtClean="0"/>
              <a:t>I</a:t>
            </a:r>
            <a:r>
              <a:rPr lang="en-GB" sz="2400" dirty="0" smtClean="0">
                <a:solidFill>
                  <a:schemeClr val="accent6">
                    <a:lumMod val="75000"/>
                  </a:schemeClr>
                </a:solidFill>
              </a:rPr>
              <a:t> </a:t>
            </a:r>
            <a:r>
              <a:rPr lang="en-GB" sz="2400" dirty="0">
                <a:solidFill>
                  <a:prstClr val="black"/>
                </a:solidFill>
              </a:rPr>
              <a:t>can’t, either. How about you, Sally?</a:t>
            </a:r>
          </a:p>
        </p:txBody>
      </p:sp>
      <p:sp>
        <p:nvSpPr>
          <p:cNvPr id="10" name="Rectangle 9"/>
          <p:cNvSpPr/>
          <p:nvPr/>
        </p:nvSpPr>
        <p:spPr>
          <a:xfrm>
            <a:off x="789991" y="2292630"/>
            <a:ext cx="10833570" cy="461665"/>
          </a:xfrm>
          <a:prstGeom prst="rect">
            <a:avLst/>
          </a:prstGeom>
        </p:spPr>
        <p:txBody>
          <a:bodyPr wrap="square">
            <a:spAutoFit/>
          </a:bodyPr>
          <a:lstStyle/>
          <a:p>
            <a:pPr lvl="0"/>
            <a:r>
              <a:rPr lang="en-GB" sz="2400" b="1" dirty="0" smtClean="0">
                <a:solidFill>
                  <a:schemeClr val="accent6">
                    <a:lumMod val="75000"/>
                  </a:schemeClr>
                </a:solidFill>
              </a:rPr>
              <a:t>e.</a:t>
            </a:r>
            <a:r>
              <a:rPr lang="en-GB" sz="2400" dirty="0" smtClean="0">
                <a:solidFill>
                  <a:prstClr val="black"/>
                </a:solidFill>
              </a:rPr>
              <a:t> Oh. It’s okay. I will book a table in advance. You two get ready and hurry up.</a:t>
            </a:r>
            <a:endParaRPr lang="en-GB" sz="2400" dirty="0">
              <a:solidFill>
                <a:prstClr val="black"/>
              </a:solidFill>
            </a:endParaRPr>
          </a:p>
        </p:txBody>
      </p:sp>
      <p:sp>
        <p:nvSpPr>
          <p:cNvPr id="11" name="Rectangle 10"/>
          <p:cNvSpPr/>
          <p:nvPr/>
        </p:nvSpPr>
        <p:spPr>
          <a:xfrm>
            <a:off x="790443" y="2688853"/>
            <a:ext cx="4320478" cy="461665"/>
          </a:xfrm>
          <a:prstGeom prst="rect">
            <a:avLst/>
          </a:prstGeom>
        </p:spPr>
        <p:txBody>
          <a:bodyPr wrap="none">
            <a:spAutoFit/>
          </a:bodyPr>
          <a:lstStyle/>
          <a:p>
            <a:pPr lvl="0"/>
            <a:r>
              <a:rPr lang="en-GB" sz="2400" b="1" dirty="0" smtClean="0">
                <a:solidFill>
                  <a:schemeClr val="accent6">
                    <a:lumMod val="75000"/>
                  </a:schemeClr>
                </a:solidFill>
              </a:rPr>
              <a:t>f.</a:t>
            </a:r>
            <a:r>
              <a:rPr lang="en-GB" sz="2400" dirty="0" smtClean="0">
                <a:solidFill>
                  <a:schemeClr val="accent6">
                    <a:lumMod val="75000"/>
                  </a:schemeClr>
                </a:solidFill>
              </a:rPr>
              <a:t>  </a:t>
            </a:r>
            <a:r>
              <a:rPr lang="en-GB" sz="2400" dirty="0" smtClean="0">
                <a:solidFill>
                  <a:prstClr val="black"/>
                </a:solidFill>
              </a:rPr>
              <a:t>So </a:t>
            </a:r>
            <a:r>
              <a:rPr lang="en-GB" sz="2400" dirty="0">
                <a:solidFill>
                  <a:prstClr val="black"/>
                </a:solidFill>
              </a:rPr>
              <a:t>do I but I can’t eat raw fish. </a:t>
            </a:r>
          </a:p>
        </p:txBody>
      </p:sp>
      <p:sp>
        <p:nvSpPr>
          <p:cNvPr id="12" name="Rectangle 11"/>
          <p:cNvSpPr/>
          <p:nvPr/>
        </p:nvSpPr>
        <p:spPr>
          <a:xfrm>
            <a:off x="789991" y="3058187"/>
            <a:ext cx="4135876" cy="461665"/>
          </a:xfrm>
          <a:prstGeom prst="rect">
            <a:avLst/>
          </a:prstGeom>
        </p:spPr>
        <p:txBody>
          <a:bodyPr wrap="none">
            <a:spAutoFit/>
          </a:bodyPr>
          <a:lstStyle/>
          <a:p>
            <a:pPr lvl="0"/>
            <a:r>
              <a:rPr lang="en-GB" sz="2400" b="1" dirty="0" smtClean="0">
                <a:solidFill>
                  <a:schemeClr val="accent6">
                    <a:lumMod val="75000"/>
                  </a:schemeClr>
                </a:solidFill>
              </a:rPr>
              <a:t>g. </a:t>
            </a:r>
            <a:r>
              <a:rPr lang="en-GB" sz="2400" dirty="0" smtClean="0">
                <a:solidFill>
                  <a:prstClr val="black"/>
                </a:solidFill>
              </a:rPr>
              <a:t>I </a:t>
            </a:r>
            <a:r>
              <a:rPr lang="en-GB" sz="2400" dirty="0">
                <a:solidFill>
                  <a:prstClr val="black"/>
                </a:solidFill>
              </a:rPr>
              <a:t>will, too. See you guys later. </a:t>
            </a:r>
          </a:p>
        </p:txBody>
      </p:sp>
      <p:sp>
        <p:nvSpPr>
          <p:cNvPr id="13" name="Rectangle 12"/>
          <p:cNvSpPr/>
          <p:nvPr/>
        </p:nvSpPr>
        <p:spPr>
          <a:xfrm>
            <a:off x="789991" y="3470123"/>
            <a:ext cx="9355752" cy="461665"/>
          </a:xfrm>
          <a:prstGeom prst="rect">
            <a:avLst/>
          </a:prstGeom>
        </p:spPr>
        <p:txBody>
          <a:bodyPr wrap="square">
            <a:spAutoFit/>
          </a:bodyPr>
          <a:lstStyle/>
          <a:p>
            <a:pPr lvl="0"/>
            <a:r>
              <a:rPr lang="en-GB" sz="2400" b="1" dirty="0" smtClean="0">
                <a:solidFill>
                  <a:schemeClr val="accent6">
                    <a:lumMod val="75000"/>
                  </a:schemeClr>
                </a:solidFill>
              </a:rPr>
              <a:t>h. </a:t>
            </a:r>
            <a:r>
              <a:rPr lang="en-GB" sz="2400" dirty="0" smtClean="0">
                <a:solidFill>
                  <a:prstClr val="black"/>
                </a:solidFill>
              </a:rPr>
              <a:t>I’m </a:t>
            </a:r>
            <a:r>
              <a:rPr lang="en-GB" sz="2400" dirty="0">
                <a:solidFill>
                  <a:prstClr val="black"/>
                </a:solidFill>
              </a:rPr>
              <a:t>afraid I can’t. I need to go home early to finish my art project. </a:t>
            </a:r>
          </a:p>
        </p:txBody>
      </p:sp>
      <p:sp>
        <p:nvSpPr>
          <p:cNvPr id="14" name="Rectangle 13"/>
          <p:cNvSpPr/>
          <p:nvPr/>
        </p:nvSpPr>
        <p:spPr>
          <a:xfrm>
            <a:off x="789990" y="3872769"/>
            <a:ext cx="8422879" cy="461665"/>
          </a:xfrm>
          <a:prstGeom prst="rect">
            <a:avLst/>
          </a:prstGeom>
        </p:spPr>
        <p:txBody>
          <a:bodyPr wrap="square">
            <a:spAutoFit/>
          </a:bodyPr>
          <a:lstStyle/>
          <a:p>
            <a:pPr lvl="0"/>
            <a:r>
              <a:rPr lang="en-GB" sz="2400" b="1" dirty="0" err="1" smtClean="0">
                <a:solidFill>
                  <a:schemeClr val="accent6">
                    <a:lumMod val="75000"/>
                  </a:schemeClr>
                </a:solidFill>
              </a:rPr>
              <a:t>i</a:t>
            </a:r>
            <a:r>
              <a:rPr lang="en-GB" sz="2400" b="1" dirty="0" smtClean="0">
                <a:solidFill>
                  <a:schemeClr val="accent6">
                    <a:lumMod val="75000"/>
                  </a:schemeClr>
                </a:solidFill>
              </a:rPr>
              <a:t>. </a:t>
            </a:r>
            <a:r>
              <a:rPr lang="en-GB" sz="2400" dirty="0" smtClean="0">
                <a:solidFill>
                  <a:prstClr val="black"/>
                </a:solidFill>
              </a:rPr>
              <a:t>Sure</a:t>
            </a:r>
            <a:r>
              <a:rPr lang="en-GB" sz="2400" dirty="0">
                <a:solidFill>
                  <a:prstClr val="black"/>
                </a:solidFill>
              </a:rPr>
              <a:t>. How about having something to drink after dinner? </a:t>
            </a:r>
          </a:p>
        </p:txBody>
      </p:sp>
      <p:sp>
        <p:nvSpPr>
          <p:cNvPr id="15" name="Rectangle 14"/>
          <p:cNvSpPr/>
          <p:nvPr/>
        </p:nvSpPr>
        <p:spPr>
          <a:xfrm>
            <a:off x="789988" y="4210489"/>
            <a:ext cx="7656263" cy="461665"/>
          </a:xfrm>
          <a:prstGeom prst="rect">
            <a:avLst/>
          </a:prstGeom>
        </p:spPr>
        <p:txBody>
          <a:bodyPr wrap="square">
            <a:spAutoFit/>
          </a:bodyPr>
          <a:lstStyle/>
          <a:p>
            <a:pPr lvl="0"/>
            <a:r>
              <a:rPr lang="en-GB" sz="2400" b="1" dirty="0" smtClean="0">
                <a:solidFill>
                  <a:schemeClr val="accent6">
                    <a:lumMod val="75000"/>
                  </a:schemeClr>
                </a:solidFill>
              </a:rPr>
              <a:t>k. </a:t>
            </a:r>
            <a:r>
              <a:rPr lang="en-GB" sz="2400" dirty="0" smtClean="0">
                <a:solidFill>
                  <a:prstClr val="black"/>
                </a:solidFill>
              </a:rPr>
              <a:t>Neither </a:t>
            </a:r>
            <a:r>
              <a:rPr lang="en-GB" sz="2400" dirty="0">
                <a:solidFill>
                  <a:prstClr val="black"/>
                </a:solidFill>
              </a:rPr>
              <a:t>can I. We can order bento and skip the raw fish. </a:t>
            </a:r>
          </a:p>
        </p:txBody>
      </p:sp>
      <p:sp>
        <p:nvSpPr>
          <p:cNvPr id="16" name="Rectangle 15"/>
          <p:cNvSpPr/>
          <p:nvPr/>
        </p:nvSpPr>
        <p:spPr>
          <a:xfrm>
            <a:off x="789988" y="4566666"/>
            <a:ext cx="9679028" cy="461665"/>
          </a:xfrm>
          <a:prstGeom prst="rect">
            <a:avLst/>
          </a:prstGeom>
        </p:spPr>
        <p:txBody>
          <a:bodyPr wrap="square">
            <a:spAutoFit/>
          </a:bodyPr>
          <a:lstStyle/>
          <a:p>
            <a:pPr lvl="0"/>
            <a:r>
              <a:rPr lang="en-GB" sz="2400" b="1" dirty="0" smtClean="0">
                <a:solidFill>
                  <a:schemeClr val="accent6">
                    <a:lumMod val="75000"/>
                  </a:schemeClr>
                </a:solidFill>
                <a:latin typeface="Magneto" panose="04030805050802020D02" pitchFamily="82" charset="0"/>
              </a:rPr>
              <a:t>l. </a:t>
            </a:r>
            <a:r>
              <a:rPr lang="en-GB" sz="2400" dirty="0" smtClean="0">
                <a:solidFill>
                  <a:prstClr val="black"/>
                </a:solidFill>
              </a:rPr>
              <a:t>I </a:t>
            </a:r>
            <a:r>
              <a:rPr lang="en-GB" sz="2400" dirty="0">
                <a:solidFill>
                  <a:prstClr val="black"/>
                </a:solidFill>
              </a:rPr>
              <a:t>can’t, either. But why don’t we have some Japanese green tea there? </a:t>
            </a:r>
          </a:p>
        </p:txBody>
      </p:sp>
      <p:sp>
        <p:nvSpPr>
          <p:cNvPr id="21" name="Rounded Rectangle 20"/>
          <p:cNvSpPr/>
          <p:nvPr/>
        </p:nvSpPr>
        <p:spPr>
          <a:xfrm>
            <a:off x="872599" y="102900"/>
            <a:ext cx="1883767" cy="655074"/>
          </a:xfrm>
          <a:prstGeom prst="roundRect">
            <a:avLst/>
          </a:prstGeom>
          <a:ln/>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400" b="1" dirty="0">
                <a:solidFill>
                  <a:srgbClr val="0070C0"/>
                </a:solidFill>
                <a:ea typeface="Adobe Gothic Std B" panose="020B0800000000000000" pitchFamily="34" charset="-128"/>
              </a:rPr>
              <a:t>WARM-UP</a:t>
            </a:r>
            <a:endParaRPr lang="en-GB" sz="2400" b="1" dirty="0">
              <a:solidFill>
                <a:srgbClr val="0070C0"/>
              </a:solidFill>
              <a:ea typeface="Adobe Gothic Std B" panose="020B0800000000000000" pitchFamily="34" charset="-128"/>
            </a:endParaRPr>
          </a:p>
        </p:txBody>
      </p:sp>
      <p:sp>
        <p:nvSpPr>
          <p:cNvPr id="22" name="Rectangle 21"/>
          <p:cNvSpPr/>
          <p:nvPr/>
        </p:nvSpPr>
        <p:spPr>
          <a:xfrm>
            <a:off x="4396144" y="80800"/>
            <a:ext cx="4816726" cy="699274"/>
          </a:xfrm>
          <a:prstGeom prst="rect">
            <a:avLst/>
          </a:prstGeom>
          <a:solidFill>
            <a:srgbClr val="CBEAF0"/>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2400" b="1" dirty="0">
                <a:solidFill>
                  <a:srgbClr val="FF0000"/>
                </a:solidFill>
              </a:rPr>
              <a:t>Game: </a:t>
            </a:r>
            <a:r>
              <a:rPr lang="en-US" sz="2400" dirty="0">
                <a:solidFill>
                  <a:schemeClr val="tx1"/>
                </a:solidFill>
              </a:rPr>
              <a:t>Conversation rearranging</a:t>
            </a:r>
            <a:endParaRPr lang="en-GB" sz="2400" dirty="0">
              <a:solidFill>
                <a:schemeClr val="tx1"/>
              </a:solidFill>
            </a:endParaRPr>
          </a:p>
        </p:txBody>
      </p:sp>
      <p:pic>
        <p:nvPicPr>
          <p:cNvPr id="23" name="Recorded Sound">
            <a:hlinkClick r:id="" action="ppaction://media"/>
            <a:extLst>
              <a:ext uri="{FF2B5EF4-FFF2-40B4-BE49-F238E27FC236}">
                <a16:creationId xmlns:a16="http://schemas.microsoft.com/office/drawing/2014/main" id="{A4C1BF5E-E010-4A58-909E-C6102CF5E4D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0578078" y="30302"/>
            <a:ext cx="824463" cy="824463"/>
          </a:xfrm>
          <a:prstGeom prst="rect">
            <a:avLst/>
          </a:prstGeom>
        </p:spPr>
      </p:pic>
    </p:spTree>
    <p:extLst>
      <p:ext uri="{BB962C8B-B14F-4D97-AF65-F5344CB8AC3E}">
        <p14:creationId xmlns:p14="http://schemas.microsoft.com/office/powerpoint/2010/main" val="1810999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9001" fill="hold"/>
                                        <p:tgtEl>
                                          <p:spTgt spid="2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D83E7E87-AEB4-4D98-A164-A7665524806B}"/>
              </a:ext>
            </a:extLst>
          </p:cNvPr>
          <p:cNvSpPr txBox="1"/>
          <p:nvPr/>
        </p:nvSpPr>
        <p:spPr>
          <a:xfrm>
            <a:off x="336666" y="1516669"/>
            <a:ext cx="11073456" cy="4154984"/>
          </a:xfrm>
          <a:prstGeom prst="rect">
            <a:avLst/>
          </a:prstGeom>
          <a:noFill/>
          <a:ln w="57150">
            <a:noFill/>
          </a:ln>
        </p:spPr>
        <p:txBody>
          <a:bodyPr wrap="square" rtlCol="0">
            <a:spAutoFit/>
          </a:bodyPr>
          <a:lstStyle/>
          <a:p>
            <a:r>
              <a:rPr lang="en-GB" sz="2400" b="1" dirty="0" smtClean="0">
                <a:solidFill>
                  <a:schemeClr val="tx1">
                    <a:lumMod val="95000"/>
                    <a:lumOff val="5000"/>
                  </a:schemeClr>
                </a:solidFill>
              </a:rPr>
              <a:t>1 - a   </a:t>
            </a:r>
            <a:r>
              <a:rPr lang="en-GB" sz="2400" b="1" dirty="0" smtClean="0">
                <a:solidFill>
                  <a:schemeClr val="accent6">
                    <a:lumMod val="75000"/>
                  </a:schemeClr>
                </a:solidFill>
              </a:rPr>
              <a:t>Tom</a:t>
            </a:r>
            <a:r>
              <a:rPr lang="en-GB" sz="2400" dirty="0"/>
              <a:t>: Hey, Let’s go out for dinner!</a:t>
            </a:r>
          </a:p>
          <a:p>
            <a:r>
              <a:rPr lang="en-GB" sz="2400" b="1" dirty="0" smtClean="0"/>
              <a:t>2 - d   </a:t>
            </a:r>
            <a:r>
              <a:rPr lang="en-GB" sz="2400" b="1" dirty="0" smtClean="0">
                <a:solidFill>
                  <a:srgbClr val="F7941E"/>
                </a:solidFill>
              </a:rPr>
              <a:t>Sally</a:t>
            </a:r>
            <a:r>
              <a:rPr lang="en-GB" sz="2400" dirty="0"/>
              <a:t>: Good idea! I like Japanese food.</a:t>
            </a:r>
          </a:p>
          <a:p>
            <a:r>
              <a:rPr lang="en-GB" sz="2400" b="1" dirty="0" smtClean="0"/>
              <a:t>3 - f    </a:t>
            </a:r>
            <a:r>
              <a:rPr lang="en-GB" sz="2400" b="1" dirty="0" smtClean="0">
                <a:solidFill>
                  <a:schemeClr val="accent1">
                    <a:lumMod val="75000"/>
                  </a:schemeClr>
                </a:solidFill>
              </a:rPr>
              <a:t>John</a:t>
            </a:r>
            <a:r>
              <a:rPr lang="en-GB" sz="2400" dirty="0"/>
              <a:t>: So do I but I can’t eat raw fish. </a:t>
            </a:r>
          </a:p>
          <a:p>
            <a:r>
              <a:rPr lang="en-GB" sz="2400" b="1" dirty="0" smtClean="0"/>
              <a:t>4 - c   </a:t>
            </a:r>
            <a:r>
              <a:rPr lang="en-GB" sz="2400" b="1" dirty="0" smtClean="0">
                <a:solidFill>
                  <a:schemeClr val="accent6">
                    <a:lumMod val="75000"/>
                  </a:schemeClr>
                </a:solidFill>
              </a:rPr>
              <a:t>Tom</a:t>
            </a:r>
            <a:r>
              <a:rPr lang="en-GB" sz="2400" dirty="0"/>
              <a:t>: I can’t, either. How about you, Sally?</a:t>
            </a:r>
          </a:p>
          <a:p>
            <a:r>
              <a:rPr lang="en-GB" sz="2400" b="1" dirty="0" smtClean="0"/>
              <a:t>5 - k   </a:t>
            </a:r>
            <a:r>
              <a:rPr lang="en-GB" sz="2400" b="1" dirty="0" smtClean="0">
                <a:solidFill>
                  <a:srgbClr val="F7941E"/>
                </a:solidFill>
              </a:rPr>
              <a:t>Sally</a:t>
            </a:r>
            <a:r>
              <a:rPr lang="en-GB" sz="2400" dirty="0"/>
              <a:t>: Neither can I. We can order bento and skip the raw fish. </a:t>
            </a:r>
          </a:p>
          <a:p>
            <a:r>
              <a:rPr lang="en-GB" sz="2400" b="1" dirty="0" smtClean="0">
                <a:latin typeface="Times New Roman" panose="02020603050405020304" pitchFamily="18" charset="0"/>
                <a:cs typeface="Times New Roman" panose="02020603050405020304" pitchFamily="18" charset="0"/>
              </a:rPr>
              <a:t>6 - </a:t>
            </a:r>
            <a:r>
              <a:rPr lang="en-GB" sz="2400" b="1" dirty="0" err="1" smtClean="0">
                <a:latin typeface="Times New Roman" panose="02020603050405020304" pitchFamily="18" charset="0"/>
                <a:cs typeface="Times New Roman" panose="02020603050405020304" pitchFamily="18" charset="0"/>
              </a:rPr>
              <a:t>i</a:t>
            </a:r>
            <a:r>
              <a:rPr lang="en-GB" sz="2400" b="1" dirty="0" smtClean="0">
                <a:latin typeface="Times New Roman" panose="02020603050405020304" pitchFamily="18" charset="0"/>
                <a:cs typeface="Times New Roman" panose="02020603050405020304" pitchFamily="18" charset="0"/>
              </a:rPr>
              <a:t>   </a:t>
            </a:r>
            <a:r>
              <a:rPr lang="en-GB" sz="2400" b="1" dirty="0" smtClean="0">
                <a:solidFill>
                  <a:schemeClr val="accent1">
                    <a:lumMod val="75000"/>
                  </a:schemeClr>
                </a:solidFill>
              </a:rPr>
              <a:t>John</a:t>
            </a:r>
            <a:r>
              <a:rPr lang="en-GB" sz="2400" dirty="0"/>
              <a:t>: Sure. How about having something to drink after dinner? </a:t>
            </a:r>
          </a:p>
          <a:p>
            <a:r>
              <a:rPr lang="en-GB" sz="2400" b="1" dirty="0" smtClean="0"/>
              <a:t>7 - h  </a:t>
            </a:r>
            <a:r>
              <a:rPr lang="en-GB" sz="2400" b="1" dirty="0" smtClean="0">
                <a:solidFill>
                  <a:schemeClr val="accent6">
                    <a:lumMod val="75000"/>
                  </a:schemeClr>
                </a:solidFill>
              </a:rPr>
              <a:t>Tom</a:t>
            </a:r>
            <a:r>
              <a:rPr lang="en-GB" sz="2400" dirty="0"/>
              <a:t>: I’m afraid I can’t. I need to go home early to finish my art project. </a:t>
            </a:r>
          </a:p>
          <a:p>
            <a:r>
              <a:rPr lang="en-GB" sz="2400" b="1" dirty="0" smtClean="0">
                <a:latin typeface="Times New Roman" panose="02020603050405020304" pitchFamily="18" charset="0"/>
                <a:cs typeface="Times New Roman" panose="02020603050405020304" pitchFamily="18" charset="0"/>
              </a:rPr>
              <a:t>8 - l   </a:t>
            </a:r>
            <a:r>
              <a:rPr lang="en-GB" sz="2400" b="1" dirty="0" smtClean="0">
                <a:solidFill>
                  <a:srgbClr val="F7941E"/>
                </a:solidFill>
              </a:rPr>
              <a:t>Sally</a:t>
            </a:r>
            <a:r>
              <a:rPr lang="en-GB" sz="2400" dirty="0"/>
              <a:t>: I can’t, either. But why don’t we have some Japanese green tea there? </a:t>
            </a:r>
          </a:p>
          <a:p>
            <a:r>
              <a:rPr lang="en-GB" sz="2400" b="1" dirty="0" smtClean="0"/>
              <a:t>9 - e   </a:t>
            </a:r>
            <a:r>
              <a:rPr lang="en-GB" sz="2400" b="1" dirty="0" smtClean="0">
                <a:solidFill>
                  <a:schemeClr val="accent1">
                    <a:lumMod val="75000"/>
                  </a:schemeClr>
                </a:solidFill>
              </a:rPr>
              <a:t>John</a:t>
            </a:r>
            <a:r>
              <a:rPr lang="en-GB" sz="2400" dirty="0"/>
              <a:t>: Oh. It’s okay. I will book a table in advance. You two get ready and hurry </a:t>
            </a:r>
            <a:r>
              <a:rPr lang="en-GB" sz="2400" dirty="0" smtClean="0"/>
              <a:t>up.</a:t>
            </a:r>
          </a:p>
          <a:p>
            <a:r>
              <a:rPr lang="en-GB" sz="2400" b="1" dirty="0" smtClean="0"/>
              <a:t>10 - b</a:t>
            </a:r>
            <a:r>
              <a:rPr lang="en-GB" sz="2400" b="1" dirty="0" smtClean="0">
                <a:solidFill>
                  <a:srgbClr val="F7941E"/>
                </a:solidFill>
              </a:rPr>
              <a:t> Sally</a:t>
            </a:r>
            <a:r>
              <a:rPr lang="en-GB" sz="2400" dirty="0"/>
              <a:t>: Give me 5 minutes and I’ll be right at the door. </a:t>
            </a:r>
          </a:p>
          <a:p>
            <a:r>
              <a:rPr lang="en-GB" sz="2400" b="1" dirty="0" smtClean="0"/>
              <a:t>11- g</a:t>
            </a:r>
            <a:r>
              <a:rPr lang="en-GB" sz="2400" b="1" dirty="0" smtClean="0">
                <a:solidFill>
                  <a:schemeClr val="accent6">
                    <a:lumMod val="75000"/>
                  </a:schemeClr>
                </a:solidFill>
              </a:rPr>
              <a:t>  Tom</a:t>
            </a:r>
            <a:r>
              <a:rPr lang="en-GB" sz="2400" dirty="0"/>
              <a:t>: I will, too. See you guys later. </a:t>
            </a:r>
          </a:p>
        </p:txBody>
      </p:sp>
      <p:sp>
        <p:nvSpPr>
          <p:cNvPr id="7" name="TextBox 6"/>
          <p:cNvSpPr txBox="1"/>
          <p:nvPr/>
        </p:nvSpPr>
        <p:spPr>
          <a:xfrm>
            <a:off x="259764" y="98421"/>
            <a:ext cx="2169080" cy="461665"/>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400" b="1" dirty="0" smtClean="0">
                <a:effectLst>
                  <a:glow rad="88900">
                    <a:schemeClr val="bg1"/>
                  </a:glow>
                </a:effectLst>
                <a:latin typeface="Arial" panose="020B0604020202020204" pitchFamily="34" charset="0"/>
                <a:cs typeface="Arial" panose="020B0604020202020204" pitchFamily="34" charset="0"/>
              </a:rPr>
              <a:t>* WARM-UP</a:t>
            </a:r>
            <a:endParaRPr lang="en-US" sz="2400" b="1" dirty="0">
              <a:effectLst>
                <a:glow rad="88900">
                  <a:schemeClr val="bg1"/>
                </a:glow>
              </a:effectLst>
              <a:latin typeface="Arial" panose="020B0604020202020204" pitchFamily="34" charset="0"/>
              <a:cs typeface="Arial" panose="020B0604020202020204" pitchFamily="34" charset="0"/>
            </a:endParaRPr>
          </a:p>
        </p:txBody>
      </p:sp>
      <p:pic>
        <p:nvPicPr>
          <p:cNvPr id="8" name="Picture 7" descr="A close up of a toy&#10;&#10;Description automatically generated">
            <a:extLst>
              <a:ext uri="{FF2B5EF4-FFF2-40B4-BE49-F238E27FC236}">
                <a16:creationId xmlns:a16="http://schemas.microsoft.com/office/drawing/2014/main" id="{B258BD5D-F3B1-4CC2-88FD-6370004ECA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459441" y="993449"/>
            <a:ext cx="2723322" cy="1958474"/>
          </a:xfrm>
          <a:prstGeom prst="rect">
            <a:avLst/>
          </a:prstGeom>
        </p:spPr>
      </p:pic>
      <p:sp>
        <p:nvSpPr>
          <p:cNvPr id="9" name="Rectangle 8">
            <a:extLst>
              <a:ext uri="{FF2B5EF4-FFF2-40B4-BE49-F238E27FC236}">
                <a16:creationId xmlns:a16="http://schemas.microsoft.com/office/drawing/2014/main" id="{744C25A4-74C0-453A-9F12-FFC18459EBEC}"/>
              </a:ext>
            </a:extLst>
          </p:cNvPr>
          <p:cNvSpPr/>
          <p:nvPr/>
        </p:nvSpPr>
        <p:spPr>
          <a:xfrm>
            <a:off x="259764" y="993449"/>
            <a:ext cx="1343638" cy="523220"/>
          </a:xfrm>
          <a:prstGeom prst="rect">
            <a:avLst/>
          </a:prstGeom>
          <a:noFill/>
        </p:spPr>
        <p:txBody>
          <a:bodyPr wrap="none" lIns="91440" tIns="45720" rIns="91440" bIns="45720">
            <a:spAutoFit/>
          </a:bodyPr>
          <a:lstStyle/>
          <a:p>
            <a:pPr algn="ctr"/>
            <a:r>
              <a:rPr lang="en-US" sz="2800" b="1" dirty="0" smtClean="0">
                <a:ln w="22225">
                  <a:solidFill>
                    <a:schemeClr val="accent2"/>
                  </a:solidFill>
                  <a:prstDash val="solid"/>
                </a:ln>
                <a:solidFill>
                  <a:srgbClr val="0FB7BD"/>
                </a:solidFill>
                <a:effectLst>
                  <a:outerShdw blurRad="38100" dist="38100" dir="2700000" algn="tl">
                    <a:srgbClr val="000000">
                      <a:alpha val="43137"/>
                    </a:srgbClr>
                  </a:outerShdw>
                </a:effectLst>
                <a:latin typeface="Arial Black" panose="020B0A04020102020204" pitchFamily="34" charset="0"/>
              </a:rPr>
              <a:t>* KEY</a:t>
            </a:r>
            <a:endParaRPr lang="en-US" sz="2800" b="1" cap="none" spc="0" dirty="0">
              <a:ln w="22225">
                <a:solidFill>
                  <a:schemeClr val="accent2"/>
                </a:solidFill>
                <a:prstDash val="solid"/>
              </a:ln>
              <a:solidFill>
                <a:srgbClr val="0FB7BD"/>
              </a:solidFill>
              <a:effectLst>
                <a:outerShdw blurRad="38100" dist="38100" dir="2700000" algn="tl">
                  <a:srgbClr val="000000">
                    <a:alpha val="43137"/>
                  </a:srgbClr>
                </a:outerShdw>
              </a:effectLst>
              <a:latin typeface="Arial Black" panose="020B0A04020102020204" pitchFamily="34" charset="0"/>
            </a:endParaRPr>
          </a:p>
        </p:txBody>
      </p:sp>
    </p:spTree>
    <p:extLst>
      <p:ext uri="{BB962C8B-B14F-4D97-AF65-F5344CB8AC3E}">
        <p14:creationId xmlns:p14="http://schemas.microsoft.com/office/powerpoint/2010/main" val="2200325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3" name="TextBox 12"/>
          <p:cNvSpPr txBox="1"/>
          <p:nvPr/>
        </p:nvSpPr>
        <p:spPr>
          <a:xfrm>
            <a:off x="663572" y="202239"/>
            <a:ext cx="1793878" cy="400110"/>
          </a:xfrm>
          <a:prstGeom prst="rect">
            <a:avLst/>
          </a:prstGeom>
        </p:spPr>
        <p:style>
          <a:lnRef idx="1">
            <a:schemeClr val="accent6"/>
          </a:lnRef>
          <a:fillRef idx="2">
            <a:schemeClr val="accent6"/>
          </a:fillRef>
          <a:effectRef idx="1">
            <a:schemeClr val="accent6"/>
          </a:effectRef>
          <a:fontRef idx="minor">
            <a:schemeClr val="dk1"/>
          </a:fontRef>
        </p:style>
        <p:txBody>
          <a:bodyPr wrap="square" rtlCol="0">
            <a:spAutoFit/>
          </a:bodyPr>
          <a:lstStyle/>
          <a:p>
            <a:r>
              <a:rPr lang="en-US" sz="2000" b="1" dirty="0" smtClean="0">
                <a:effectLst>
                  <a:glow rad="88900">
                    <a:schemeClr val="bg1"/>
                  </a:glow>
                </a:effectLst>
                <a:latin typeface="Arial" panose="020B0604020202020204" pitchFamily="34" charset="0"/>
                <a:cs typeface="Arial" panose="020B0604020202020204" pitchFamily="34" charset="0"/>
              </a:rPr>
              <a:t>* WARM-UP</a:t>
            </a:r>
            <a:endParaRPr lang="en-US" sz="2000" b="1" dirty="0">
              <a:effectLst>
                <a:glow rad="88900">
                  <a:schemeClr val="bg1"/>
                </a:glow>
              </a:effectLst>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D83E7E87-AEB4-4D98-A164-A7665524806B}"/>
              </a:ext>
            </a:extLst>
          </p:cNvPr>
          <p:cNvSpPr txBox="1"/>
          <p:nvPr/>
        </p:nvSpPr>
        <p:spPr>
          <a:xfrm>
            <a:off x="308428" y="1665371"/>
            <a:ext cx="10229474" cy="4154984"/>
          </a:xfrm>
          <a:prstGeom prst="rect">
            <a:avLst/>
          </a:prstGeom>
          <a:noFill/>
          <a:ln w="57150">
            <a:noFill/>
          </a:ln>
        </p:spPr>
        <p:txBody>
          <a:bodyPr wrap="square" rtlCol="0">
            <a:spAutoFit/>
          </a:bodyPr>
          <a:lstStyle/>
          <a:p>
            <a:r>
              <a:rPr lang="en-GB" sz="2400" b="1" dirty="0" smtClean="0">
                <a:solidFill>
                  <a:schemeClr val="accent6">
                    <a:lumMod val="75000"/>
                  </a:schemeClr>
                </a:solidFill>
              </a:rPr>
              <a:t>Tom</a:t>
            </a:r>
            <a:r>
              <a:rPr lang="en-GB" sz="2400" dirty="0"/>
              <a:t>: Hey, Let’s go out for dinner!</a:t>
            </a:r>
          </a:p>
          <a:p>
            <a:r>
              <a:rPr lang="en-GB" sz="2400" b="1" dirty="0">
                <a:solidFill>
                  <a:srgbClr val="F7941E"/>
                </a:solidFill>
              </a:rPr>
              <a:t>Sally</a:t>
            </a:r>
            <a:r>
              <a:rPr lang="en-GB" sz="2400" dirty="0"/>
              <a:t>: Good idea! I like Japanese food.</a:t>
            </a:r>
          </a:p>
          <a:p>
            <a:r>
              <a:rPr lang="en-GB" sz="2400" b="1" dirty="0">
                <a:solidFill>
                  <a:schemeClr val="accent1">
                    <a:lumMod val="75000"/>
                  </a:schemeClr>
                </a:solidFill>
              </a:rPr>
              <a:t>John</a:t>
            </a:r>
            <a:r>
              <a:rPr lang="en-GB" sz="2400" dirty="0"/>
              <a:t>: So do I but I can’t eat raw fish. </a:t>
            </a:r>
          </a:p>
          <a:p>
            <a:r>
              <a:rPr lang="en-GB" sz="2400" b="1" dirty="0">
                <a:solidFill>
                  <a:schemeClr val="accent6">
                    <a:lumMod val="75000"/>
                  </a:schemeClr>
                </a:solidFill>
              </a:rPr>
              <a:t>Tom</a:t>
            </a:r>
            <a:r>
              <a:rPr lang="en-GB" sz="2400" dirty="0"/>
              <a:t>: I can’t, either. How about you, Sally?</a:t>
            </a:r>
          </a:p>
          <a:p>
            <a:r>
              <a:rPr lang="en-GB" sz="2400" b="1" dirty="0">
                <a:solidFill>
                  <a:srgbClr val="F7941E"/>
                </a:solidFill>
              </a:rPr>
              <a:t>Sally</a:t>
            </a:r>
            <a:r>
              <a:rPr lang="en-GB" sz="2400" dirty="0"/>
              <a:t>: Neither can I. We can order bento and skip the raw fish. </a:t>
            </a:r>
          </a:p>
          <a:p>
            <a:r>
              <a:rPr lang="en-GB" sz="2400" b="1" dirty="0">
                <a:solidFill>
                  <a:schemeClr val="accent1">
                    <a:lumMod val="75000"/>
                  </a:schemeClr>
                </a:solidFill>
              </a:rPr>
              <a:t>John</a:t>
            </a:r>
            <a:r>
              <a:rPr lang="en-GB" sz="2400" dirty="0"/>
              <a:t>: Sure. How about having something to drink after dinner? </a:t>
            </a:r>
          </a:p>
          <a:p>
            <a:r>
              <a:rPr lang="en-GB" sz="2400" b="1" dirty="0">
                <a:solidFill>
                  <a:schemeClr val="accent6">
                    <a:lumMod val="75000"/>
                  </a:schemeClr>
                </a:solidFill>
              </a:rPr>
              <a:t>Tom</a:t>
            </a:r>
            <a:r>
              <a:rPr lang="en-GB" sz="2400" dirty="0"/>
              <a:t>: I’m afraid I can’t. I need to go home early to finish my art project. </a:t>
            </a:r>
          </a:p>
          <a:p>
            <a:r>
              <a:rPr lang="en-GB" sz="2400" b="1" dirty="0">
                <a:solidFill>
                  <a:srgbClr val="F7941E"/>
                </a:solidFill>
              </a:rPr>
              <a:t>Sally</a:t>
            </a:r>
            <a:r>
              <a:rPr lang="en-GB" sz="2400" dirty="0"/>
              <a:t>: I can’t, either. But why don’t we have some Japanese green tea there? </a:t>
            </a:r>
          </a:p>
          <a:p>
            <a:r>
              <a:rPr lang="en-GB" sz="2400" b="1" dirty="0">
                <a:solidFill>
                  <a:schemeClr val="accent1">
                    <a:lumMod val="75000"/>
                  </a:schemeClr>
                </a:solidFill>
              </a:rPr>
              <a:t>John</a:t>
            </a:r>
            <a:r>
              <a:rPr lang="en-GB" sz="2400" dirty="0"/>
              <a:t>: Oh. It’s okay. I will book a table in advance. You two get ready and hurry up.</a:t>
            </a:r>
          </a:p>
          <a:p>
            <a:r>
              <a:rPr lang="en-GB" sz="2400" b="1" dirty="0">
                <a:solidFill>
                  <a:srgbClr val="F7941E"/>
                </a:solidFill>
              </a:rPr>
              <a:t>Sally</a:t>
            </a:r>
            <a:r>
              <a:rPr lang="en-GB" sz="2400" dirty="0"/>
              <a:t>: Give me 5 minutes and I’ll be right at the door. </a:t>
            </a:r>
          </a:p>
          <a:p>
            <a:r>
              <a:rPr lang="en-GB" sz="2400" b="1" dirty="0">
                <a:solidFill>
                  <a:schemeClr val="accent6">
                    <a:lumMod val="75000"/>
                  </a:schemeClr>
                </a:solidFill>
              </a:rPr>
              <a:t>Tom</a:t>
            </a:r>
            <a:r>
              <a:rPr lang="en-GB" sz="2400" dirty="0"/>
              <a:t>: I will, too. See you guys later. </a:t>
            </a:r>
          </a:p>
        </p:txBody>
      </p:sp>
      <p:cxnSp>
        <p:nvCxnSpPr>
          <p:cNvPr id="3" name="Straight Connector 2">
            <a:extLst>
              <a:ext uri="{FF2B5EF4-FFF2-40B4-BE49-F238E27FC236}">
                <a16:creationId xmlns:a16="http://schemas.microsoft.com/office/drawing/2014/main" id="{D3C2515B-30C5-49A1-8290-2400C947FE70}"/>
              </a:ext>
            </a:extLst>
          </p:cNvPr>
          <p:cNvCxnSpPr/>
          <p:nvPr/>
        </p:nvCxnSpPr>
        <p:spPr>
          <a:xfrm>
            <a:off x="1704975" y="2033924"/>
            <a:ext cx="2700338" cy="10785"/>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8" name="Straight Connector 7">
            <a:extLst>
              <a:ext uri="{FF2B5EF4-FFF2-40B4-BE49-F238E27FC236}">
                <a16:creationId xmlns:a16="http://schemas.microsoft.com/office/drawing/2014/main" id="{F6935E46-1888-4900-9B88-82A84D2AB0F3}"/>
              </a:ext>
            </a:extLst>
          </p:cNvPr>
          <p:cNvCxnSpPr>
            <a:cxnSpLocks/>
          </p:cNvCxnSpPr>
          <p:nvPr/>
        </p:nvCxnSpPr>
        <p:spPr>
          <a:xfrm>
            <a:off x="1837347" y="3873508"/>
            <a:ext cx="6187155" cy="0"/>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10" name="Straight Connector 9">
            <a:extLst>
              <a:ext uri="{FF2B5EF4-FFF2-40B4-BE49-F238E27FC236}">
                <a16:creationId xmlns:a16="http://schemas.microsoft.com/office/drawing/2014/main" id="{3F967D66-6C13-4F91-BCA9-22F48ACBBD72}"/>
              </a:ext>
            </a:extLst>
          </p:cNvPr>
          <p:cNvCxnSpPr>
            <a:cxnSpLocks/>
          </p:cNvCxnSpPr>
          <p:nvPr/>
        </p:nvCxnSpPr>
        <p:spPr>
          <a:xfrm>
            <a:off x="3418319" y="4616992"/>
            <a:ext cx="6187155" cy="0"/>
          </a:xfrm>
          <a:prstGeom prst="line">
            <a:avLst/>
          </a:prstGeom>
          <a:ln w="38100">
            <a:solidFill>
              <a:srgbClr val="C00000"/>
            </a:solidFill>
          </a:ln>
        </p:spPr>
        <p:style>
          <a:lnRef idx="3">
            <a:schemeClr val="accent2"/>
          </a:lnRef>
          <a:fillRef idx="0">
            <a:schemeClr val="accent2"/>
          </a:fillRef>
          <a:effectRef idx="2">
            <a:schemeClr val="accent2"/>
          </a:effectRef>
          <a:fontRef idx="minor">
            <a:schemeClr val="tx1"/>
          </a:fontRef>
        </p:style>
      </p:cxnSp>
      <p:cxnSp>
        <p:nvCxnSpPr>
          <p:cNvPr id="11" name="Straight Connector 10">
            <a:extLst>
              <a:ext uri="{FF2B5EF4-FFF2-40B4-BE49-F238E27FC236}">
                <a16:creationId xmlns:a16="http://schemas.microsoft.com/office/drawing/2014/main" id="{8707B0E5-6ABE-4BD2-B0A5-390D3125BB2F}"/>
              </a:ext>
            </a:extLst>
          </p:cNvPr>
          <p:cNvCxnSpPr>
            <a:cxnSpLocks/>
          </p:cNvCxnSpPr>
          <p:nvPr/>
        </p:nvCxnSpPr>
        <p:spPr>
          <a:xfrm>
            <a:off x="1133996" y="2403631"/>
            <a:ext cx="1323454" cy="1768"/>
          </a:xfrm>
          <a:prstGeom prst="line">
            <a:avLst/>
          </a:prstGeom>
          <a:ln w="38100">
            <a:solidFill>
              <a:srgbClr val="048DA4"/>
            </a:solidFill>
          </a:ln>
        </p:spPr>
        <p:style>
          <a:lnRef idx="3">
            <a:schemeClr val="accent2"/>
          </a:lnRef>
          <a:fillRef idx="0">
            <a:schemeClr val="accent2"/>
          </a:fillRef>
          <a:effectRef idx="2">
            <a:schemeClr val="accent2"/>
          </a:effectRef>
          <a:fontRef idx="minor">
            <a:schemeClr val="tx1"/>
          </a:fontRef>
        </p:style>
      </p:cxnSp>
      <p:cxnSp>
        <p:nvCxnSpPr>
          <p:cNvPr id="14" name="Straight Connector 13">
            <a:extLst>
              <a:ext uri="{FF2B5EF4-FFF2-40B4-BE49-F238E27FC236}">
                <a16:creationId xmlns:a16="http://schemas.microsoft.com/office/drawing/2014/main" id="{5E14AB2A-C4DB-404B-A84E-DAE91D84EC79}"/>
              </a:ext>
            </a:extLst>
          </p:cNvPr>
          <p:cNvCxnSpPr>
            <a:cxnSpLocks/>
          </p:cNvCxnSpPr>
          <p:nvPr/>
        </p:nvCxnSpPr>
        <p:spPr>
          <a:xfrm>
            <a:off x="1657350" y="4967369"/>
            <a:ext cx="983301" cy="0"/>
          </a:xfrm>
          <a:prstGeom prst="line">
            <a:avLst/>
          </a:prstGeom>
          <a:ln w="38100">
            <a:solidFill>
              <a:srgbClr val="048DA4"/>
            </a:solidFill>
          </a:ln>
        </p:spPr>
        <p:style>
          <a:lnRef idx="3">
            <a:schemeClr val="accent2"/>
          </a:lnRef>
          <a:fillRef idx="0">
            <a:schemeClr val="accent2"/>
          </a:fillRef>
          <a:effectRef idx="2">
            <a:schemeClr val="accent2"/>
          </a:effectRef>
          <a:fontRef idx="minor">
            <a:schemeClr val="tx1"/>
          </a:fontRef>
        </p:style>
      </p:cxnSp>
      <p:cxnSp>
        <p:nvCxnSpPr>
          <p:cNvPr id="17" name="Straight Connector 16">
            <a:extLst>
              <a:ext uri="{FF2B5EF4-FFF2-40B4-BE49-F238E27FC236}">
                <a16:creationId xmlns:a16="http://schemas.microsoft.com/office/drawing/2014/main" id="{263DC9E3-0C14-4983-B0BC-A69FE3F3D91D}"/>
              </a:ext>
            </a:extLst>
          </p:cNvPr>
          <p:cNvCxnSpPr>
            <a:cxnSpLocks/>
          </p:cNvCxnSpPr>
          <p:nvPr/>
        </p:nvCxnSpPr>
        <p:spPr>
          <a:xfrm>
            <a:off x="1100138" y="4241311"/>
            <a:ext cx="2077960" cy="6040"/>
          </a:xfrm>
          <a:prstGeom prst="line">
            <a:avLst/>
          </a:prstGeom>
          <a:ln w="38100">
            <a:headEnd type="none" w="med" len="med"/>
            <a:tailEnd type="none" w="med" len="med"/>
          </a:ln>
        </p:spPr>
        <p:style>
          <a:lnRef idx="3">
            <a:schemeClr val="accent2"/>
          </a:lnRef>
          <a:fillRef idx="0">
            <a:schemeClr val="accent2"/>
          </a:fillRef>
          <a:effectRef idx="2">
            <a:schemeClr val="accent2"/>
          </a:effectRef>
          <a:fontRef idx="minor">
            <a:schemeClr val="tx1"/>
          </a:fontRef>
        </p:style>
      </p:cxnSp>
      <p:pic>
        <p:nvPicPr>
          <p:cNvPr id="19" name="Picture 18" descr="A close up of a toy&#10;&#10;Description automatically generated">
            <a:extLst>
              <a:ext uri="{FF2B5EF4-FFF2-40B4-BE49-F238E27FC236}">
                <a16:creationId xmlns:a16="http://schemas.microsoft.com/office/drawing/2014/main" id="{B258BD5D-F3B1-4CC2-88FD-6370004ECA7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10822" y="1063022"/>
            <a:ext cx="2996865" cy="1958474"/>
          </a:xfrm>
          <a:prstGeom prst="rect">
            <a:avLst/>
          </a:prstGeom>
        </p:spPr>
      </p:pic>
      <p:pic>
        <p:nvPicPr>
          <p:cNvPr id="15" name="Recorded Sound">
            <a:hlinkClick r:id="" action="ppaction://media"/>
            <a:extLst>
              <a:ext uri="{FF2B5EF4-FFF2-40B4-BE49-F238E27FC236}">
                <a16:creationId xmlns:a16="http://schemas.microsoft.com/office/drawing/2014/main" id="{A4C1BF5E-E010-4A58-909E-C6102CF5E4D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94378" y="-58064"/>
            <a:ext cx="824463" cy="824463"/>
          </a:xfrm>
          <a:prstGeom prst="rect">
            <a:avLst/>
          </a:prstGeom>
        </p:spPr>
      </p:pic>
    </p:spTree>
    <p:extLst>
      <p:ext uri="{BB962C8B-B14F-4D97-AF65-F5344CB8AC3E}">
        <p14:creationId xmlns:p14="http://schemas.microsoft.com/office/powerpoint/2010/main" val="3404845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mediacall" presetSubtype="0" fill="hold" nodeType="clickEffect">
                                  <p:stCondLst>
                                    <p:cond delay="0"/>
                                  </p:stCondLst>
                                  <p:childTnLst>
                                    <p:cmd type="call" cmd="playFrom(0.0)">
                                      <p:cBhvr>
                                        <p:cTn id="34" dur="5900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5" fill="hold" display="0">
                  <p:stCondLst>
                    <p:cond delay="indefinite"/>
                  </p:stCondLst>
                  <p:endCondLst>
                    <p:cond evt="onStopAudio" delay="0">
                      <p:tgtEl>
                        <p:sldTgt/>
                      </p:tgtEl>
                    </p:cond>
                  </p:endCondLst>
                </p:cTn>
                <p:tgtEl>
                  <p:spTgt spid="15"/>
                </p:tgtEl>
              </p:cMediaNode>
            </p:audio>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563498" y="5269729"/>
            <a:ext cx="1182585" cy="707886"/>
          </a:xfrm>
          <a:prstGeom prst="rect">
            <a:avLst/>
          </a:prstGeom>
          <a:noFill/>
        </p:spPr>
        <p:txBody>
          <a:bodyPr wrap="square" rtlCol="0">
            <a:spAutoFit/>
          </a:bodyPr>
          <a:lstStyle/>
          <a:p>
            <a:pPr algn="ctr"/>
            <a:r>
              <a:rPr lang="en-US" sz="4000" b="1" dirty="0">
                <a:solidFill>
                  <a:schemeClr val="bg1"/>
                </a:solidFill>
                <a:latin typeface="Myriad Pro" pitchFamily="34" charset="0"/>
              </a:rPr>
              <a:t>Unit</a:t>
            </a:r>
          </a:p>
        </p:txBody>
      </p:sp>
      <p:sp>
        <p:nvSpPr>
          <p:cNvPr id="8" name="TextBox 7"/>
          <p:cNvSpPr txBox="1"/>
          <p:nvPr/>
        </p:nvSpPr>
        <p:spPr>
          <a:xfrm>
            <a:off x="4289053" y="5269729"/>
            <a:ext cx="4958938" cy="707886"/>
          </a:xfrm>
          <a:prstGeom prst="rect">
            <a:avLst/>
          </a:prstGeom>
          <a:noFill/>
        </p:spPr>
        <p:txBody>
          <a:bodyPr wrap="square" rtlCol="0">
            <a:spAutoFit/>
          </a:bodyPr>
          <a:lstStyle/>
          <a:p>
            <a:r>
              <a:rPr lang="en-US" sz="4000" b="1">
                <a:solidFill>
                  <a:schemeClr val="bg1"/>
                </a:solidFill>
                <a:latin typeface="Myriad Pro" pitchFamily="34" charset="0"/>
              </a:rPr>
              <a:t>HOBBIES</a:t>
            </a:r>
            <a:endParaRPr lang="en-US" sz="4000" b="1" dirty="0">
              <a:solidFill>
                <a:schemeClr val="bg1"/>
              </a:solidFill>
              <a:latin typeface="Myriad Pro" pitchFamily="34" charset="0"/>
            </a:endParaRPr>
          </a:p>
        </p:txBody>
      </p:sp>
      <p:sp>
        <p:nvSpPr>
          <p:cNvPr id="12" name="Rounded Rectangle 11"/>
          <p:cNvSpPr/>
          <p:nvPr/>
        </p:nvSpPr>
        <p:spPr>
          <a:xfrm>
            <a:off x="3327150" y="1514421"/>
            <a:ext cx="5020836" cy="635340"/>
          </a:xfrm>
          <a:prstGeom prst="roundRect">
            <a:avLst>
              <a:gd name="adj" fmla="val 42661"/>
            </a:avLst>
          </a:prstGeom>
          <a:solidFill>
            <a:srgbClr val="FF98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80778" y="1193244"/>
            <a:ext cx="1344559" cy="1277694"/>
          </a:xfrm>
          <a:prstGeom prst="rect">
            <a:avLst/>
          </a:prstGeom>
        </p:spPr>
      </p:pic>
      <p:sp>
        <p:nvSpPr>
          <p:cNvPr id="15" name="TextBox 14"/>
          <p:cNvSpPr txBox="1"/>
          <p:nvPr/>
        </p:nvSpPr>
        <p:spPr>
          <a:xfrm>
            <a:off x="4079921" y="1601633"/>
            <a:ext cx="4563618" cy="461665"/>
          </a:xfrm>
          <a:prstGeom prst="rect">
            <a:avLst/>
          </a:prstGeom>
          <a:noFill/>
        </p:spPr>
        <p:txBody>
          <a:bodyPr wrap="square" rtlCol="0">
            <a:spAutoFit/>
          </a:bodyPr>
          <a:lstStyle/>
          <a:p>
            <a:r>
              <a:rPr lang="en-US" sz="2400" b="1" dirty="0">
                <a:solidFill>
                  <a:srgbClr val="0070C0"/>
                </a:solidFill>
              </a:rPr>
              <a:t>LESSON 4: COMMUNICATION</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192000" cy="1303957"/>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68547" y="172218"/>
            <a:ext cx="855823" cy="848808"/>
          </a:xfrm>
          <a:prstGeom prst="rect">
            <a:avLst/>
          </a:prstGeom>
        </p:spPr>
      </p:pic>
      <p:sp>
        <p:nvSpPr>
          <p:cNvPr id="16" name="TextBox 15"/>
          <p:cNvSpPr txBox="1"/>
          <p:nvPr/>
        </p:nvSpPr>
        <p:spPr>
          <a:xfrm>
            <a:off x="446809" y="237708"/>
            <a:ext cx="1516691" cy="707886"/>
          </a:xfrm>
          <a:prstGeom prst="rect">
            <a:avLst/>
          </a:prstGeom>
          <a:noFill/>
        </p:spPr>
        <p:txBody>
          <a:bodyPr wrap="square" rtlCol="0">
            <a:spAutoFit/>
          </a:bodyPr>
          <a:lstStyle/>
          <a:p>
            <a:pPr algn="ctr"/>
            <a:r>
              <a:rPr lang="en-US" sz="4000" b="1" dirty="0">
                <a:solidFill>
                  <a:srgbClr val="0070C0"/>
                </a:solidFill>
                <a:latin typeface="Myriad Pro" pitchFamily="34" charset="0"/>
              </a:rPr>
              <a:t>Unit</a:t>
            </a:r>
          </a:p>
        </p:txBody>
      </p:sp>
      <p:sp>
        <p:nvSpPr>
          <p:cNvPr id="17" name="TextBox 16"/>
          <p:cNvSpPr txBox="1"/>
          <p:nvPr/>
        </p:nvSpPr>
        <p:spPr>
          <a:xfrm>
            <a:off x="3327150" y="229764"/>
            <a:ext cx="4958938" cy="707886"/>
          </a:xfrm>
          <a:prstGeom prst="rect">
            <a:avLst/>
          </a:prstGeom>
          <a:noFill/>
        </p:spPr>
        <p:txBody>
          <a:bodyPr wrap="square" rtlCol="0">
            <a:spAutoFit/>
          </a:bodyPr>
          <a:lstStyle/>
          <a:p>
            <a:r>
              <a:rPr lang="en-US" sz="4000" b="1" dirty="0">
                <a:solidFill>
                  <a:srgbClr val="0070C0"/>
                </a:solidFill>
                <a:latin typeface="Myriad Pro" pitchFamily="34" charset="0"/>
              </a:rPr>
              <a:t>FILMS</a:t>
            </a:r>
          </a:p>
        </p:txBody>
      </p:sp>
      <p:sp>
        <p:nvSpPr>
          <p:cNvPr id="18" name="TextBox 17"/>
          <p:cNvSpPr txBox="1"/>
          <p:nvPr/>
        </p:nvSpPr>
        <p:spPr>
          <a:xfrm>
            <a:off x="2235238" y="190029"/>
            <a:ext cx="722440" cy="830997"/>
          </a:xfrm>
          <a:prstGeom prst="rect">
            <a:avLst/>
          </a:prstGeom>
          <a:noFill/>
        </p:spPr>
        <p:txBody>
          <a:bodyPr wrap="square" rtlCol="0">
            <a:spAutoFit/>
          </a:bodyPr>
          <a:lstStyle/>
          <a:p>
            <a:pPr algn="ctr"/>
            <a:r>
              <a:rPr lang="en-US" sz="4800" b="1" dirty="0">
                <a:solidFill>
                  <a:schemeClr val="bg1"/>
                </a:solidFill>
                <a:latin typeface="Myriad Pro" pitchFamily="34" charset="0"/>
              </a:rPr>
              <a:t>8</a:t>
            </a:r>
          </a:p>
        </p:txBody>
      </p:sp>
      <p:pic>
        <p:nvPicPr>
          <p:cNvPr id="14" name="Picture 4" descr="Conversation - Free people icons"/>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917246" y="2360225"/>
            <a:ext cx="3502122" cy="28374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6211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10053"/>
            <a:ext cx="12192000" cy="1083306"/>
          </a:xfrm>
          <a:prstGeom prst="rect">
            <a:avLst/>
          </a:prstGeom>
        </p:spPr>
      </p:pic>
      <p:sp>
        <p:nvSpPr>
          <p:cNvPr id="15" name="TextBox 14"/>
          <p:cNvSpPr txBox="1"/>
          <p:nvPr/>
        </p:nvSpPr>
        <p:spPr>
          <a:xfrm>
            <a:off x="487066" y="208435"/>
            <a:ext cx="5227933"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EVERYDAY ENGLISH</a:t>
            </a:r>
          </a:p>
        </p:txBody>
      </p:sp>
      <p:graphicFrame>
        <p:nvGraphicFramePr>
          <p:cNvPr id="2" name="Diagram 1">
            <a:extLst>
              <a:ext uri="{FF2B5EF4-FFF2-40B4-BE49-F238E27FC236}">
                <a16:creationId xmlns:a16="http://schemas.microsoft.com/office/drawing/2014/main" id="{6F576461-CE5C-42FB-B7D8-B6232C9B318A}"/>
              </a:ext>
            </a:extLst>
          </p:cNvPr>
          <p:cNvGraphicFramePr/>
          <p:nvPr>
            <p:extLst>
              <p:ext uri="{D42A27DB-BD31-4B8C-83A1-F6EECF244321}">
                <p14:modId xmlns:p14="http://schemas.microsoft.com/office/powerpoint/2010/main" val="801266100"/>
              </p:ext>
            </p:extLst>
          </p:nvPr>
        </p:nvGraphicFramePr>
        <p:xfrm>
          <a:off x="895625" y="1073252"/>
          <a:ext cx="10400749"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56379975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BC94C373-C82C-4E17-9683-9C165B564399}"/>
              </a:ext>
            </a:extLst>
          </p:cNvPr>
          <p:cNvSpPr/>
          <p:nvPr/>
        </p:nvSpPr>
        <p:spPr>
          <a:xfrm>
            <a:off x="977949" y="1203508"/>
            <a:ext cx="2737990" cy="2351634"/>
          </a:xfrm>
          <a:prstGeom prst="ellipse">
            <a:avLst/>
          </a:prstGeom>
          <a:noFill/>
          <a:ln w="571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solidFill>
                <a:schemeClr val="tx1"/>
              </a:solidFill>
              <a:effectLst>
                <a:outerShdw blurRad="38100" dist="38100" dir="2700000" algn="tl">
                  <a:srgbClr val="000000">
                    <a:alpha val="43137"/>
                  </a:srgbClr>
                </a:outerShdw>
              </a:effectLst>
            </a:endParaRPr>
          </a:p>
        </p:txBody>
      </p:sp>
      <p:cxnSp>
        <p:nvCxnSpPr>
          <p:cNvPr id="5" name="Straight Arrow Connector 4">
            <a:extLst>
              <a:ext uri="{FF2B5EF4-FFF2-40B4-BE49-F238E27FC236}">
                <a16:creationId xmlns:a16="http://schemas.microsoft.com/office/drawing/2014/main" id="{9E75A0A0-A697-4DA4-B193-974DBAF13811}"/>
              </a:ext>
            </a:extLst>
          </p:cNvPr>
          <p:cNvCxnSpPr>
            <a:cxnSpLocks/>
          </p:cNvCxnSpPr>
          <p:nvPr/>
        </p:nvCxnSpPr>
        <p:spPr>
          <a:xfrm flipV="1">
            <a:off x="4087705" y="1556838"/>
            <a:ext cx="1146927" cy="438344"/>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0834D4C7-D342-4A60-9D0C-F4D83089DB6C}"/>
              </a:ext>
            </a:extLst>
          </p:cNvPr>
          <p:cNvCxnSpPr>
            <a:cxnSpLocks/>
          </p:cNvCxnSpPr>
          <p:nvPr/>
        </p:nvCxnSpPr>
        <p:spPr>
          <a:xfrm flipV="1">
            <a:off x="4153693" y="2379325"/>
            <a:ext cx="1146927" cy="16948"/>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C497C15F-2B6E-4674-85DD-EA08DA4807A0}"/>
              </a:ext>
            </a:extLst>
          </p:cNvPr>
          <p:cNvCxnSpPr>
            <a:cxnSpLocks/>
          </p:cNvCxnSpPr>
          <p:nvPr/>
        </p:nvCxnSpPr>
        <p:spPr>
          <a:xfrm>
            <a:off x="4153693" y="2820981"/>
            <a:ext cx="1146927" cy="401092"/>
          </a:xfrm>
          <a:prstGeom prst="straightConnector1">
            <a:avLst/>
          </a:prstGeom>
          <a:ln w="5715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2C2A01EF-8285-431E-B54C-3D63817720A2}"/>
              </a:ext>
            </a:extLst>
          </p:cNvPr>
          <p:cNvSpPr/>
          <p:nvPr/>
        </p:nvSpPr>
        <p:spPr>
          <a:xfrm>
            <a:off x="5362545" y="1250208"/>
            <a:ext cx="6418527" cy="523220"/>
          </a:xfrm>
          <a:prstGeom prst="rect">
            <a:avLst/>
          </a:prstGeom>
          <a:noFill/>
          <a:ln>
            <a:noFill/>
          </a:ln>
        </p:spPr>
        <p:txBody>
          <a:bodyPr wrap="square" lIns="91440" tIns="45720" rIns="91440" bIns="45720">
            <a:spAutoFit/>
          </a:bodyPr>
          <a:lstStyle/>
          <a:p>
            <a:pPr algn="ctr"/>
            <a:r>
              <a:rPr lang="en-GB" sz="2800" b="1" dirty="0">
                <a:ln w="12700" cmpd="sng">
                  <a:noFill/>
                  <a:prstDash val="solid"/>
                </a:ln>
              </a:rPr>
              <a:t>It sounds good/ interesting/ great to me.</a:t>
            </a:r>
            <a:endParaRPr lang="en-US" sz="2800" b="1" dirty="0">
              <a:ln w="12700" cmpd="sng">
                <a:noFill/>
                <a:prstDash val="solid"/>
              </a:ln>
            </a:endParaRPr>
          </a:p>
        </p:txBody>
      </p:sp>
      <p:sp>
        <p:nvSpPr>
          <p:cNvPr id="9" name="Rectangle 8">
            <a:extLst>
              <a:ext uri="{FF2B5EF4-FFF2-40B4-BE49-F238E27FC236}">
                <a16:creationId xmlns:a16="http://schemas.microsoft.com/office/drawing/2014/main" id="{F7869AE6-D836-45DA-90A4-EE2FFB0EFF27}"/>
              </a:ext>
            </a:extLst>
          </p:cNvPr>
          <p:cNvSpPr/>
          <p:nvPr/>
        </p:nvSpPr>
        <p:spPr>
          <a:xfrm>
            <a:off x="5451537" y="1950383"/>
            <a:ext cx="4705933" cy="954107"/>
          </a:xfrm>
          <a:prstGeom prst="rect">
            <a:avLst/>
          </a:prstGeom>
          <a:noFill/>
        </p:spPr>
        <p:txBody>
          <a:bodyPr wrap="square" lIns="91440" tIns="45720" rIns="91440" bIns="45720">
            <a:spAutoFit/>
          </a:bodyPr>
          <a:lstStyle/>
          <a:p>
            <a:r>
              <a:rPr lang="en-US" sz="2800" b="1" dirty="0">
                <a:ln w="12700" cmpd="sng">
                  <a:noFill/>
                  <a:prstDash val="solid"/>
                </a:ln>
              </a:rPr>
              <a:t>I’m up </a:t>
            </a:r>
            <a:r>
              <a:rPr lang="en-US" sz="2800" b="1">
                <a:ln w="12700" cmpd="sng">
                  <a:noFill/>
                  <a:prstDash val="solid"/>
                </a:ln>
              </a:rPr>
              <a:t>for it./ </a:t>
            </a:r>
            <a:r>
              <a:rPr lang="en-US" sz="2800" b="1" dirty="0">
                <a:ln w="12700" cmpd="sng">
                  <a:noFill/>
                  <a:prstDash val="solid"/>
                </a:ln>
              </a:rPr>
              <a:t>I’m </a:t>
            </a:r>
            <a:r>
              <a:rPr lang="en-US" sz="2800" b="1">
                <a:ln w="12700" cmpd="sng">
                  <a:noFill/>
                  <a:prstDash val="solid"/>
                </a:ln>
              </a:rPr>
              <a:t>on it./</a:t>
            </a:r>
            <a:endParaRPr lang="en-US" sz="2800" b="1" dirty="0">
              <a:ln w="12700" cmpd="sng">
                <a:noFill/>
                <a:prstDash val="solid"/>
              </a:ln>
            </a:endParaRPr>
          </a:p>
          <a:p>
            <a:r>
              <a:rPr lang="en-US" sz="2800" b="1">
                <a:ln w="12700" cmpd="sng">
                  <a:noFill/>
                  <a:prstDash val="solid"/>
                </a:ln>
              </a:rPr>
              <a:t>I’m in./ Count me in.</a:t>
            </a:r>
            <a:endParaRPr lang="en-US" sz="2800" b="1" dirty="0">
              <a:ln w="12700" cmpd="sng">
                <a:noFill/>
                <a:prstDash val="solid"/>
              </a:ln>
            </a:endParaRPr>
          </a:p>
        </p:txBody>
      </p:sp>
      <p:sp>
        <p:nvSpPr>
          <p:cNvPr id="10" name="Rectangle 9">
            <a:extLst>
              <a:ext uri="{FF2B5EF4-FFF2-40B4-BE49-F238E27FC236}">
                <a16:creationId xmlns:a16="http://schemas.microsoft.com/office/drawing/2014/main" id="{F4B8457F-E857-4A1F-B937-106B814DA55E}"/>
              </a:ext>
            </a:extLst>
          </p:cNvPr>
          <p:cNvSpPr/>
          <p:nvPr/>
        </p:nvSpPr>
        <p:spPr>
          <a:xfrm>
            <a:off x="5428533" y="2928880"/>
            <a:ext cx="5543723" cy="523220"/>
          </a:xfrm>
          <a:prstGeom prst="rect">
            <a:avLst/>
          </a:prstGeom>
          <a:noFill/>
        </p:spPr>
        <p:txBody>
          <a:bodyPr wrap="square" lIns="91440" tIns="45720" rIns="91440" bIns="45720">
            <a:spAutoFit/>
          </a:bodyPr>
          <a:lstStyle/>
          <a:p>
            <a:pPr algn="ctr"/>
            <a:r>
              <a:rPr lang="en-US" sz="2800" b="1" dirty="0">
                <a:ln w="12700" cmpd="sng">
                  <a:noFill/>
                  <a:prstDash val="solid"/>
                </a:ln>
              </a:rPr>
              <a:t>I can’t agree more./ Sure, let’s do it.</a:t>
            </a:r>
          </a:p>
        </p:txBody>
      </p:sp>
      <p:cxnSp>
        <p:nvCxnSpPr>
          <p:cNvPr id="12" name="Straight Arrow Connector 11">
            <a:extLst>
              <a:ext uri="{FF2B5EF4-FFF2-40B4-BE49-F238E27FC236}">
                <a16:creationId xmlns:a16="http://schemas.microsoft.com/office/drawing/2014/main" id="{36C03EEC-B57E-4E7F-89E7-3D045D04D7E4}"/>
              </a:ext>
            </a:extLst>
          </p:cNvPr>
          <p:cNvCxnSpPr>
            <a:cxnSpLocks/>
          </p:cNvCxnSpPr>
          <p:nvPr/>
        </p:nvCxnSpPr>
        <p:spPr>
          <a:xfrm flipV="1">
            <a:off x="4215618" y="4272614"/>
            <a:ext cx="1146927" cy="438344"/>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505282B8-B75A-4DD0-B4D7-B48E9149178B}"/>
              </a:ext>
            </a:extLst>
          </p:cNvPr>
          <p:cNvCxnSpPr>
            <a:cxnSpLocks/>
          </p:cNvCxnSpPr>
          <p:nvPr/>
        </p:nvCxnSpPr>
        <p:spPr>
          <a:xfrm flipV="1">
            <a:off x="4281606" y="5095101"/>
            <a:ext cx="1146927" cy="16948"/>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089F2A6E-7617-42EE-BBE4-3C7AB1A6765B}"/>
              </a:ext>
            </a:extLst>
          </p:cNvPr>
          <p:cNvCxnSpPr>
            <a:cxnSpLocks/>
          </p:cNvCxnSpPr>
          <p:nvPr/>
        </p:nvCxnSpPr>
        <p:spPr>
          <a:xfrm>
            <a:off x="4281606" y="5536757"/>
            <a:ext cx="1146927" cy="401092"/>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15" name="Rectangle 14">
            <a:extLst>
              <a:ext uri="{FF2B5EF4-FFF2-40B4-BE49-F238E27FC236}">
                <a16:creationId xmlns:a16="http://schemas.microsoft.com/office/drawing/2014/main" id="{BA5FB943-C635-45B7-A545-58DAF7414757}"/>
              </a:ext>
            </a:extLst>
          </p:cNvPr>
          <p:cNvSpPr/>
          <p:nvPr/>
        </p:nvSpPr>
        <p:spPr>
          <a:xfrm>
            <a:off x="5451537" y="3890665"/>
            <a:ext cx="5038127" cy="523220"/>
          </a:xfrm>
          <a:prstGeom prst="rect">
            <a:avLst/>
          </a:prstGeom>
          <a:noFill/>
        </p:spPr>
        <p:txBody>
          <a:bodyPr wrap="square" lIns="91440" tIns="45720" rIns="91440" bIns="45720">
            <a:spAutoFit/>
          </a:bodyPr>
          <a:lstStyle/>
          <a:p>
            <a:pPr algn="ctr"/>
            <a:r>
              <a:rPr lang="en-US" sz="2800" b="1" cap="none" spc="0" dirty="0">
                <a:ln w="12700" cmpd="sng">
                  <a:noFill/>
                  <a:prstDash val="solid"/>
                </a:ln>
                <a:effectLst/>
              </a:rPr>
              <a:t>No</a:t>
            </a:r>
            <a:r>
              <a:rPr lang="en-US" sz="2800" b="1" cap="none" spc="0">
                <a:ln w="12700" cmpd="sng">
                  <a:noFill/>
                  <a:prstDash val="solid"/>
                </a:ln>
                <a:effectLst/>
              </a:rPr>
              <a:t>, thanks./ </a:t>
            </a:r>
            <a:r>
              <a:rPr lang="en-US" sz="2800" b="1" cap="none" spc="0" dirty="0">
                <a:ln w="12700" cmpd="sng">
                  <a:noFill/>
                  <a:prstDash val="solid"/>
                </a:ln>
                <a:effectLst/>
              </a:rPr>
              <a:t>Thanks but I can’t…</a:t>
            </a:r>
          </a:p>
        </p:txBody>
      </p:sp>
      <p:sp>
        <p:nvSpPr>
          <p:cNvPr id="16" name="Rectangle 15">
            <a:extLst>
              <a:ext uri="{FF2B5EF4-FFF2-40B4-BE49-F238E27FC236}">
                <a16:creationId xmlns:a16="http://schemas.microsoft.com/office/drawing/2014/main" id="{547A3694-4C39-4CCC-B126-F2B2AF8BB44F}"/>
              </a:ext>
            </a:extLst>
          </p:cNvPr>
          <p:cNvSpPr/>
          <p:nvPr/>
        </p:nvSpPr>
        <p:spPr>
          <a:xfrm>
            <a:off x="5483728" y="4558862"/>
            <a:ext cx="5611736" cy="954107"/>
          </a:xfrm>
          <a:prstGeom prst="rect">
            <a:avLst/>
          </a:prstGeom>
          <a:noFill/>
        </p:spPr>
        <p:txBody>
          <a:bodyPr wrap="square" lIns="91440" tIns="45720" rIns="91440" bIns="45720">
            <a:spAutoFit/>
          </a:bodyPr>
          <a:lstStyle/>
          <a:p>
            <a:r>
              <a:rPr lang="en-US" sz="2800" b="1" cap="none" spc="0" dirty="0">
                <a:ln w="12700" cmpd="sng">
                  <a:noFill/>
                  <a:prstDash val="solid"/>
                </a:ln>
                <a:effectLst/>
              </a:rPr>
              <a:t>That’s not my </a:t>
            </a:r>
            <a:r>
              <a:rPr lang="en-US" sz="2800" b="1" cap="none" spc="0">
                <a:ln w="12700" cmpd="sng">
                  <a:noFill/>
                  <a:prstDash val="solid"/>
                </a:ln>
                <a:effectLst/>
              </a:rPr>
              <a:t>type/ cup </a:t>
            </a:r>
            <a:r>
              <a:rPr lang="en-US" sz="2800" b="1" cap="none" spc="0" dirty="0">
                <a:ln w="12700" cmpd="sng">
                  <a:noFill/>
                  <a:prstDash val="solid"/>
                </a:ln>
                <a:effectLst/>
              </a:rPr>
              <a:t>of </a:t>
            </a:r>
            <a:r>
              <a:rPr lang="en-US" sz="2800" b="1" cap="none" spc="0">
                <a:ln w="12700" cmpd="sng">
                  <a:noFill/>
                  <a:prstDash val="solid"/>
                </a:ln>
                <a:effectLst/>
              </a:rPr>
              <a:t>tea/ interest/ thing/ favourite</a:t>
            </a:r>
            <a:r>
              <a:rPr lang="en-US" sz="2800" b="1" cap="none" spc="0" dirty="0">
                <a:ln w="12700" cmpd="sng">
                  <a:noFill/>
                  <a:prstDash val="solid"/>
                </a:ln>
                <a:effectLst/>
              </a:rPr>
              <a:t>…</a:t>
            </a:r>
          </a:p>
        </p:txBody>
      </p:sp>
      <p:sp>
        <p:nvSpPr>
          <p:cNvPr id="17" name="Rectangle 16">
            <a:extLst>
              <a:ext uri="{FF2B5EF4-FFF2-40B4-BE49-F238E27FC236}">
                <a16:creationId xmlns:a16="http://schemas.microsoft.com/office/drawing/2014/main" id="{CA81454F-409F-49B6-B0B4-F8F7C2C7D2E2}"/>
              </a:ext>
            </a:extLst>
          </p:cNvPr>
          <p:cNvSpPr/>
          <p:nvPr/>
        </p:nvSpPr>
        <p:spPr>
          <a:xfrm>
            <a:off x="5501508" y="5657946"/>
            <a:ext cx="5651897" cy="954107"/>
          </a:xfrm>
          <a:prstGeom prst="rect">
            <a:avLst/>
          </a:prstGeom>
          <a:noFill/>
        </p:spPr>
        <p:txBody>
          <a:bodyPr wrap="square" lIns="91440" tIns="45720" rIns="91440" bIns="45720">
            <a:spAutoFit/>
          </a:bodyPr>
          <a:lstStyle/>
          <a:p>
            <a:r>
              <a:rPr lang="en-US" sz="2800" b="1" cap="none" spc="0" dirty="0">
                <a:ln w="12700" cmpd="sng">
                  <a:noFill/>
                  <a:prstDash val="solid"/>
                </a:ln>
                <a:effectLst/>
              </a:rPr>
              <a:t>I </a:t>
            </a:r>
            <a:r>
              <a:rPr lang="en-GB" sz="2800" b="1" dirty="0">
                <a:ln w="12700" cmpd="sng">
                  <a:noFill/>
                  <a:prstDash val="solid"/>
                </a:ln>
              </a:rPr>
              <a:t>would </a:t>
            </a:r>
            <a:r>
              <a:rPr lang="en-GB" sz="2800" b="1">
                <a:ln w="12700" cmpd="sng">
                  <a:noFill/>
                  <a:prstDash val="solid"/>
                </a:ln>
              </a:rPr>
              <a:t>rather/ had </a:t>
            </a:r>
            <a:r>
              <a:rPr lang="en-GB" sz="2800" b="1" dirty="0">
                <a:ln w="12700" cmpd="sng">
                  <a:noFill/>
                  <a:prstDash val="solid"/>
                </a:ln>
              </a:rPr>
              <a:t>better </a:t>
            </a:r>
            <a:r>
              <a:rPr lang="en-GB" sz="2800" b="1">
                <a:ln w="12700" cmpd="sng">
                  <a:noFill/>
                  <a:prstDash val="solid"/>
                </a:ln>
              </a:rPr>
              <a:t>not/ </a:t>
            </a:r>
          </a:p>
          <a:p>
            <a:r>
              <a:rPr lang="en-GB" sz="2800" b="1">
                <a:ln w="12700" cmpd="sng">
                  <a:noFill/>
                  <a:prstDash val="solid"/>
                </a:ln>
              </a:rPr>
              <a:t>am busy/ am </a:t>
            </a:r>
            <a:r>
              <a:rPr lang="en-GB" sz="2800" b="1" dirty="0">
                <a:ln w="12700" cmpd="sng">
                  <a:noFill/>
                  <a:prstDash val="solid"/>
                </a:ln>
              </a:rPr>
              <a:t>not interested…</a:t>
            </a:r>
            <a:endParaRPr lang="en-US" sz="2800" b="1" cap="none" spc="0" dirty="0">
              <a:ln w="12700" cmpd="sng">
                <a:noFill/>
                <a:prstDash val="solid"/>
              </a:ln>
              <a:effectLst/>
            </a:endParaRPr>
          </a:p>
        </p:txBody>
      </p:sp>
      <p:sp>
        <p:nvSpPr>
          <p:cNvPr id="18" name="Plus Sign 17">
            <a:extLst>
              <a:ext uri="{FF2B5EF4-FFF2-40B4-BE49-F238E27FC236}">
                <a16:creationId xmlns:a16="http://schemas.microsoft.com/office/drawing/2014/main" id="{55B7B789-97C8-4AE6-BEBA-BD068965DD2A}"/>
              </a:ext>
            </a:extLst>
          </p:cNvPr>
          <p:cNvSpPr/>
          <p:nvPr/>
        </p:nvSpPr>
        <p:spPr>
          <a:xfrm flipH="1">
            <a:off x="1436629" y="1568482"/>
            <a:ext cx="1796020" cy="1519340"/>
          </a:xfrm>
          <a:prstGeom prst="mathPl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9" name="Minus Sign 18">
            <a:extLst>
              <a:ext uri="{FF2B5EF4-FFF2-40B4-BE49-F238E27FC236}">
                <a16:creationId xmlns:a16="http://schemas.microsoft.com/office/drawing/2014/main" id="{66E521DD-1FED-4FBD-85E6-9F4031E99DBB}"/>
              </a:ext>
            </a:extLst>
          </p:cNvPr>
          <p:cNvSpPr/>
          <p:nvPr/>
        </p:nvSpPr>
        <p:spPr>
          <a:xfrm>
            <a:off x="1541503" y="4537061"/>
            <a:ext cx="1586271" cy="1369888"/>
          </a:xfrm>
          <a:prstGeom prst="mathMin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pic>
        <p:nvPicPr>
          <p:cNvPr id="23" name="Picture 22">
            <a:extLst>
              <a:ext uri="{FF2B5EF4-FFF2-40B4-BE49-F238E27FC236}">
                <a16:creationId xmlns:a16="http://schemas.microsoft.com/office/drawing/2014/main" id="{B890C6A1-24AA-4935-86EF-38267C9AA07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0053"/>
            <a:ext cx="12192000" cy="1083306"/>
          </a:xfrm>
          <a:prstGeom prst="rect">
            <a:avLst/>
          </a:prstGeom>
        </p:spPr>
      </p:pic>
      <p:sp>
        <p:nvSpPr>
          <p:cNvPr id="24" name="TextBox 23">
            <a:extLst>
              <a:ext uri="{FF2B5EF4-FFF2-40B4-BE49-F238E27FC236}">
                <a16:creationId xmlns:a16="http://schemas.microsoft.com/office/drawing/2014/main" id="{F57AA1BC-173D-4BE8-B9BC-5D8905B5424E}"/>
              </a:ext>
            </a:extLst>
          </p:cNvPr>
          <p:cNvSpPr txBox="1"/>
          <p:nvPr/>
        </p:nvSpPr>
        <p:spPr>
          <a:xfrm>
            <a:off x="487067" y="208435"/>
            <a:ext cx="5331842" cy="646331"/>
          </a:xfrm>
          <a:prstGeom prst="rect">
            <a:avLst/>
          </a:prstGeom>
          <a:noFill/>
          <a:effectLst/>
        </p:spPr>
        <p:txBody>
          <a:bodyPr wrap="square" rtlCol="0">
            <a:spAutoFit/>
          </a:bodyPr>
          <a:lstStyle/>
          <a:p>
            <a:r>
              <a:rPr lang="en-US" sz="3600" b="1" dirty="0">
                <a:effectLst>
                  <a:glow rad="88900">
                    <a:schemeClr val="bg1"/>
                  </a:glow>
                </a:effectLst>
                <a:latin typeface="Arial" panose="020B0604020202020204" pitchFamily="34" charset="0"/>
                <a:cs typeface="Arial" panose="020B0604020202020204" pitchFamily="34" charset="0"/>
              </a:rPr>
              <a:t>EVERYDAY ENGLISH</a:t>
            </a:r>
          </a:p>
        </p:txBody>
      </p:sp>
      <p:sp>
        <p:nvSpPr>
          <p:cNvPr id="2" name="Rectangle 1"/>
          <p:cNvSpPr/>
          <p:nvPr/>
        </p:nvSpPr>
        <p:spPr>
          <a:xfrm>
            <a:off x="6003635" y="2967335"/>
            <a:ext cx="184730" cy="923330"/>
          </a:xfrm>
          <a:prstGeom prst="rect">
            <a:avLst/>
          </a:prstGeom>
          <a:noFill/>
        </p:spPr>
        <p:txBody>
          <a:bodyPr wrap="none" lIns="91440" tIns="45720" rIns="91440" bIns="45720">
            <a:spAutoFit/>
          </a:bodyPr>
          <a:lstStyle/>
          <a:p>
            <a:pPr algn="ctr"/>
            <a:endParaRPr lang="en-US" sz="5400" b="1" cap="none" spc="0">
              <a:ln w="22225">
                <a:solidFill>
                  <a:schemeClr val="accent2"/>
                </a:solidFill>
                <a:prstDash val="solid"/>
              </a:ln>
              <a:solidFill>
                <a:schemeClr val="accent2">
                  <a:lumMod val="40000"/>
                  <a:lumOff val="60000"/>
                </a:schemeClr>
              </a:solidFill>
              <a:effectLst/>
            </a:endParaRPr>
          </a:p>
        </p:txBody>
      </p:sp>
      <p:sp>
        <p:nvSpPr>
          <p:cNvPr id="3" name="Rectangle 2"/>
          <p:cNvSpPr/>
          <p:nvPr/>
        </p:nvSpPr>
        <p:spPr>
          <a:xfrm>
            <a:off x="6003635" y="2967335"/>
            <a:ext cx="184730" cy="923330"/>
          </a:xfrm>
          <a:prstGeom prst="rect">
            <a:avLst/>
          </a:prstGeom>
          <a:noFill/>
        </p:spPr>
        <p:txBody>
          <a:bodyPr wrap="none" lIns="91440" tIns="45720" rIns="91440" bIns="45720">
            <a:spAutoFit/>
          </a:bodyPr>
          <a:lstStyle/>
          <a:p>
            <a:pPr algn="ctr"/>
            <a:endParaRPr lang="en-US" sz="5400" b="1" cap="none" spc="50">
              <a:ln w="0"/>
              <a:solidFill>
                <a:schemeClr val="bg2"/>
              </a:solidFill>
              <a:effectLst>
                <a:innerShdw blurRad="63500" dist="50800" dir="13500000">
                  <a:srgbClr val="000000">
                    <a:alpha val="50000"/>
                  </a:srgbClr>
                </a:innerShdw>
              </a:effectLst>
            </a:endParaRPr>
          </a:p>
        </p:txBody>
      </p:sp>
      <p:sp>
        <p:nvSpPr>
          <p:cNvPr id="25" name="Oval 24">
            <a:extLst>
              <a:ext uri="{FF2B5EF4-FFF2-40B4-BE49-F238E27FC236}">
                <a16:creationId xmlns:a16="http://schemas.microsoft.com/office/drawing/2014/main" id="{BC94C373-C82C-4E17-9683-9C165B564399}"/>
              </a:ext>
            </a:extLst>
          </p:cNvPr>
          <p:cNvSpPr/>
          <p:nvPr/>
        </p:nvSpPr>
        <p:spPr>
          <a:xfrm>
            <a:off x="989028" y="4046188"/>
            <a:ext cx="2737990" cy="2351634"/>
          </a:xfrm>
          <a:prstGeom prst="ellipse">
            <a:avLst/>
          </a:prstGeom>
          <a:noFill/>
          <a:ln w="571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765347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par>
                                <p:cTn id="43" presetID="1" presetClass="entr" presetSubtype="0" fill="hold" nodeType="withEffect">
                                  <p:stCondLst>
                                    <p:cond delay="0"/>
                                  </p:stCondLst>
                                  <p:childTnLst>
                                    <p:set>
                                      <p:cBhvr>
                                        <p:cTn id="44" dur="1" fill="hold">
                                          <p:stCondLst>
                                            <p:cond delay="0"/>
                                          </p:stCondLst>
                                        </p:cTn>
                                        <p:tgtEl>
                                          <p:spTgt spid="1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4"/>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8" grpId="0"/>
      <p:bldP spid="9" grpId="0"/>
      <p:bldP spid="10" grpId="0"/>
      <p:bldP spid="15" grpId="0"/>
      <p:bldP spid="16" grpId="0"/>
      <p:bldP spid="17" grpId="0"/>
      <p:bldP spid="18" grpId="0" animBg="1"/>
      <p:bldP spid="19" grpId="0" animBg="1"/>
      <p:bldP spid="2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12640" y="523488"/>
            <a:ext cx="10566447" cy="861774"/>
          </a:xfrm>
          <a:prstGeom prst="rect">
            <a:avLst/>
          </a:prstGeom>
          <a:noFill/>
          <a:effectLst/>
        </p:spPr>
        <p:txBody>
          <a:bodyPr wrap="square" rtlCol="0">
            <a:spAutoFit/>
          </a:bodyPr>
          <a:lstStyle/>
          <a:p>
            <a:r>
              <a:rPr lang="en-US" sz="2500" b="1" dirty="0">
                <a:effectLst>
                  <a:glow rad="88900">
                    <a:schemeClr val="bg1"/>
                  </a:glow>
                </a:effectLst>
                <a:latin typeface="Arial" panose="020B0604020202020204" pitchFamily="34" charset="0"/>
                <a:cs typeface="Arial" panose="020B0604020202020204" pitchFamily="34" charset="0"/>
              </a:rPr>
              <a:t>Listen and read the conversations. Pay attention to the highlighted sentences.</a:t>
            </a:r>
          </a:p>
        </p:txBody>
      </p:sp>
      <p:sp>
        <p:nvSpPr>
          <p:cNvPr id="16" name="Rounded Rectangle 15"/>
          <p:cNvSpPr/>
          <p:nvPr/>
        </p:nvSpPr>
        <p:spPr>
          <a:xfrm>
            <a:off x="457249" y="604660"/>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10034" y="502020"/>
            <a:ext cx="397035" cy="707886"/>
          </a:xfrm>
          <a:prstGeom prst="rect">
            <a:avLst/>
          </a:prstGeom>
          <a:noFill/>
        </p:spPr>
        <p:txBody>
          <a:bodyPr wrap="square" rtlCol="0">
            <a:spAutoFit/>
          </a:bodyPr>
          <a:lstStyle/>
          <a:p>
            <a:pPr algn="ctr"/>
            <a:r>
              <a:rPr lang="vi-VN" sz="4000" b="1" dirty="0">
                <a:solidFill>
                  <a:schemeClr val="bg1"/>
                </a:solidFill>
                <a:latin typeface="Myriad Pro" pitchFamily="34" charset="0"/>
              </a:rPr>
              <a:t>1</a:t>
            </a:r>
            <a:endParaRPr lang="en-US" sz="4000" b="1" dirty="0">
              <a:solidFill>
                <a:schemeClr val="bg1"/>
              </a:solidFill>
              <a:latin typeface="Myriad Pro" pitchFamily="34" charset="0"/>
            </a:endParaRPr>
          </a:p>
        </p:txBody>
      </p:sp>
      <p:sp>
        <p:nvSpPr>
          <p:cNvPr id="10" name="Oval 9">
            <a:extLst>
              <a:ext uri="{FF2B5EF4-FFF2-40B4-BE49-F238E27FC236}">
                <a16:creationId xmlns:a16="http://schemas.microsoft.com/office/drawing/2014/main" id="{3DAD1F90-67D3-4BC0-88C7-9B575ED52B1F}"/>
              </a:ext>
            </a:extLst>
          </p:cNvPr>
          <p:cNvSpPr/>
          <p:nvPr/>
        </p:nvSpPr>
        <p:spPr>
          <a:xfrm>
            <a:off x="7881615" y="1136292"/>
            <a:ext cx="2737990" cy="2351634"/>
          </a:xfrm>
          <a:prstGeom prst="ellipse">
            <a:avLst/>
          </a:prstGeom>
          <a:noFill/>
          <a:ln w="571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solidFill>
                <a:schemeClr val="tx1"/>
              </a:solidFill>
              <a:effectLst>
                <a:outerShdw blurRad="38100" dist="38100" dir="2700000" algn="tl">
                  <a:srgbClr val="000000">
                    <a:alpha val="43137"/>
                  </a:srgbClr>
                </a:outerShdw>
              </a:effectLst>
            </a:endParaRPr>
          </a:p>
        </p:txBody>
      </p:sp>
      <p:sp>
        <p:nvSpPr>
          <p:cNvPr id="13" name="Plus Sign 12">
            <a:extLst>
              <a:ext uri="{FF2B5EF4-FFF2-40B4-BE49-F238E27FC236}">
                <a16:creationId xmlns:a16="http://schemas.microsoft.com/office/drawing/2014/main" id="{FAC5F4FB-0128-4F52-9B9C-E70B5B997873}"/>
              </a:ext>
            </a:extLst>
          </p:cNvPr>
          <p:cNvSpPr/>
          <p:nvPr/>
        </p:nvSpPr>
        <p:spPr>
          <a:xfrm flipH="1">
            <a:off x="8352600" y="1552439"/>
            <a:ext cx="1796020" cy="1519340"/>
          </a:xfrm>
          <a:prstGeom prst="mathPl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8" name="Minus Sign 17">
            <a:extLst>
              <a:ext uri="{FF2B5EF4-FFF2-40B4-BE49-F238E27FC236}">
                <a16:creationId xmlns:a16="http://schemas.microsoft.com/office/drawing/2014/main" id="{6B41575E-9C36-4BF5-8E41-4E2397FFB9CE}"/>
              </a:ext>
            </a:extLst>
          </p:cNvPr>
          <p:cNvSpPr/>
          <p:nvPr/>
        </p:nvSpPr>
        <p:spPr>
          <a:xfrm>
            <a:off x="8562349" y="4216144"/>
            <a:ext cx="1586271" cy="1369888"/>
          </a:xfrm>
          <a:prstGeom prst="mathMinus">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tx1"/>
              </a:solidFill>
            </a:endParaRPr>
          </a:p>
        </p:txBody>
      </p:sp>
      <p:sp>
        <p:nvSpPr>
          <p:cNvPr id="19" name="Oval 18">
            <a:extLst>
              <a:ext uri="{FF2B5EF4-FFF2-40B4-BE49-F238E27FC236}">
                <a16:creationId xmlns:a16="http://schemas.microsoft.com/office/drawing/2014/main" id="{3DAD1F90-67D3-4BC0-88C7-9B575ED52B1F}"/>
              </a:ext>
            </a:extLst>
          </p:cNvPr>
          <p:cNvSpPr/>
          <p:nvPr/>
        </p:nvSpPr>
        <p:spPr>
          <a:xfrm>
            <a:off x="7929818" y="3725271"/>
            <a:ext cx="2737990" cy="2351634"/>
          </a:xfrm>
          <a:prstGeom prst="ellipse">
            <a:avLst/>
          </a:prstGeom>
          <a:noFill/>
          <a:ln w="57150">
            <a:solidFill>
              <a:schemeClr val="accent2">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solidFill>
                <a:schemeClr val="tx1"/>
              </a:solidFill>
              <a:effectLst>
                <a:outerShdw blurRad="38100" dist="38100" dir="2700000" algn="tl">
                  <a:srgbClr val="000000">
                    <a:alpha val="43137"/>
                  </a:srgbClr>
                </a:outerShdw>
              </a:effectLst>
            </a:endParaRPr>
          </a:p>
        </p:txBody>
      </p:sp>
      <p:pic>
        <p:nvPicPr>
          <p:cNvPr id="2" name="Picture 1"/>
          <p:cNvPicPr>
            <a:picLocks noChangeAspect="1"/>
          </p:cNvPicPr>
          <p:nvPr/>
        </p:nvPicPr>
        <p:blipFill>
          <a:blip r:embed="rId5"/>
          <a:stretch>
            <a:fillRect/>
          </a:stretch>
        </p:blipFill>
        <p:spPr>
          <a:xfrm>
            <a:off x="482400" y="1792544"/>
            <a:ext cx="5255769" cy="1621696"/>
          </a:xfrm>
          <a:prstGeom prst="rect">
            <a:avLst/>
          </a:prstGeom>
        </p:spPr>
      </p:pic>
      <p:cxnSp>
        <p:nvCxnSpPr>
          <p:cNvPr id="20" name="Straight Arrow Connector 19">
            <a:extLst>
              <a:ext uri="{FF2B5EF4-FFF2-40B4-BE49-F238E27FC236}">
                <a16:creationId xmlns:a16="http://schemas.microsoft.com/office/drawing/2014/main" id="{C538FCE8-D124-4392-9574-418C61E7E036}"/>
              </a:ext>
            </a:extLst>
          </p:cNvPr>
          <p:cNvCxnSpPr>
            <a:cxnSpLocks/>
            <a:endCxn id="10" idx="2"/>
          </p:cNvCxnSpPr>
          <p:nvPr/>
        </p:nvCxnSpPr>
        <p:spPr>
          <a:xfrm flipV="1">
            <a:off x="4929809" y="2312109"/>
            <a:ext cx="2951806" cy="59011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p:cNvPicPr>
            <a:picLocks noChangeAspect="1"/>
          </p:cNvPicPr>
          <p:nvPr/>
        </p:nvPicPr>
        <p:blipFill>
          <a:blip r:embed="rId6"/>
          <a:stretch>
            <a:fillRect/>
          </a:stretch>
        </p:blipFill>
        <p:spPr>
          <a:xfrm>
            <a:off x="457249" y="3543527"/>
            <a:ext cx="5306073" cy="2042505"/>
          </a:xfrm>
          <a:prstGeom prst="rect">
            <a:avLst/>
          </a:prstGeom>
        </p:spPr>
      </p:pic>
      <p:cxnSp>
        <p:nvCxnSpPr>
          <p:cNvPr id="21" name="Straight Arrow Connector 20">
            <a:extLst>
              <a:ext uri="{FF2B5EF4-FFF2-40B4-BE49-F238E27FC236}">
                <a16:creationId xmlns:a16="http://schemas.microsoft.com/office/drawing/2014/main" id="{C538FCE8-D124-4392-9574-418C61E7E036}"/>
              </a:ext>
            </a:extLst>
          </p:cNvPr>
          <p:cNvCxnSpPr>
            <a:cxnSpLocks/>
          </p:cNvCxnSpPr>
          <p:nvPr/>
        </p:nvCxnSpPr>
        <p:spPr>
          <a:xfrm>
            <a:off x="5266577" y="4665840"/>
            <a:ext cx="2663241" cy="19213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pic>
        <p:nvPicPr>
          <p:cNvPr id="3" name="05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4656977" y="920436"/>
            <a:ext cx="514597" cy="514597"/>
          </a:xfrm>
          <a:prstGeom prst="rect">
            <a:avLst/>
          </a:prstGeom>
        </p:spPr>
      </p:pic>
    </p:spTree>
    <p:extLst>
      <p:ext uri="{BB962C8B-B14F-4D97-AF65-F5344CB8AC3E}">
        <p14:creationId xmlns:p14="http://schemas.microsoft.com/office/powerpoint/2010/main" val="38322573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2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9" restart="whenNotActive" fill="hold" evtFilter="cancelBubble" nodeType="interactiveSeq">
                <p:stCondLst>
                  <p:cond evt="onClick" delay="0">
                    <p:tgtEl>
                      <p:spTgt spid="3"/>
                    </p:tgtEl>
                  </p:cond>
                </p:stCondLst>
                <p:endSync evt="end" delay="0">
                  <p:rtn val="all"/>
                </p:endSync>
                <p:childTnLst>
                  <p:par>
                    <p:cTn id="20" fill="hold">
                      <p:stCondLst>
                        <p:cond delay="0"/>
                      </p:stCondLst>
                      <p:childTnLst>
                        <p:par>
                          <p:cTn id="21" fill="hold">
                            <p:stCondLst>
                              <p:cond delay="0"/>
                            </p:stCondLst>
                            <p:childTnLst>
                              <p:par>
                                <p:cTn id="22" presetID="1" presetClass="mediacall" presetSubtype="0" fill="hold" nodeType="clickEffect">
                                  <p:stCondLst>
                                    <p:cond delay="0"/>
                                  </p:stCondLst>
                                  <p:childTnLst>
                                    <p:cmd type="call" cmd="playFrom(0.0)">
                                      <p:cBhvr>
                                        <p:cTn id="23" dur="47653" fill="hold"/>
                                        <p:tgtEl>
                                          <p:spTgt spid="3"/>
                                        </p:tgtEl>
                                      </p:cBhvr>
                                    </p:cmd>
                                  </p:childTnLst>
                                </p:cTn>
                              </p:par>
                            </p:childTnLst>
                          </p:cTn>
                        </p:par>
                      </p:childTnLst>
                    </p:cTn>
                  </p:par>
                </p:childTnLst>
              </p:cTn>
              <p:nextCondLst>
                <p:cond evt="onClick" delay="0">
                  <p:tgtEl>
                    <p:spTgt spid="3"/>
                  </p:tgtEl>
                </p:cond>
              </p:nextCondLst>
            </p:seq>
            <p:audio>
              <p:cMediaNode vol="80000">
                <p:cTn id="24" fill="hold" display="0">
                  <p:stCondLst>
                    <p:cond delay="indefinite"/>
                  </p:stCondLst>
                  <p:endCondLst>
                    <p:cond evt="onStopAudio" delay="0">
                      <p:tgtEl>
                        <p:sldTgt/>
                      </p:tgtEl>
                    </p:cond>
                  </p:endCondLst>
                </p:cTn>
                <p:tgtEl>
                  <p:spTgt spid="3"/>
                </p:tgtEl>
              </p:cMediaNode>
            </p:audio>
          </p:childTnLst>
        </p:cTn>
      </p:par>
    </p:tnLst>
    <p:bldLst>
      <p:bldP spid="10" grpId="0" animBg="1"/>
      <p:bldP spid="13" grpId="0" animBg="1"/>
      <p:bldP spid="18" grpId="0" animBg="1"/>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p:cNvSpPr txBox="1"/>
          <p:nvPr/>
        </p:nvSpPr>
        <p:spPr>
          <a:xfrm>
            <a:off x="1012641" y="488413"/>
            <a:ext cx="11045464" cy="477054"/>
          </a:xfrm>
          <a:prstGeom prst="rect">
            <a:avLst/>
          </a:prstGeom>
          <a:noFill/>
          <a:effectLst/>
        </p:spPr>
        <p:txBody>
          <a:bodyPr wrap="square" rtlCol="0">
            <a:spAutoFit/>
          </a:bodyPr>
          <a:lstStyle/>
          <a:p>
            <a:r>
              <a:rPr lang="en-US" sz="2500" b="1" dirty="0">
                <a:effectLst>
                  <a:glow rad="88900">
                    <a:schemeClr val="bg1"/>
                  </a:glow>
                </a:effectLst>
                <a:latin typeface="Arial" panose="020B0604020202020204" pitchFamily="34" charset="0"/>
                <a:cs typeface="Arial" panose="020B0604020202020204" pitchFamily="34" charset="0"/>
              </a:rPr>
              <a:t>Work in pairs. Make similar conversations with the </a:t>
            </a:r>
            <a:r>
              <a:rPr lang="en-US" sz="2500" b="1">
                <a:effectLst>
                  <a:glow rad="88900">
                    <a:schemeClr val="bg1"/>
                  </a:glow>
                </a:effectLst>
                <a:latin typeface="Arial" panose="020B0604020202020204" pitchFamily="34" charset="0"/>
                <a:cs typeface="Arial" panose="020B0604020202020204" pitchFamily="34" charset="0"/>
              </a:rPr>
              <a:t>following situations.</a:t>
            </a:r>
            <a:endParaRPr lang="en-US" sz="2500" b="1" dirty="0">
              <a:effectLst>
                <a:glow rad="88900">
                  <a:schemeClr val="bg1"/>
                </a:glow>
              </a:effectLst>
              <a:latin typeface="Arial" panose="020B0604020202020204" pitchFamily="34" charset="0"/>
              <a:cs typeface="Arial" panose="020B0604020202020204" pitchFamily="34" charset="0"/>
            </a:endParaRPr>
          </a:p>
        </p:txBody>
      </p:sp>
      <p:sp>
        <p:nvSpPr>
          <p:cNvPr id="16" name="Rounded Rectangle 15"/>
          <p:cNvSpPr/>
          <p:nvPr/>
        </p:nvSpPr>
        <p:spPr>
          <a:xfrm>
            <a:off x="457250" y="492882"/>
            <a:ext cx="502606" cy="502606"/>
          </a:xfrm>
          <a:prstGeom prst="roundRect">
            <a:avLst/>
          </a:prstGeom>
          <a:solidFill>
            <a:srgbClr val="0FB7B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048DA4"/>
              </a:solidFill>
            </a:endParaRPr>
          </a:p>
        </p:txBody>
      </p:sp>
      <p:sp>
        <p:nvSpPr>
          <p:cNvPr id="17" name="TextBox 16"/>
          <p:cNvSpPr txBox="1"/>
          <p:nvPr/>
        </p:nvSpPr>
        <p:spPr>
          <a:xfrm>
            <a:off x="510035" y="390242"/>
            <a:ext cx="397035" cy="707886"/>
          </a:xfrm>
          <a:prstGeom prst="rect">
            <a:avLst/>
          </a:prstGeom>
          <a:noFill/>
        </p:spPr>
        <p:txBody>
          <a:bodyPr wrap="square" rtlCol="0">
            <a:spAutoFit/>
          </a:bodyPr>
          <a:lstStyle/>
          <a:p>
            <a:pPr algn="ctr"/>
            <a:r>
              <a:rPr lang="en-US" sz="4000" b="1" dirty="0">
                <a:solidFill>
                  <a:schemeClr val="bg1"/>
                </a:solidFill>
                <a:latin typeface="Myriad Pro" pitchFamily="34" charset="0"/>
              </a:rPr>
              <a:t>2</a:t>
            </a:r>
          </a:p>
        </p:txBody>
      </p:sp>
      <p:sp>
        <p:nvSpPr>
          <p:cNvPr id="10" name="TextBox 9">
            <a:extLst>
              <a:ext uri="{FF2B5EF4-FFF2-40B4-BE49-F238E27FC236}">
                <a16:creationId xmlns:a16="http://schemas.microsoft.com/office/drawing/2014/main" id="{C5690E87-2DE1-41DA-B544-E5924DCF5200}"/>
              </a:ext>
            </a:extLst>
          </p:cNvPr>
          <p:cNvSpPr txBox="1"/>
          <p:nvPr/>
        </p:nvSpPr>
        <p:spPr>
          <a:xfrm>
            <a:off x="170582" y="1068107"/>
            <a:ext cx="5308049" cy="3892350"/>
          </a:xfrm>
          <a:prstGeom prst="cloudCallout">
            <a:avLst/>
          </a:prstGeom>
          <a:ln w="28575"/>
        </p:spPr>
        <p:style>
          <a:lnRef idx="2">
            <a:schemeClr val="accent2"/>
          </a:lnRef>
          <a:fillRef idx="1">
            <a:schemeClr val="lt1"/>
          </a:fillRef>
          <a:effectRef idx="0">
            <a:schemeClr val="accent2"/>
          </a:effectRef>
          <a:fontRef idx="minor">
            <a:schemeClr val="dk1"/>
          </a:fontRef>
        </p:style>
        <p:txBody>
          <a:bodyPr wrap="square">
            <a:spAutoFit/>
          </a:bodyPr>
          <a:lstStyle/>
          <a:p>
            <a:pPr>
              <a:lnSpc>
                <a:spcPct val="200000"/>
              </a:lnSpc>
            </a:pPr>
            <a:r>
              <a:rPr lang="en-US" sz="2800" dirty="0"/>
              <a:t>Student A suggests going to the cinema and student B accepts.</a:t>
            </a:r>
          </a:p>
        </p:txBody>
      </p:sp>
      <p:pic>
        <p:nvPicPr>
          <p:cNvPr id="1026" name="Picture 2" descr="Amazon.com: Movie Star : Alexa Skills">
            <a:extLst>
              <a:ext uri="{FF2B5EF4-FFF2-40B4-BE49-F238E27FC236}">
                <a16:creationId xmlns:a16="http://schemas.microsoft.com/office/drawing/2014/main" id="{9989C545-0C2C-450E-82E3-61C2C4E6B09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167853">
            <a:off x="3715786" y="1502934"/>
            <a:ext cx="2587975" cy="2587975"/>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D82ACA92-8DC3-47FC-B14C-1C6849DC66BE}"/>
              </a:ext>
            </a:extLst>
          </p:cNvPr>
          <p:cNvSpPr txBox="1"/>
          <p:nvPr/>
        </p:nvSpPr>
        <p:spPr>
          <a:xfrm>
            <a:off x="6402155" y="1145705"/>
            <a:ext cx="5425813" cy="3539430"/>
          </a:xfrm>
          <a:prstGeom prst="rect">
            <a:avLst/>
          </a:prstGeom>
          <a:noFill/>
          <a:ln w="57150">
            <a:noFill/>
          </a:ln>
        </p:spPr>
        <p:txBody>
          <a:bodyPr wrap="square" rtlCol="0">
            <a:spAutoFit/>
          </a:bodyPr>
          <a:lstStyle/>
          <a:p>
            <a:r>
              <a:rPr lang="en-GB" sz="3200" b="1" dirty="0">
                <a:solidFill>
                  <a:schemeClr val="accent6">
                    <a:lumMod val="75000"/>
                  </a:schemeClr>
                </a:solidFill>
              </a:rPr>
              <a:t>Student A</a:t>
            </a:r>
            <a:r>
              <a:rPr lang="en-GB" sz="3200" dirty="0"/>
              <a:t>: Hey, let’s go to the cinema this weekend!</a:t>
            </a:r>
          </a:p>
          <a:p>
            <a:r>
              <a:rPr lang="en-GB" sz="3200" b="1" dirty="0">
                <a:solidFill>
                  <a:srgbClr val="F7941E"/>
                </a:solidFill>
              </a:rPr>
              <a:t>Student B</a:t>
            </a:r>
            <a:r>
              <a:rPr lang="en-GB" sz="3200" dirty="0"/>
              <a:t>: Good idea! I like action movie. </a:t>
            </a:r>
          </a:p>
          <a:p>
            <a:r>
              <a:rPr lang="en-GB" sz="3200" b="1" dirty="0">
                <a:solidFill>
                  <a:schemeClr val="accent6">
                    <a:lumMod val="75000"/>
                  </a:schemeClr>
                </a:solidFill>
              </a:rPr>
              <a:t>Student A</a:t>
            </a:r>
            <a:r>
              <a:rPr lang="en-GB" sz="3200" dirty="0"/>
              <a:t>: So do I</a:t>
            </a:r>
            <a:r>
              <a:rPr lang="en-GB" sz="3200"/>
              <a:t>. I’ll</a:t>
            </a:r>
            <a:r>
              <a:rPr lang="en-GB" sz="3200">
                <a:solidFill>
                  <a:srgbClr val="C00000"/>
                </a:solidFill>
              </a:rPr>
              <a:t> </a:t>
            </a:r>
            <a:r>
              <a:rPr lang="en-GB" sz="3200" dirty="0"/>
              <a:t>see you at 6 p.m. this Sunday. </a:t>
            </a:r>
          </a:p>
          <a:p>
            <a:r>
              <a:rPr lang="en-GB" sz="3200" b="1" dirty="0">
                <a:solidFill>
                  <a:srgbClr val="F7941E"/>
                </a:solidFill>
              </a:rPr>
              <a:t>Student B</a:t>
            </a:r>
            <a:r>
              <a:rPr lang="en-GB" sz="3200" dirty="0"/>
              <a:t>: Great. See you</a:t>
            </a:r>
            <a:r>
              <a:rPr lang="en-GB" sz="2400" dirty="0"/>
              <a:t>. </a:t>
            </a:r>
          </a:p>
        </p:txBody>
      </p:sp>
      <p:pic>
        <p:nvPicPr>
          <p:cNvPr id="2" name="Conversation 1">
            <a:hlinkClick r:id="" action="ppaction://media"/>
            <a:extLst>
              <a:ext uri="{FF2B5EF4-FFF2-40B4-BE49-F238E27FC236}">
                <a16:creationId xmlns:a16="http://schemas.microsoft.com/office/drawing/2014/main" id="{E12B5CF9-27A5-4E47-B93B-E1C02F50CA3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32201" y="4346172"/>
            <a:ext cx="892859" cy="892859"/>
          </a:xfrm>
          <a:prstGeom prst="rect">
            <a:avLst/>
          </a:prstGeom>
        </p:spPr>
      </p:pic>
    </p:spTree>
    <p:extLst>
      <p:ext uri="{BB962C8B-B14F-4D97-AF65-F5344CB8AC3E}">
        <p14:creationId xmlns:p14="http://schemas.microsoft.com/office/powerpoint/2010/main" val="41806599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530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2"/>
                </p:tgtEl>
              </p:cMediaNode>
            </p:audio>
          </p:childTnLst>
        </p:cTn>
      </p:par>
    </p:tnLst>
    <p:bldLst>
      <p:bldP spid="9" grpId="0"/>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4525</TotalTime>
  <Words>1121</Words>
  <Application>Microsoft Office PowerPoint</Application>
  <PresentationFormat>Widescreen</PresentationFormat>
  <Paragraphs>135</Paragraphs>
  <Slides>19</Slides>
  <Notes>11</Notes>
  <HiddenSlides>0</HiddenSlides>
  <MMClips>9</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19</vt:i4>
      </vt:variant>
    </vt:vector>
  </HeadingPairs>
  <TitlesOfParts>
    <vt:vector size="33" baseType="lpstr">
      <vt:lpstr>Adobe Gothic Std B</vt:lpstr>
      <vt:lpstr>Arial</vt:lpstr>
      <vt:lpstr>Arial Black</vt:lpstr>
      <vt:lpstr>Calibri</vt:lpstr>
      <vt:lpstr>Calibri (Body)</vt:lpstr>
      <vt:lpstr>Calibri Light</vt:lpstr>
      <vt:lpstr>ChronicaPro-Book</vt:lpstr>
      <vt:lpstr>ChronicaProBookIt</vt:lpstr>
      <vt:lpstr>ChronicaProMediumIt</vt:lpstr>
      <vt:lpstr>Magneto</vt:lpstr>
      <vt:lpstr>Myriad Pro</vt:lpstr>
      <vt:lpstr>Times New Roman</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TrangDTT</dc:creator>
  <cp:lastModifiedBy>Admin</cp:lastModifiedBy>
  <cp:revision>212</cp:revision>
  <dcterms:created xsi:type="dcterms:W3CDTF">2020-12-09T02:04:09Z</dcterms:created>
  <dcterms:modified xsi:type="dcterms:W3CDTF">2023-01-27T15:11:40Z</dcterms:modified>
</cp:coreProperties>
</file>