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mbria Math" panose="02040503050406030204" pitchFamily="18" charset="0"/>
      <p:regular r:id="rId41"/>
    </p:embeddedFont>
    <p:embeddedFont>
      <p:font typeface="Coiny" panose="020B0604020202020204" charset="0"/>
      <p:regular r:id="rId42"/>
    </p:embeddedFont>
    <p:embeddedFont>
      <p:font typeface="Varela Round" panose="020B0604020202020204" charset="-79"/>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0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6.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slideLayout" Target="../slideLayouts/slideLayout8.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slideLayout" Target="../slideLayouts/slideLayout29.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456535"/>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a:t>Tháng</a:t>
            </a:r>
            <a:r>
              <a:rPr lang="en-US" sz="1800" i="1" dirty="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lang="en-US" sz="1800" i="1" dirty="0">
                <a:solidFill>
                  <a:srgbClr val="E81B22">
                    <a:lumMod val="50000"/>
                  </a:srgbClr>
                </a:solidFill>
                <a:latin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 </a:t>
            </a:r>
            <a:r>
              <a:rPr lang="en-US" sz="2000" dirty="0" err="1">
                <a:latin typeface="+mn-lt"/>
              </a:rPr>
              <a:t>của</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sau</a:t>
            </a:r>
            <a:r>
              <a:rPr lang="en-US" sz="2000" dirty="0">
                <a:latin typeface="+mn-lt"/>
              </a:rPr>
              <a:t> </a:t>
            </a:r>
            <a:r>
              <a:rPr lang="en-US" sz="2000" dirty="0" err="1">
                <a:latin typeface="+mn-lt"/>
              </a:rPr>
              <a:t>là</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A76B8655-2FA5-4897-A6B9-253E3D2587AC}"/>
                  </a:ext>
                </a:extLst>
              </p:cNvPr>
              <p:cNvSpPr txBox="1"/>
              <p:nvPr/>
            </p:nvSpPr>
            <p:spPr>
              <a:xfrm>
                <a:off x="7015501" y="260464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015501" y="2604647"/>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EB91E920-2008-4521-B354-DE8930680AF9}"/>
                  </a:ext>
                </a:extLst>
              </p:cNvPr>
              <p:cNvSpPr txBox="1"/>
              <p:nvPr/>
            </p:nvSpPr>
            <p:spPr>
              <a:xfrm>
                <a:off x="7015501" y="361242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15501" y="3612424"/>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2610</Words>
  <Application>Microsoft Office PowerPoint</Application>
  <PresentationFormat>On-screen Show (16:9)</PresentationFormat>
  <Paragraphs>323</Paragraphs>
  <Slides>38</Slides>
  <Notes>23</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Cambria Math</vt:lpstr>
      <vt:lpstr>Wingdings</vt:lpstr>
      <vt:lpstr>Times New Roman</vt:lpstr>
      <vt:lpstr>Arial</vt:lpstr>
      <vt:lpstr>Varela Round</vt:lpstr>
      <vt:lpstr>Coiny</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Nguyệt Lê</cp:lastModifiedBy>
  <cp:revision>58</cp:revision>
  <dcterms:modified xsi:type="dcterms:W3CDTF">2023-01-12T03:08:39Z</dcterms:modified>
</cp:coreProperties>
</file>