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</p:sldMasterIdLst>
  <p:sldIdLst>
    <p:sldId id="432" r:id="rId2"/>
    <p:sldId id="307" r:id="rId3"/>
    <p:sldId id="289" r:id="rId4"/>
    <p:sldId id="466" r:id="rId5"/>
    <p:sldId id="470" r:id="rId6"/>
    <p:sldId id="471" r:id="rId7"/>
    <p:sldId id="472" r:id="rId8"/>
    <p:sldId id="473" r:id="rId9"/>
    <p:sldId id="257" r:id="rId10"/>
    <p:sldId id="256" r:id="rId11"/>
    <p:sldId id="258" r:id="rId12"/>
    <p:sldId id="263" r:id="rId13"/>
    <p:sldId id="259" r:id="rId14"/>
    <p:sldId id="469" r:id="rId15"/>
    <p:sldId id="311" r:id="rId16"/>
    <p:sldId id="433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UTM Avo" panose="02040603050506020204" pitchFamily="18" charset="0"/>
      <p:regular r:id="rId19"/>
      <p:bold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1F"/>
    <a:srgbClr val="FF8119"/>
    <a:srgbClr val="FF7707"/>
    <a:srgbClr val="FFFF00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7" autoAdjust="0"/>
  </p:normalViewPr>
  <p:slideViewPr>
    <p:cSldViewPr snapToGrid="0">
      <p:cViewPr varScale="1">
        <p:scale>
          <a:sx n="106" d="100"/>
          <a:sy n="106" d="100"/>
        </p:scale>
        <p:origin x="6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1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1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7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5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66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89" r:id="rId5"/>
    <p:sldLayoutId id="2147483690" r:id="rId6"/>
    <p:sldLayoutId id="2147483691" r:id="rId7"/>
    <p:sldLayoutId id="2147483692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1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microsoft.com/office/2007/relationships/media" Target="../media/media4.mp3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1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microsoft.com/office/2007/relationships/media" Target="../media/media4.mp3"/><Relationship Id="rId9" Type="http://schemas.openxmlformats.org/officeDocument/2006/relationships/image" Target="../media/image39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1.png"/><Relationship Id="rId5" Type="http://schemas.openxmlformats.org/officeDocument/2006/relationships/audio" Target="../media/media4.mp3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microsoft.com/office/2007/relationships/media" Target="../media/media4.mp3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1.png"/><Relationship Id="rId5" Type="http://schemas.openxmlformats.org/officeDocument/2006/relationships/audio" Target="../media/media4.mp3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microsoft.com/office/2007/relationships/media" Target="../media/media4.mp3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wmf"/><Relationship Id="rId3" Type="http://schemas.openxmlformats.org/officeDocument/2006/relationships/control" Target="../activeX/activeX3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12.png"/><Relationship Id="rId5" Type="http://schemas.openxmlformats.org/officeDocument/2006/relationships/control" Target="../activeX/activeX5.xml"/><Relationship Id="rId15" Type="http://schemas.openxmlformats.org/officeDocument/2006/relationships/image" Target="../media/image15.wmf"/><Relationship Id="rId10" Type="http://schemas.openxmlformats.org/officeDocument/2006/relationships/image" Target="../media/image11.png"/><Relationship Id="rId4" Type="http://schemas.openxmlformats.org/officeDocument/2006/relationships/control" Target="../activeX/activeX4.xml"/><Relationship Id="rId9" Type="http://schemas.openxmlformats.org/officeDocument/2006/relationships/image" Target="../media/image10.png"/><Relationship Id="rId14" Type="http://schemas.openxmlformats.org/officeDocument/2006/relationships/image" Target="../media/image1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ontrol" Target="../activeX/activeX8.xml"/><Relationship Id="rId7" Type="http://schemas.openxmlformats.org/officeDocument/2006/relationships/image" Target="../media/image19.png"/><Relationship Id="rId12" Type="http://schemas.openxmlformats.org/officeDocument/2006/relationships/image" Target="../media/image22.wmf"/><Relationship Id="rId2" Type="http://schemas.openxmlformats.org/officeDocument/2006/relationships/control" Target="../activeX/activeX7.xml"/><Relationship Id="rId1" Type="http://schemas.openxmlformats.org/officeDocument/2006/relationships/control" Target="../activeX/activeX6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23.png"/><Relationship Id="rId5" Type="http://schemas.openxmlformats.org/officeDocument/2006/relationships/control" Target="../activeX/activeX10.xml"/><Relationship Id="rId10" Type="http://schemas.openxmlformats.org/officeDocument/2006/relationships/image" Target="../media/image22.png"/><Relationship Id="rId4" Type="http://schemas.openxmlformats.org/officeDocument/2006/relationships/control" Target="../activeX/activeX9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image" Target="../media/image27.png"/><Relationship Id="rId11" Type="http://schemas.openxmlformats.org/officeDocument/2006/relationships/image" Target="../media/image23.wmf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6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34482" y="279061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vi-VN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Tuần 7</a:t>
            </a:r>
            <a:br>
              <a:rPr lang="vi-VN" sz="52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8: Dấu hiệu chia hết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 2; cho 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7" y="436971"/>
            <a:ext cx="11183112" cy="193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7330" y="813489"/>
            <a:ext cx="10843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1: Cho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82; 980; 5 975; 49 173; 756 598.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5; nhưng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468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5 975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980</a:t>
              </a:r>
            </a:p>
          </p:txBody>
        </p:sp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03311 L 0.16862 -0.3592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1631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5" y="437796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8060196" cy="1078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Câu 2: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thích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hợp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dấu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*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𝟐𝟏𝟐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là</a:t>
                </a:r>
                <a:endParaRPr lang="en-US" sz="32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8060196" cy="1078372"/>
              </a:xfrm>
              <a:prstGeom prst="rect">
                <a:avLst/>
              </a:prstGeom>
              <a:blipFill>
                <a:blip r:embed="rId14"/>
                <a:stretch>
                  <a:fillRect t="-6780" r="-227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689546" y="558197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748484" y="556521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2732 L 0.17057 -0.3731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1729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5" y="441047"/>
            <a:ext cx="10542238" cy="223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6237" y="752788"/>
            <a:ext cx="992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0; 2; 5;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tất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2; 5. Ta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12660" y="5519729"/>
              <a:ext cx="1230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2 </a:t>
              </a:r>
              <a:r>
                <a:rPr lang="en-US" sz="36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60767" y="5547714"/>
              <a:ext cx="10518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4 </a:t>
              </a:r>
              <a:r>
                <a:rPr lang="en-US" sz="36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122 -0.367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1838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8" y="484932"/>
            <a:ext cx="10341864" cy="216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7779" y="749845"/>
            <a:ext cx="9292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4; 5; 9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ghép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64946" y="5453729"/>
            <a:ext cx="3752708" cy="989856"/>
            <a:chOff x="240946" y="5453729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0946" y="5453729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46027" y="5541422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945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702004" y="5541423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495</a:t>
              </a:r>
            </a:p>
          </p:txBody>
        </p:sp>
      </p:grpSp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3311 L 0.16667 -0.3694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1682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70A00F-C404-A3A6-4AEA-7CE9B6D5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 b="5169"/>
          <a:stretch/>
        </p:blipFill>
        <p:spPr>
          <a:xfrm>
            <a:off x="503024" y="1014094"/>
            <a:ext cx="11185951" cy="5869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F174F3-9BE4-4FF9-BE51-C71AD120A907}"/>
              </a:ext>
            </a:extLst>
          </p:cNvPr>
          <p:cNvSpPr txBox="1"/>
          <p:nvPr/>
        </p:nvSpPr>
        <p:spPr>
          <a:xfrm>
            <a:off x="7179448" y="4733832"/>
            <a:ext cx="18370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b="1" dirty="0">
                <a:solidFill>
                  <a:srgbClr val="09671F"/>
                </a:solidFill>
                <a:latin typeface="UTM Avo" panose="02040603050506020204" pitchFamily="18" charset="0"/>
              </a:rPr>
              <a:t>6A, 6D, 6E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B10C5D-455A-454D-8AC3-E915C5624A77}"/>
              </a:ext>
            </a:extLst>
          </p:cNvPr>
          <p:cNvGrpSpPr/>
          <p:nvPr/>
        </p:nvGrpSpPr>
        <p:grpSpPr>
          <a:xfrm>
            <a:off x="121509" y="518950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C7CFA-F52F-4397-94DB-86426B03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018D1-5CB6-40D9-A107-2436C599CBCA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>
                  <a:solidFill>
                    <a:srgbClr val="0000FF"/>
                  </a:solidFill>
                  <a:latin typeface="UTM Avo" panose="02040603050506020204" pitchFamily="18" charset="0"/>
                </a:rPr>
                <a:t>Vận dụng:</a:t>
              </a:r>
              <a:endParaRPr lang="en-US" sz="2400" b="1" i="1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34E1CA-C5A0-96AE-8B04-17EB67E9193B}"/>
              </a:ext>
            </a:extLst>
          </p:cNvPr>
          <p:cNvSpPr txBox="1"/>
          <p:nvPr/>
        </p:nvSpPr>
        <p:spPr>
          <a:xfrm>
            <a:off x="7431731" y="6003836"/>
            <a:ext cx="133246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b="1" dirty="0">
                <a:solidFill>
                  <a:srgbClr val="09671F"/>
                </a:solidFill>
                <a:latin typeface="UTM Avo" panose="02040603050506020204" pitchFamily="18" charset="0"/>
              </a:rPr>
              <a:t>6A, 6B</a:t>
            </a:r>
          </a:p>
        </p:txBody>
      </p:sp>
    </p:spTree>
    <p:extLst>
      <p:ext uri="{BB962C8B-B14F-4D97-AF65-F5344CB8AC3E}">
        <p14:creationId xmlns:p14="http://schemas.microsoft.com/office/powerpoint/2010/main" val="1143740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" y="369680"/>
            <a:ext cx="9974218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963792" y="1079893"/>
            <a:ext cx="704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này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5B5264-BEDC-4FD9-83EF-DAB9A7E65EA5}"/>
              </a:ext>
            </a:extLst>
          </p:cNvPr>
          <p:cNvSpPr/>
          <p:nvPr/>
        </p:nvSpPr>
        <p:spPr>
          <a:xfrm>
            <a:off x="2338294" y="2392027"/>
            <a:ext cx="3869511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-171232" y="3712768"/>
            <a:ext cx="2270050" cy="2065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D5E4E-7E22-422E-84E4-7199A5F5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895" y="3340783"/>
            <a:ext cx="9974219" cy="1305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556B17-712D-4E12-A2E0-7A01C113A4FA}"/>
              </a:ext>
            </a:extLst>
          </p:cNvPr>
          <p:cNvSpPr/>
          <p:nvPr/>
        </p:nvSpPr>
        <p:spPr>
          <a:xfrm>
            <a:off x="2338293" y="4655782"/>
            <a:ext cx="3869511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225F35-A9CD-47DE-A847-312F2489D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895" y="5581810"/>
            <a:ext cx="10314286" cy="1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4882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FE74-4F82-A5A7-100E-82944A46EB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b="4659"/>
          <a:stretch/>
        </p:blipFill>
        <p:spPr>
          <a:xfrm>
            <a:off x="201346" y="450850"/>
            <a:ext cx="11789307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0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I. DẤU HIỆU CHIA HẾT CHO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/>
              <p:nvPr/>
            </p:nvSpPr>
            <p:spPr>
              <a:xfrm>
                <a:off x="1629343" y="1395803"/>
                <a:ext cx="10041957" cy="137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Nêu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quan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76; 98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với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Nêu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54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76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98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343" y="1395803"/>
                <a:ext cx="10041957" cy="1377941"/>
              </a:xfrm>
              <a:prstGeom prst="rect">
                <a:avLst/>
              </a:prstGeom>
              <a:blipFill>
                <a:blip r:embed="rId7"/>
                <a:stretch>
                  <a:fillRect l="-910" t="-1770" b="-8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/>
              <p:nvPr/>
            </p:nvSpPr>
            <p:spPr>
              <a:xfrm>
                <a:off x="926852" y="4239993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54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76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98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đều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4239993"/>
                <a:ext cx="10022725" cy="461665"/>
              </a:xfrm>
              <a:prstGeom prst="rect">
                <a:avLst/>
              </a:prstGeom>
              <a:blipFill>
                <a:blip r:embed="rId8"/>
                <a:stretch>
                  <a:fillRect l="-912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5D28C4-FC56-485A-9318-50C85DF0E56A}"/>
              </a:ext>
            </a:extLst>
          </p:cNvPr>
          <p:cNvSpPr txBox="1"/>
          <p:nvPr/>
        </p:nvSpPr>
        <p:spPr>
          <a:xfrm>
            <a:off x="5632898" y="2828205"/>
            <a:ext cx="92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/>
              <p:nvPr/>
            </p:nvSpPr>
            <p:spPr>
              <a:xfrm>
                <a:off x="926851" y="3671694"/>
                <a:ext cx="10917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         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1" y="3671694"/>
                <a:ext cx="10917959" cy="461665"/>
              </a:xfrm>
              <a:prstGeom prst="rect">
                <a:avLst/>
              </a:prstGeom>
              <a:blipFill>
                <a:blip r:embed="rId9"/>
                <a:stretch>
                  <a:fillRect l="-838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/>
              <p:nvPr/>
            </p:nvSpPr>
            <p:spPr>
              <a:xfrm>
                <a:off x="926852" y="4827097"/>
                <a:ext cx="107444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22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54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76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98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4827097"/>
                <a:ext cx="10744448" cy="461665"/>
              </a:xfrm>
              <a:prstGeom prst="rect">
                <a:avLst/>
              </a:prstGeom>
              <a:blipFill>
                <a:blip r:embed="rId10"/>
                <a:stretch>
                  <a:fillRect l="-851" t="-11842" r="-227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F2DB3-4977-4B3A-B674-1C437A4FB3FE}"/>
              </a:ext>
            </a:extLst>
          </p:cNvPr>
          <p:cNvGrpSpPr/>
          <p:nvPr/>
        </p:nvGrpSpPr>
        <p:grpSpPr>
          <a:xfrm>
            <a:off x="571500" y="1356534"/>
            <a:ext cx="1129937" cy="513717"/>
            <a:chOff x="838200" y="2970636"/>
            <a:chExt cx="1257365" cy="596221"/>
          </a:xfrm>
        </p:grpSpPr>
        <p:pic>
          <p:nvPicPr>
            <p:cNvPr id="12" name="Picture 1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55B869F-A51B-43D2-90A6-802B987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12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ontrols>
      <mc:AlternateContent xmlns:mc="http://schemas.openxmlformats.org/markup-compatibility/2006">
        <mc:Choice xmlns:v="urn:schemas-microsoft-com:vml" Requires="v">
          <p:control name="TextBox1" r:id="rId1" imgW="406440" imgH="533520"/>
        </mc:Choice>
        <mc:Fallback>
          <p:control name="TextBox1" r:id="rId1" imgW="406440" imgH="53352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F1744340-E5C5-FE5D-BA35-E963C3F3DA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03385" y="3660042"/>
                  <a:ext cx="406264" cy="5365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90400" imgH="533520"/>
        </mc:Choice>
        <mc:Fallback>
          <p:control name="TextBox2" r:id="rId2" imgW="590400" imgH="53352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C5822606-9789-538E-4F94-F74D58BA73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52161" y="3660041"/>
                  <a:ext cx="593987" cy="5365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90400" imgH="533520"/>
        </mc:Choice>
        <mc:Fallback>
          <p:control name="TextBox3" r:id="rId3" imgW="590400" imgH="533520">
            <p:pic>
              <p:nvPicPr>
                <p:cNvPr id="4" name="TextBox3">
                  <a:extLst>
                    <a:ext uri="{FF2B5EF4-FFF2-40B4-BE49-F238E27FC236}">
                      <a16:creationId xmlns:a16="http://schemas.microsoft.com/office/drawing/2014/main" id="{91EB7D2E-ADA6-0C4B-358D-26768EC9F7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812421" y="3650166"/>
                  <a:ext cx="593987" cy="5365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90400" imgH="533520"/>
        </mc:Choice>
        <mc:Fallback>
          <p:control name="TextBox4" r:id="rId4" imgW="590400" imgH="533520">
            <p:pic>
              <p:nvPicPr>
                <p:cNvPr id="6" name="TextBox4">
                  <a:extLst>
                    <a:ext uri="{FF2B5EF4-FFF2-40B4-BE49-F238E27FC236}">
                      <a16:creationId xmlns:a16="http://schemas.microsoft.com/office/drawing/2014/main" id="{59C820CA-6416-E76D-92FD-A3B4D8049F1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24239" y="3640457"/>
                  <a:ext cx="593987" cy="5365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58720" imgH="533520"/>
        </mc:Choice>
        <mc:Fallback>
          <p:control name="TextBox5" r:id="rId5" imgW="558720" imgH="533520">
            <p:pic>
              <p:nvPicPr>
                <p:cNvPr id="7" name="TextBox5">
                  <a:extLst>
                    <a:ext uri="{FF2B5EF4-FFF2-40B4-BE49-F238E27FC236}">
                      <a16:creationId xmlns:a16="http://schemas.microsoft.com/office/drawing/2014/main" id="{B8463FEA-4C92-D197-696A-0DA53122DF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36058" y="3650167"/>
                  <a:ext cx="559672" cy="53650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120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9" grpId="0"/>
      <p:bldP spid="10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C2C61-CDC6-490D-808C-8E8E2F94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42" y="1408946"/>
            <a:ext cx="10129293" cy="1325562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229F041-5402-480A-971E-EC33BF79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I. DẤU HIỆU CHIA HẾT CHO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2EDAAD-EBC8-41F2-A3F4-DBC2968E3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44804"/>
            <a:ext cx="1142857" cy="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49560F-2921-42F5-AD29-9271BCD0E275}"/>
                  </a:ext>
                </a:extLst>
              </p:cNvPr>
              <p:cNvSpPr txBox="1"/>
              <p:nvPr/>
            </p:nvSpPr>
            <p:spPr>
              <a:xfrm>
                <a:off x="2163470" y="2944804"/>
                <a:ext cx="94252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2;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𝟒𝟗𝟕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𝟔𝟑𝟒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𝟐𝟕𝟔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𝟓𝟐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𝟖𝟕𝟏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sao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49560F-2921-42F5-AD29-9271BCD0E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70" y="2944804"/>
                <a:ext cx="9425280" cy="830997"/>
              </a:xfrm>
              <a:prstGeom prst="rect">
                <a:avLst/>
              </a:prstGeom>
              <a:blipFill>
                <a:blip r:embed="rId4"/>
                <a:stretch>
                  <a:fillRect l="-1035" t="-5882" r="-647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8267338-903F-4F61-9CBF-9CFF9F0AF461}"/>
              </a:ext>
            </a:extLst>
          </p:cNvPr>
          <p:cNvSpPr txBox="1"/>
          <p:nvPr/>
        </p:nvSpPr>
        <p:spPr>
          <a:xfrm>
            <a:off x="5707226" y="3883127"/>
            <a:ext cx="102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DA6977-E112-4DF1-BCE3-D165BFF69504}"/>
                  </a:ext>
                </a:extLst>
              </p:cNvPr>
              <p:cNvSpPr txBox="1"/>
              <p:nvPr/>
            </p:nvSpPr>
            <p:spPr>
              <a:xfrm>
                <a:off x="1981057" y="4436002"/>
                <a:ext cx="96076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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𝟔𝟑𝟒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𝟐𝟕𝟔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chúng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4; 6; 0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DA6977-E112-4DF1-BCE3-D165BFF69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057" y="4436002"/>
                <a:ext cx="9607693" cy="830997"/>
              </a:xfrm>
              <a:prstGeom prst="rect">
                <a:avLst/>
              </a:prstGeom>
              <a:blipFill>
                <a:blip r:embed="rId5"/>
                <a:stretch>
                  <a:fillRect l="-1015" t="-7353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F05E8E-5087-44DC-8605-6A380C549562}"/>
                  </a:ext>
                </a:extLst>
              </p:cNvPr>
              <p:cNvSpPr txBox="1"/>
              <p:nvPr/>
            </p:nvSpPr>
            <p:spPr>
              <a:xfrm>
                <a:off x="1981057" y="5268456"/>
                <a:ext cx="96076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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𝟒𝟗𝟕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𝟓𝟐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𝟖𝟕𝟏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chúng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7; 3; 1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F05E8E-5087-44DC-8605-6A380C549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057" y="5268456"/>
                <a:ext cx="9607693" cy="830997"/>
              </a:xfrm>
              <a:prstGeom prst="rect">
                <a:avLst/>
              </a:prstGeom>
              <a:blipFill>
                <a:blip r:embed="rId6"/>
                <a:stretch>
                  <a:fillRect l="-1015" t="-729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16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AE3BFE-8F78-4BFC-BA53-9DEA6612987C}"/>
                  </a:ext>
                </a:extLst>
              </p:cNvPr>
              <p:cNvSpPr txBox="1"/>
              <p:nvPr/>
            </p:nvSpPr>
            <p:spPr>
              <a:xfrm>
                <a:off x="1379089" y="1810034"/>
                <a:ext cx="9956543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1.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7 210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đến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7 220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AE3BFE-8F78-4BFC-BA53-9DEA66129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089" y="1810034"/>
                <a:ext cx="9956543" cy="461665"/>
              </a:xfrm>
              <a:prstGeom prst="rect">
                <a:avLst/>
              </a:prstGeom>
              <a:blipFill>
                <a:blip r:embed="rId7"/>
                <a:stretch>
                  <a:fillRect l="-918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866303" y="2320987"/>
            <a:ext cx="98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1468376" y="2782652"/>
                <a:ext cx="96611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       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7 210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đến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7 220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76" y="2782652"/>
                <a:ext cx="9661177" cy="461665"/>
              </a:xfrm>
              <a:prstGeom prst="rect">
                <a:avLst/>
              </a:prstGeom>
              <a:blipFill>
                <a:blip r:embed="rId8"/>
                <a:stretch>
                  <a:fillRect l="-100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820032" y="1212546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27F39-E09D-4E46-927C-577627A512B6}"/>
                  </a:ext>
                </a:extLst>
              </p:cNvPr>
              <p:cNvSpPr txBox="1"/>
              <p:nvPr/>
            </p:nvSpPr>
            <p:spPr>
              <a:xfrm>
                <a:off x="1379088" y="3571014"/>
                <a:ext cx="9956543" cy="83099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2.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hãy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tất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cả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khác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nhau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27F39-E09D-4E46-927C-577627A51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088" y="3571014"/>
                <a:ext cx="9956543" cy="830997"/>
              </a:xfrm>
              <a:prstGeom prst="rect">
                <a:avLst/>
              </a:prstGeom>
              <a:blipFill>
                <a:blip r:embed="rId10"/>
                <a:stretch>
                  <a:fillRect l="-918" t="-6618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1049DBC-BC2E-4797-A54E-48393B4904C6}"/>
              </a:ext>
            </a:extLst>
          </p:cNvPr>
          <p:cNvSpPr txBox="1"/>
          <p:nvPr/>
        </p:nvSpPr>
        <p:spPr>
          <a:xfrm>
            <a:off x="5924252" y="4445604"/>
            <a:ext cx="1051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102178-A0EC-40E9-9099-1A900DF5D10D}"/>
                  </a:ext>
                </a:extLst>
              </p:cNvPr>
              <p:cNvSpPr txBox="1"/>
              <p:nvPr/>
            </p:nvSpPr>
            <p:spPr>
              <a:xfrm>
                <a:off x="1468376" y="4844259"/>
                <a:ext cx="96611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khác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nhau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102178-A0EC-40E9-9099-1A900DF5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76" y="4844259"/>
                <a:ext cx="9661177" cy="830997"/>
              </a:xfrm>
              <a:prstGeom prst="rect">
                <a:avLst/>
              </a:prstGeom>
              <a:blipFill>
                <a:blip r:embed="rId11"/>
                <a:stretch>
                  <a:fillRect l="-1009"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4">
            <a:extLst>
              <a:ext uri="{FF2B5EF4-FFF2-40B4-BE49-F238E27FC236}">
                <a16:creationId xmlns:a16="http://schemas.microsoft.com/office/drawing/2014/main" id="{3D6633B3-38CF-46D1-B8AC-1FE943FB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32" y="2057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I. DẤU HIỆU CHIA HẾT CHO 2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27040" imgH="507960"/>
        </mc:Choice>
        <mc:Fallback>
          <p:control name="TextBox1" r:id="rId1" imgW="527040" imgH="50796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83CDAD2D-FC1E-D23D-9099-6AF631F74F9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25456" y="2801326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27040" imgH="507960"/>
        </mc:Choice>
        <mc:Fallback>
          <p:control name="TextBox2" r:id="rId2" imgW="527040" imgH="50796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04803032-50A3-7553-91BE-EB13CA7565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54610" y="5847065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27040" imgH="507960"/>
        </mc:Choice>
        <mc:Fallback>
          <p:control name="TextBox3" r:id="rId3" imgW="527040" imgH="507960">
            <p:pic>
              <p:nvPicPr>
                <p:cNvPr id="4" name="TextBox3">
                  <a:extLst>
                    <a:ext uri="{FF2B5EF4-FFF2-40B4-BE49-F238E27FC236}">
                      <a16:creationId xmlns:a16="http://schemas.microsoft.com/office/drawing/2014/main" id="{D7B1F955-D655-2502-B066-0FE8CBC7C3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15836" y="5806344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27040" imgH="507960"/>
        </mc:Choice>
        <mc:Fallback>
          <p:control name="TextBox4" r:id="rId4" imgW="527040" imgH="507960">
            <p:pic>
              <p:nvPicPr>
                <p:cNvPr id="5" name="TextBox4">
                  <a:extLst>
                    <a:ext uri="{FF2B5EF4-FFF2-40B4-BE49-F238E27FC236}">
                      <a16:creationId xmlns:a16="http://schemas.microsoft.com/office/drawing/2014/main" id="{4E0C8281-33E0-9A8E-219D-AE80CF2AFA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12778" y="5819129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27040" imgH="507960"/>
        </mc:Choice>
        <mc:Fallback>
          <p:control name="TextBox5" r:id="rId5" imgW="527040" imgH="507960">
            <p:pic>
              <p:nvPicPr>
                <p:cNvPr id="7" name="TextBox5">
                  <a:extLst>
                    <a:ext uri="{FF2B5EF4-FFF2-40B4-BE49-F238E27FC236}">
                      <a16:creationId xmlns:a16="http://schemas.microsoft.com/office/drawing/2014/main" id="{D76BDCA4-9E09-BDF6-DBAF-E794F7F1210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09720" y="5847065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462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4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II. DẤU HIỆU CHIA HẾT CHO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/>
              <p:nvPr/>
            </p:nvSpPr>
            <p:spPr>
              <a:xfrm>
                <a:off x="1487834" y="1471144"/>
                <a:ext cx="10022725" cy="137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Nêu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quan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50;65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với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Nêu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65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834" y="1471144"/>
                <a:ext cx="10022725" cy="1377941"/>
              </a:xfrm>
              <a:prstGeom prst="rect">
                <a:avLst/>
              </a:prstGeom>
              <a:blipFill>
                <a:blip r:embed="rId4"/>
                <a:stretch>
                  <a:fillRect l="-912" t="-1770" b="-8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/>
              <p:nvPr/>
            </p:nvSpPr>
            <p:spPr>
              <a:xfrm>
                <a:off x="926853" y="4360352"/>
                <a:ext cx="57403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50;65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đều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3" y="4360352"/>
                <a:ext cx="5740395" cy="461665"/>
              </a:xfrm>
              <a:prstGeom prst="rect">
                <a:avLst/>
              </a:prstGeom>
              <a:blipFill>
                <a:blip r:embed="rId5"/>
                <a:stretch>
                  <a:fillRect l="-159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5D28C4-FC56-485A-9318-50C85DF0E56A}"/>
              </a:ext>
            </a:extLst>
          </p:cNvPr>
          <p:cNvSpPr txBox="1"/>
          <p:nvPr/>
        </p:nvSpPr>
        <p:spPr>
          <a:xfrm>
            <a:off x="5707226" y="3186307"/>
            <a:ext cx="10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/>
              <p:nvPr/>
            </p:nvSpPr>
            <p:spPr>
              <a:xfrm>
                <a:off x="926853" y="3671694"/>
                <a:ext cx="5092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;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3" y="3671694"/>
                <a:ext cx="5092442" cy="461665"/>
              </a:xfrm>
              <a:prstGeom prst="rect">
                <a:avLst/>
              </a:prstGeom>
              <a:blipFill>
                <a:blip r:embed="rId6"/>
                <a:stretch>
                  <a:fillRect l="-17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/>
              <p:nvPr/>
            </p:nvSpPr>
            <p:spPr>
              <a:xfrm>
                <a:off x="926853" y="5013228"/>
                <a:ext cx="52214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3" y="5013228"/>
                <a:ext cx="5221401" cy="461665"/>
              </a:xfrm>
              <a:prstGeom prst="rect">
                <a:avLst/>
              </a:prstGeom>
              <a:blipFill>
                <a:blip r:embed="rId7"/>
                <a:stretch>
                  <a:fillRect l="-1750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F2DB3-4977-4B3A-B674-1C437A4FB3FE}"/>
              </a:ext>
            </a:extLst>
          </p:cNvPr>
          <p:cNvGrpSpPr/>
          <p:nvPr/>
        </p:nvGrpSpPr>
        <p:grpSpPr>
          <a:xfrm>
            <a:off x="438361" y="1433829"/>
            <a:ext cx="1129937" cy="513717"/>
            <a:chOff x="838200" y="2970636"/>
            <a:chExt cx="1257365" cy="596221"/>
          </a:xfrm>
        </p:grpSpPr>
        <p:pic>
          <p:nvPicPr>
            <p:cNvPr id="12" name="Picture 1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55B869F-A51B-43D2-90A6-802B987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0BBAF4-CAA6-4DFA-9C91-38ED4F275588}"/>
                  </a:ext>
                </a:extLst>
              </p:cNvPr>
              <p:cNvSpPr txBox="1"/>
              <p:nvPr/>
            </p:nvSpPr>
            <p:spPr>
              <a:xfrm>
                <a:off x="5569274" y="5007400"/>
                <a:ext cx="51691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 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0BBAF4-CAA6-4DFA-9C91-38ED4F275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274" y="5007400"/>
                <a:ext cx="5169147" cy="461665"/>
              </a:xfrm>
              <a:prstGeom prst="rect">
                <a:avLst/>
              </a:prstGeom>
              <a:blipFill>
                <a:blip r:embed="rId10"/>
                <a:stretch>
                  <a:fillRect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ontrols>
      <mc:AlternateContent xmlns:mc="http://schemas.openxmlformats.org/markup-compatibility/2006">
        <mc:Choice xmlns:v="urn:schemas-microsoft-com:vml" Requires="v">
          <p:control name="TextBox1" r:id="rId1" imgW="558720" imgH="495360"/>
        </mc:Choice>
        <mc:Fallback>
          <p:control name="TextBox1" r:id="rId1" imgW="558720" imgH="49536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FBC08717-23C4-9C4D-2C80-5F7E4FE3FF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5937" y="3625085"/>
                  <a:ext cx="557770" cy="4968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58720" imgH="495360"/>
        </mc:Choice>
        <mc:Fallback>
          <p:control name="TextBox2" r:id="rId2" imgW="558720" imgH="49536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4397A004-4311-94C1-066B-772B7AB52EC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34335" y="3625085"/>
                  <a:ext cx="557770" cy="4968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4312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9" grpId="0"/>
      <p:bldP spid="10" grpId="0"/>
      <p:bldP spid="13" grpId="0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A229F041-5402-480A-971E-EC33BF79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II. DẤU HIỆU CHIA HẾT CHO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FB8D85-BC99-4265-93A9-B01CFB13E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7210"/>
            <a:ext cx="10314286" cy="1276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81025A-333B-4604-95B7-819622333249}"/>
                  </a:ext>
                </a:extLst>
              </p:cNvPr>
              <p:cNvSpPr txBox="1"/>
              <p:nvPr/>
            </p:nvSpPr>
            <p:spPr>
              <a:xfrm>
                <a:off x="1922064" y="2835604"/>
                <a:ext cx="9431736" cy="93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5;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5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𝟐𝟗𝟑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𝟒𝟖𝟐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𝟗𝟖𝟓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𝟑𝟕𝟗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𝟔𝟑𝟖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𝟎𝟏𝟎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sao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81025A-333B-4604-95B7-819622333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064" y="2835604"/>
                <a:ext cx="9431736" cy="934743"/>
              </a:xfrm>
              <a:prstGeom prst="rect">
                <a:avLst/>
              </a:prstGeom>
              <a:blipFill>
                <a:blip r:embed="rId3"/>
                <a:stretch>
                  <a:fillRect l="-969" t="-2614" r="-581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0F1547-C606-44C3-B373-199FF4C65030}"/>
              </a:ext>
            </a:extLst>
          </p:cNvPr>
          <p:cNvSpPr txBox="1"/>
          <p:nvPr/>
        </p:nvSpPr>
        <p:spPr>
          <a:xfrm>
            <a:off x="5785806" y="3811718"/>
            <a:ext cx="122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91D6F-E028-45FE-A5F4-977820F95D84}"/>
                  </a:ext>
                </a:extLst>
              </p:cNvPr>
              <p:cNvSpPr txBox="1"/>
              <p:nvPr/>
            </p:nvSpPr>
            <p:spPr>
              <a:xfrm>
                <a:off x="1241289" y="4405435"/>
                <a:ext cx="10314286" cy="933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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5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𝟗𝟖𝟓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𝟎𝟏𝟎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chúng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5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0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91D6F-E028-45FE-A5F4-977820F95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89" y="4405435"/>
                <a:ext cx="10314286" cy="933332"/>
              </a:xfrm>
              <a:prstGeom prst="rect">
                <a:avLst/>
              </a:prstGeom>
              <a:blipFill>
                <a:blip r:embed="rId4"/>
                <a:stretch>
                  <a:fillRect l="-946" t="-2614" r="-473" b="-14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3E7D85-D011-4E46-8097-F3B91ADF0A71}"/>
                  </a:ext>
                </a:extLst>
              </p:cNvPr>
              <p:cNvSpPr txBox="1"/>
              <p:nvPr/>
            </p:nvSpPr>
            <p:spPr>
              <a:xfrm>
                <a:off x="1241289" y="5321715"/>
                <a:ext cx="10314285" cy="933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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5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𝟐𝟗𝟑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𝟒𝟖𝟐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𝟑𝟕𝟗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𝟔𝟑𝟖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vì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chúng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không</a:t>
                </a: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5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hoặc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0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3E7D85-D011-4E46-8097-F3B91ADF0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89" y="5321715"/>
                <a:ext cx="10314285" cy="933332"/>
              </a:xfrm>
              <a:prstGeom prst="rect">
                <a:avLst/>
              </a:prstGeom>
              <a:blipFill>
                <a:blip r:embed="rId5"/>
                <a:stretch>
                  <a:fillRect l="-946" t="-2614" r="-887" b="-14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F9BF69E-BD0F-4ED1-ABDA-E398CD1BC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61" y="2860059"/>
            <a:ext cx="1142857" cy="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5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AE3BFE-8F78-4BFC-BA53-9DEA6612987C}"/>
              </a:ext>
            </a:extLst>
          </p:cNvPr>
          <p:cNvSpPr txBox="1"/>
          <p:nvPr/>
        </p:nvSpPr>
        <p:spPr>
          <a:xfrm>
            <a:off x="994519" y="2003710"/>
            <a:ext cx="1068023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859432" y="2802990"/>
            <a:ext cx="95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174F3-9BE4-4FF9-BE51-C71AD120A907}"/>
              </a:ext>
            </a:extLst>
          </p:cNvPr>
          <p:cNvSpPr txBox="1"/>
          <p:nvPr/>
        </p:nvSpPr>
        <p:spPr>
          <a:xfrm>
            <a:off x="994519" y="3264655"/>
            <a:ext cx="1033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0.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517251" y="1370951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24" name="Title 4">
            <a:extLst>
              <a:ext uri="{FF2B5EF4-FFF2-40B4-BE49-F238E27FC236}">
                <a16:creationId xmlns:a16="http://schemas.microsoft.com/office/drawing/2014/main" id="{E07705C9-6421-4EFC-8B43-40BE1768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34" y="2377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II. DẤU HIỆU CHIA HẾT CHO 5</a:t>
            </a:r>
          </a:p>
        </p:txBody>
      </p:sp>
    </p:spTree>
    <p:extLst>
      <p:ext uri="{BB962C8B-B14F-4D97-AF65-F5344CB8AC3E}">
        <p14:creationId xmlns:p14="http://schemas.microsoft.com/office/powerpoint/2010/main" val="152803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2088</TotalTime>
  <Words>819</Words>
  <Application>Microsoft Office PowerPoint</Application>
  <PresentationFormat>Widescreen</PresentationFormat>
  <Paragraphs>67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Cambria Math</vt:lpstr>
      <vt:lpstr>UTM Avo</vt:lpstr>
      <vt:lpstr>Arial</vt:lpstr>
      <vt:lpstr>HOC10 TEMPLATE</vt:lpstr>
      <vt:lpstr>Tuần 7 Bài 8: Dấu hiệu chia hết  cho 2; cho 5</vt:lpstr>
      <vt:lpstr>PowerPoint Presentation</vt:lpstr>
      <vt:lpstr>I. DẤU HIỆU CHIA HẾT CHO 2</vt:lpstr>
      <vt:lpstr>I. DẤU HIỆU CHIA HẾT CHO 2</vt:lpstr>
      <vt:lpstr>I. DẤU HIỆU CHIA HẾT CHO 2</vt:lpstr>
      <vt:lpstr>II. DẤU HIỆU CHIA HẾT CHO 5</vt:lpstr>
      <vt:lpstr>II. DẤU HIỆU CHIA HẾT CHO 5</vt:lpstr>
      <vt:lpstr>II. DẤU HIỆU CHIA HẾT CHO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Hảo Lại Thị</cp:lastModifiedBy>
  <cp:revision>144</cp:revision>
  <dcterms:created xsi:type="dcterms:W3CDTF">2021-11-01T08:16:43Z</dcterms:created>
  <dcterms:modified xsi:type="dcterms:W3CDTF">2022-11-02T08:36:49Z</dcterms:modified>
</cp:coreProperties>
</file>