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583" r:id="rId2"/>
    <p:sldId id="282" r:id="rId3"/>
    <p:sldId id="281" r:id="rId4"/>
    <p:sldId id="283" r:id="rId5"/>
    <p:sldId id="287" r:id="rId6"/>
    <p:sldId id="286" r:id="rId7"/>
    <p:sldId id="285" r:id="rId8"/>
    <p:sldId id="300" r:id="rId9"/>
    <p:sldId id="301" r:id="rId10"/>
    <p:sldId id="302" r:id="rId11"/>
    <p:sldId id="278" r:id="rId12"/>
    <p:sldId id="256" r:id="rId13"/>
    <p:sldId id="292" r:id="rId14"/>
    <p:sldId id="291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270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Fira Sans Extra Condensed" panose="020B0503050000020004" pitchFamily="34" charset="0"/>
      <p:regular r:id="rId30"/>
      <p:bold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UTM Avo" panose="02040603050506020204" pitchFamily="18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4"/>
    <a:srgbClr val="FFFFFF"/>
    <a:srgbClr val="FF7707"/>
    <a:srgbClr val="FF8119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DB2B6-EF5C-4A95-BBCC-848547D0CB1E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6114-8A8F-4341-BB72-18F68570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6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GHI CHÚ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(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1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1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139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4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16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45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6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FB66A2B-256A-4D86-A2F0-0C424C4A4D94}"/>
              </a:ext>
            </a:extLst>
          </p:cNvPr>
          <p:cNvSpPr/>
          <p:nvPr userDrawn="1"/>
        </p:nvSpPr>
        <p:spPr>
          <a:xfrm>
            <a:off x="10941094" y="198438"/>
            <a:ext cx="1112808" cy="137309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24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93C71B-6D5C-4567-8CBE-191DBBA57ECF}"/>
              </a:ext>
            </a:extLst>
          </p:cNvPr>
          <p:cNvSpPr/>
          <p:nvPr userDrawn="1"/>
        </p:nvSpPr>
        <p:spPr>
          <a:xfrm>
            <a:off x="11189431" y="136525"/>
            <a:ext cx="1112808" cy="137309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1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49" r:id="rId7"/>
    <p:sldLayoutId id="2147483650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7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42.png"/><Relationship Id="rId18" Type="http://schemas.openxmlformats.org/officeDocument/2006/relationships/image" Target="../media/image44.gif"/><Relationship Id="rId3" Type="http://schemas.openxmlformats.org/officeDocument/2006/relationships/image" Target="../media/image39.png"/><Relationship Id="rId7" Type="http://schemas.openxmlformats.org/officeDocument/2006/relationships/slide" Target="slide18.xml"/><Relationship Id="rId12" Type="http://schemas.openxmlformats.org/officeDocument/2006/relationships/slide" Target="slide14.xml"/><Relationship Id="rId17" Type="http://schemas.openxmlformats.org/officeDocument/2006/relationships/image" Target="../media/image43.gif"/><Relationship Id="rId2" Type="http://schemas.openxmlformats.org/officeDocument/2006/relationships/notesSlide" Target="../notesSlides/notesSlide1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11" Type="http://schemas.openxmlformats.org/officeDocument/2006/relationships/slide" Target="slide17.xml"/><Relationship Id="rId5" Type="http://schemas.openxmlformats.org/officeDocument/2006/relationships/image" Target="../media/image40.png"/><Relationship Id="rId15" Type="http://schemas.openxmlformats.org/officeDocument/2006/relationships/slide" Target="slide16.xml"/><Relationship Id="rId10" Type="http://schemas.openxmlformats.org/officeDocument/2006/relationships/slide" Target="slide19.xml"/><Relationship Id="rId4" Type="http://schemas.openxmlformats.org/officeDocument/2006/relationships/slide" Target="slide20.xml"/><Relationship Id="rId9" Type="http://schemas.openxmlformats.org/officeDocument/2006/relationships/image" Target="../media/image41.png"/><Relationship Id="rId1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audio" Target="../media/audio3.wav"/><Relationship Id="rId7" Type="http://schemas.microsoft.com/office/2007/relationships/hdphoto" Target="../media/hdphoto6.wdp"/><Relationship Id="rId12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slide" Target="slide12.xml"/><Relationship Id="rId10" Type="http://schemas.openxmlformats.org/officeDocument/2006/relationships/image" Target="../media/image48.png"/><Relationship Id="rId4" Type="http://schemas.openxmlformats.org/officeDocument/2006/relationships/image" Target="../media/image38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2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12" Type="http://schemas.openxmlformats.org/officeDocument/2006/relationships/image" Target="../media/image48.png"/><Relationship Id="rId2" Type="http://schemas.openxmlformats.org/officeDocument/2006/relationships/audio" Target="../media/audio3.wav"/><Relationship Id="rId16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6.png"/><Relationship Id="rId5" Type="http://schemas.openxmlformats.org/officeDocument/2006/relationships/slide" Target="slide12.xml"/><Relationship Id="rId15" Type="http://schemas.openxmlformats.org/officeDocument/2006/relationships/image" Target="../media/image530.png"/><Relationship Id="rId10" Type="http://schemas.openxmlformats.org/officeDocument/2006/relationships/image" Target="../media/image55.png"/><Relationship Id="rId4" Type="http://schemas.openxmlformats.org/officeDocument/2006/relationships/image" Target="../media/image38.png"/><Relationship Id="rId9" Type="http://schemas.openxmlformats.org/officeDocument/2006/relationships/image" Target="../media/image54.png"/><Relationship Id="rId1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9.png"/><Relationship Id="rId5" Type="http://schemas.openxmlformats.org/officeDocument/2006/relationships/slide" Target="slide12.xml"/><Relationship Id="rId10" Type="http://schemas.openxmlformats.org/officeDocument/2006/relationships/image" Target="../media/image49.png"/><Relationship Id="rId4" Type="http://schemas.openxmlformats.org/officeDocument/2006/relationships/image" Target="../media/image38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2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12" Type="http://schemas.openxmlformats.org/officeDocument/2006/relationships/image" Target="../media/image61.png"/><Relationship Id="rId2" Type="http://schemas.openxmlformats.org/officeDocument/2006/relationships/audio" Target="../media/audio3.wav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8.png"/><Relationship Id="rId5" Type="http://schemas.openxmlformats.org/officeDocument/2006/relationships/slide" Target="slide12.xml"/><Relationship Id="rId1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38.png"/><Relationship Id="rId9" Type="http://schemas.openxmlformats.org/officeDocument/2006/relationships/image" Target="../media/image51.png"/><Relationship Id="rId1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12" Type="http://schemas.openxmlformats.org/officeDocument/2006/relationships/image" Target="../media/image6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slide" Target="slide12.xml"/><Relationship Id="rId10" Type="http://schemas.openxmlformats.org/officeDocument/2006/relationships/image" Target="../media/image48.png"/><Relationship Id="rId4" Type="http://schemas.openxmlformats.org/officeDocument/2006/relationships/image" Target="../media/image38.png"/><Relationship Id="rId9" Type="http://schemas.openxmlformats.org/officeDocument/2006/relationships/image" Target="../media/image64.png"/><Relationship Id="rId1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52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12" Type="http://schemas.openxmlformats.org/officeDocument/2006/relationships/image" Target="../media/image48.png"/><Relationship Id="rId2" Type="http://schemas.openxmlformats.org/officeDocument/2006/relationships/audio" Target="../media/audio3.wav"/><Relationship Id="rId16" Type="http://schemas.openxmlformats.org/officeDocument/2006/relationships/image" Target="../media/image5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70.png"/><Relationship Id="rId5" Type="http://schemas.openxmlformats.org/officeDocument/2006/relationships/slide" Target="slide12.xml"/><Relationship Id="rId15" Type="http://schemas.openxmlformats.org/officeDocument/2006/relationships/image" Target="../media/image630.png"/><Relationship Id="rId10" Type="http://schemas.openxmlformats.org/officeDocument/2006/relationships/image" Target="../media/image69.png"/><Relationship Id="rId4" Type="http://schemas.openxmlformats.org/officeDocument/2006/relationships/image" Target="../media/image38.png"/><Relationship Id="rId9" Type="http://schemas.openxmlformats.org/officeDocument/2006/relationships/image" Target="../media/image68.png"/><Relationship Id="rId1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700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12" Type="http://schemas.openxmlformats.org/officeDocument/2006/relationships/image" Target="../media/image4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slide" Target="slide12.xml"/><Relationship Id="rId15" Type="http://schemas.openxmlformats.org/officeDocument/2006/relationships/image" Target="../media/image84.png"/><Relationship Id="rId10" Type="http://schemas.openxmlformats.org/officeDocument/2006/relationships/image" Target="../media/image81.png"/><Relationship Id="rId4" Type="http://schemas.openxmlformats.org/officeDocument/2006/relationships/image" Target="../media/image38.png"/><Relationship Id="rId9" Type="http://schemas.openxmlformats.org/officeDocument/2006/relationships/image" Target="../media/image80.png"/><Relationship Id="rId1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48.png"/><Relationship Id="rId18" Type="http://schemas.openxmlformats.org/officeDocument/2006/relationships/image" Target="../media/image91.png"/><Relationship Id="rId3" Type="http://schemas.openxmlformats.org/officeDocument/2006/relationships/audio" Target="../media/audio3.wav"/><Relationship Id="rId7" Type="http://schemas.openxmlformats.org/officeDocument/2006/relationships/image" Target="../media/image45.png"/><Relationship Id="rId12" Type="http://schemas.openxmlformats.org/officeDocument/2006/relationships/image" Target="../media/image75.png"/><Relationship Id="rId17" Type="http://schemas.openxmlformats.org/officeDocument/2006/relationships/image" Target="../media/image54.tm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74.png"/><Relationship Id="rId5" Type="http://schemas.openxmlformats.org/officeDocument/2006/relationships/image" Target="../media/image38.png"/><Relationship Id="rId15" Type="http://schemas.openxmlformats.org/officeDocument/2006/relationships/image" Target="../media/image49.png"/><Relationship Id="rId10" Type="http://schemas.openxmlformats.org/officeDocument/2006/relationships/image" Target="../media/image73.png"/><Relationship Id="rId19" Type="http://schemas.openxmlformats.org/officeDocument/2006/relationships/image" Target="../media/image92.png"/><Relationship Id="rId4" Type="http://schemas.openxmlformats.org/officeDocument/2006/relationships/audio" Target="../media/audio1.wav"/><Relationship Id="rId9" Type="http://schemas.openxmlformats.org/officeDocument/2006/relationships/image" Target="../media/image72.png"/><Relationship Id="rId1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52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12" Type="http://schemas.openxmlformats.org/officeDocument/2006/relationships/image" Target="../media/image48.png"/><Relationship Id="rId2" Type="http://schemas.openxmlformats.org/officeDocument/2006/relationships/audio" Target="../media/audio3.wav"/><Relationship Id="rId16" Type="http://schemas.openxmlformats.org/officeDocument/2006/relationships/image" Target="../media/image5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85.png"/><Relationship Id="rId5" Type="http://schemas.openxmlformats.org/officeDocument/2006/relationships/slide" Target="slide12.xml"/><Relationship Id="rId15" Type="http://schemas.openxmlformats.org/officeDocument/2006/relationships/image" Target="../media/image770.png"/><Relationship Id="rId10" Type="http://schemas.openxmlformats.org/officeDocument/2006/relationships/image" Target="../media/image82.png"/><Relationship Id="rId4" Type="http://schemas.openxmlformats.org/officeDocument/2006/relationships/image" Target="../media/image38.png"/><Relationship Id="rId9" Type="http://schemas.openxmlformats.org/officeDocument/2006/relationships/image" Target="../media/image78.png"/><Relationship Id="rId1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0.xml"/><Relationship Id="rId3" Type="http://schemas.openxmlformats.org/officeDocument/2006/relationships/slide" Target="slide7.xml"/><Relationship Id="rId7" Type="http://schemas.openxmlformats.org/officeDocument/2006/relationships/slide" Target="slide6.xml"/><Relationship Id="rId12" Type="http://schemas.microsoft.com/office/2007/relationships/hdphoto" Target="../media/hdphoto2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0.png"/><Relationship Id="rId5" Type="http://schemas.openxmlformats.org/officeDocument/2006/relationships/slide" Target="slide4.xml"/><Relationship Id="rId10" Type="http://schemas.microsoft.com/office/2007/relationships/hdphoto" Target="../media/hdphoto1.wdp"/><Relationship Id="rId4" Type="http://schemas.openxmlformats.org/officeDocument/2006/relationships/slide" Target="slide8.xml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20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image" Target="../media/image100.png"/><Relationship Id="rId19" Type="http://schemas.openxmlformats.org/officeDocument/2006/relationships/image" Target="../media/image18.png"/><Relationship Id="rId4" Type="http://schemas.openxmlformats.org/officeDocument/2006/relationships/image" Target="../media/image8.jp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5" Type="http://schemas.openxmlformats.org/officeDocument/2006/relationships/image" Target="../media/image11.png"/><Relationship Id="rId10" Type="http://schemas.openxmlformats.org/officeDocument/2006/relationships/image" Target="../media/image190.png"/><Relationship Id="rId4" Type="http://schemas.openxmlformats.org/officeDocument/2006/relationships/image" Target="../media/image8.jpg"/><Relationship Id="rId9" Type="http://schemas.openxmlformats.org/officeDocument/2006/relationships/image" Target="../media/image180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5" Type="http://schemas.openxmlformats.org/officeDocument/2006/relationships/image" Target="../media/image11.png"/><Relationship Id="rId10" Type="http://schemas.openxmlformats.org/officeDocument/2006/relationships/image" Target="../media/image24.png"/><Relationship Id="rId4" Type="http://schemas.openxmlformats.org/officeDocument/2006/relationships/image" Target="../media/image8.jpg"/><Relationship Id="rId9" Type="http://schemas.openxmlformats.org/officeDocument/2006/relationships/image" Target="../media/image23.png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5" Type="http://schemas.openxmlformats.org/officeDocument/2006/relationships/image" Target="../media/image9.png"/><Relationship Id="rId15" Type="http://schemas.openxmlformats.org/officeDocument/2006/relationships/image" Target="../media/image11.png"/><Relationship Id="rId10" Type="http://schemas.openxmlformats.org/officeDocument/2006/relationships/image" Target="../media/image29.png"/><Relationship Id="rId4" Type="http://schemas.openxmlformats.org/officeDocument/2006/relationships/image" Target="../media/image8.jpg"/><Relationship Id="rId9" Type="http://schemas.openxmlformats.org/officeDocument/2006/relationships/image" Target="../media/image28.png"/><Relationship Id="rId1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5" Type="http://schemas.openxmlformats.org/officeDocument/2006/relationships/image" Target="../media/image11.png"/><Relationship Id="rId10" Type="http://schemas.openxmlformats.org/officeDocument/2006/relationships/image" Target="../media/image33.png"/><Relationship Id="rId4" Type="http://schemas.openxmlformats.org/officeDocument/2006/relationships/image" Target="../media/image8.jpg"/><Relationship Id="rId9" Type="http://schemas.openxmlformats.org/officeDocument/2006/relationships/image" Target="../media/image180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5" Type="http://schemas.openxmlformats.org/officeDocument/2006/relationships/image" Target="../media/image11.png"/><Relationship Id="rId10" Type="http://schemas.openxmlformats.org/officeDocument/2006/relationships/image" Target="../media/image35.png"/><Relationship Id="rId4" Type="http://schemas.openxmlformats.org/officeDocument/2006/relationships/image" Target="../media/image8.jpg"/><Relationship Id="rId9" Type="http://schemas.openxmlformats.org/officeDocument/2006/relationships/image" Target="../media/image180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251791" y="200055"/>
            <a:ext cx="166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6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76523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16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cuối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chương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II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FA059E-5313-4C90-8C3E-C5942623E2FB}"/>
              </a:ext>
            </a:extLst>
          </p:cNvPr>
          <p:cNvSpPr/>
          <p:nvPr/>
        </p:nvSpPr>
        <p:spPr>
          <a:xfrm>
            <a:off x="10852724" y="711289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6;p19">
            <a:extLst>
              <a:ext uri="{FF2B5EF4-FFF2-40B4-BE49-F238E27FC236}">
                <a16:creationId xmlns:a16="http://schemas.microsoft.com/office/drawing/2014/main" id="{28870027-80FD-4B2A-AE76-458CE93FA640}"/>
              </a:ext>
            </a:extLst>
          </p:cNvPr>
          <p:cNvSpPr/>
          <p:nvPr/>
        </p:nvSpPr>
        <p:spPr>
          <a:xfrm>
            <a:off x="7508643" y="729099"/>
            <a:ext cx="46774" cy="5203797"/>
          </a:xfrm>
          <a:custGeom>
            <a:avLst/>
            <a:gdLst/>
            <a:ahLst/>
            <a:cxnLst/>
            <a:rect l="l" t="t" r="r" b="b"/>
            <a:pathLst>
              <a:path w="1513" h="166415" extrusionOk="0">
                <a:moveTo>
                  <a:pt x="751" y="1"/>
                </a:moveTo>
                <a:cubicBezTo>
                  <a:pt x="346" y="1"/>
                  <a:pt x="1" y="334"/>
                  <a:pt x="1" y="751"/>
                </a:cubicBezTo>
                <a:lnTo>
                  <a:pt x="1" y="165664"/>
                </a:lnTo>
                <a:cubicBezTo>
                  <a:pt x="1" y="166081"/>
                  <a:pt x="334" y="166414"/>
                  <a:pt x="751" y="166414"/>
                </a:cubicBezTo>
                <a:cubicBezTo>
                  <a:pt x="1167" y="166414"/>
                  <a:pt x="1513" y="166081"/>
                  <a:pt x="1513" y="165664"/>
                </a:cubicBezTo>
                <a:lnTo>
                  <a:pt x="1513" y="751"/>
                </a:lnTo>
                <a:cubicBezTo>
                  <a:pt x="1513" y="334"/>
                  <a:pt x="1167" y="1"/>
                  <a:pt x="751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7" name="Google Shape;338;p19">
            <a:extLst>
              <a:ext uri="{FF2B5EF4-FFF2-40B4-BE49-F238E27FC236}">
                <a16:creationId xmlns:a16="http://schemas.microsoft.com/office/drawing/2014/main" id="{E307D7BF-0A38-495D-A179-41EBD1C85391}"/>
              </a:ext>
            </a:extLst>
          </p:cNvPr>
          <p:cNvGrpSpPr/>
          <p:nvPr/>
        </p:nvGrpSpPr>
        <p:grpSpPr>
          <a:xfrm>
            <a:off x="7290777" y="4597788"/>
            <a:ext cx="3977167" cy="1652872"/>
            <a:chOff x="2723278" y="3623609"/>
            <a:chExt cx="2078594" cy="979497"/>
          </a:xfrm>
        </p:grpSpPr>
        <p:sp>
          <p:nvSpPr>
            <p:cNvPr id="8" name="Google Shape;339;p19">
              <a:extLst>
                <a:ext uri="{FF2B5EF4-FFF2-40B4-BE49-F238E27FC236}">
                  <a16:creationId xmlns:a16="http://schemas.microsoft.com/office/drawing/2014/main" id="{4AFF476C-4EFA-4D6C-9334-3E0A29FCD4AF}"/>
                </a:ext>
              </a:extLst>
            </p:cNvPr>
            <p:cNvSpPr/>
            <p:nvPr/>
          </p:nvSpPr>
          <p:spPr>
            <a:xfrm>
              <a:off x="2723278" y="3642186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28" y="0"/>
                  </a:moveTo>
                  <a:cubicBezTo>
                    <a:pt x="16310" y="0"/>
                    <a:pt x="14715" y="1511"/>
                    <a:pt x="14657" y="3432"/>
                  </a:cubicBezTo>
                  <a:lnTo>
                    <a:pt x="14348" y="12588"/>
                  </a:lnTo>
                  <a:cubicBezTo>
                    <a:pt x="14312" y="13696"/>
                    <a:pt x="13396" y="14565"/>
                    <a:pt x="12283" y="14565"/>
                  </a:cubicBezTo>
                  <a:cubicBezTo>
                    <a:pt x="12261" y="14565"/>
                    <a:pt x="12239" y="14565"/>
                    <a:pt x="12216" y="14564"/>
                  </a:cubicBezTo>
                  <a:lnTo>
                    <a:pt x="8871" y="14457"/>
                  </a:lnTo>
                  <a:cubicBezTo>
                    <a:pt x="8121" y="14433"/>
                    <a:pt x="7466" y="14004"/>
                    <a:pt x="7132" y="13397"/>
                  </a:cubicBezTo>
                  <a:cubicBezTo>
                    <a:pt x="6501" y="12302"/>
                    <a:pt x="5334" y="11540"/>
                    <a:pt x="3965" y="11492"/>
                  </a:cubicBezTo>
                  <a:cubicBezTo>
                    <a:pt x="3921" y="11491"/>
                    <a:pt x="3877" y="11490"/>
                    <a:pt x="3833" y="11490"/>
                  </a:cubicBezTo>
                  <a:cubicBezTo>
                    <a:pt x="1808" y="11490"/>
                    <a:pt x="130" y="13084"/>
                    <a:pt x="60" y="15100"/>
                  </a:cubicBezTo>
                  <a:cubicBezTo>
                    <a:pt x="0" y="17159"/>
                    <a:pt x="1632" y="18886"/>
                    <a:pt x="3715" y="18957"/>
                  </a:cubicBezTo>
                  <a:cubicBezTo>
                    <a:pt x="3750" y="18958"/>
                    <a:pt x="3784" y="18959"/>
                    <a:pt x="3818" y="18959"/>
                  </a:cubicBezTo>
                  <a:cubicBezTo>
                    <a:pt x="5145" y="18959"/>
                    <a:pt x="6317" y="18288"/>
                    <a:pt x="7001" y="17267"/>
                  </a:cubicBezTo>
                  <a:cubicBezTo>
                    <a:pt x="7371" y="16689"/>
                    <a:pt x="8020" y="16325"/>
                    <a:pt x="8743" y="16325"/>
                  </a:cubicBezTo>
                  <a:cubicBezTo>
                    <a:pt x="8765" y="16325"/>
                    <a:pt x="8788" y="16325"/>
                    <a:pt x="8811" y="16326"/>
                  </a:cubicBezTo>
                  <a:lnTo>
                    <a:pt x="12157" y="16433"/>
                  </a:lnTo>
                  <a:cubicBezTo>
                    <a:pt x="13300" y="16469"/>
                    <a:pt x="14193" y="17410"/>
                    <a:pt x="14157" y="18541"/>
                  </a:cubicBezTo>
                  <a:lnTo>
                    <a:pt x="14097" y="20469"/>
                  </a:lnTo>
                  <a:cubicBezTo>
                    <a:pt x="14026" y="22434"/>
                    <a:pt x="15586" y="24077"/>
                    <a:pt x="17562" y="24137"/>
                  </a:cubicBezTo>
                  <a:lnTo>
                    <a:pt x="47459" y="25125"/>
                  </a:lnTo>
                  <a:cubicBezTo>
                    <a:pt x="47496" y="25126"/>
                    <a:pt x="47533" y="25126"/>
                    <a:pt x="47570" y="25126"/>
                  </a:cubicBezTo>
                  <a:cubicBezTo>
                    <a:pt x="49509" y="25126"/>
                    <a:pt x="51103" y="23612"/>
                    <a:pt x="51174" y="21696"/>
                  </a:cubicBezTo>
                  <a:lnTo>
                    <a:pt x="51733" y="4646"/>
                  </a:lnTo>
                  <a:cubicBezTo>
                    <a:pt x="51793" y="2693"/>
                    <a:pt x="50245" y="1050"/>
                    <a:pt x="48257" y="979"/>
                  </a:cubicBezTo>
                  <a:lnTo>
                    <a:pt x="18360" y="3"/>
                  </a:lnTo>
                  <a:cubicBezTo>
                    <a:pt x="18316" y="1"/>
                    <a:pt x="18271" y="0"/>
                    <a:pt x="18228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" name="Google Shape;340;p19">
              <a:extLst>
                <a:ext uri="{FF2B5EF4-FFF2-40B4-BE49-F238E27FC236}">
                  <a16:creationId xmlns:a16="http://schemas.microsoft.com/office/drawing/2014/main" id="{39BA1D9F-E441-470E-A3CA-C94E7C46E7C7}"/>
                </a:ext>
              </a:extLst>
            </p:cNvPr>
            <p:cNvSpPr/>
            <p:nvPr/>
          </p:nvSpPr>
          <p:spPr>
            <a:xfrm>
              <a:off x="4624272" y="3879385"/>
              <a:ext cx="177598" cy="256288"/>
            </a:xfrm>
            <a:custGeom>
              <a:avLst/>
              <a:gdLst/>
              <a:ahLst/>
              <a:cxnLst/>
              <a:rect l="l" t="t" r="r" b="b"/>
              <a:pathLst>
                <a:path w="4644" h="6025" extrusionOk="0">
                  <a:moveTo>
                    <a:pt x="0" y="0"/>
                  </a:moveTo>
                  <a:lnTo>
                    <a:pt x="0" y="6025"/>
                  </a:lnTo>
                  <a:lnTo>
                    <a:pt x="1643" y="6025"/>
                  </a:lnTo>
                  <a:cubicBezTo>
                    <a:pt x="3298" y="6025"/>
                    <a:pt x="4643" y="4668"/>
                    <a:pt x="4643" y="3013"/>
                  </a:cubicBezTo>
                  <a:cubicBezTo>
                    <a:pt x="4643" y="2179"/>
                    <a:pt x="4310" y="1429"/>
                    <a:pt x="3762" y="893"/>
                  </a:cubicBezTo>
                  <a:cubicBezTo>
                    <a:pt x="3215" y="346"/>
                    <a:pt x="2465" y="0"/>
                    <a:pt x="1643" y="0"/>
                  </a:cubicBezTo>
                  <a:close/>
                </a:path>
              </a:pathLst>
            </a:custGeom>
            <a:solidFill>
              <a:srgbClr val="657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" name="Google Shape;341;p19">
              <a:extLst>
                <a:ext uri="{FF2B5EF4-FFF2-40B4-BE49-F238E27FC236}">
                  <a16:creationId xmlns:a16="http://schemas.microsoft.com/office/drawing/2014/main" id="{67E69BB8-6B3E-4EFF-B64A-3A2539371237}"/>
                </a:ext>
              </a:extLst>
            </p:cNvPr>
            <p:cNvSpPr/>
            <p:nvPr/>
          </p:nvSpPr>
          <p:spPr>
            <a:xfrm>
              <a:off x="2725573" y="3624059"/>
              <a:ext cx="1939698" cy="923901"/>
            </a:xfrm>
            <a:custGeom>
              <a:avLst/>
              <a:gdLst/>
              <a:ahLst/>
              <a:cxnLst/>
              <a:rect l="l" t="t" r="r" b="b"/>
              <a:pathLst>
                <a:path w="50721" h="24159" extrusionOk="0">
                  <a:moveTo>
                    <a:pt x="17597" y="0"/>
                  </a:moveTo>
                  <a:cubicBezTo>
                    <a:pt x="15633" y="0"/>
                    <a:pt x="14037" y="1596"/>
                    <a:pt x="14037" y="3548"/>
                  </a:cubicBezTo>
                  <a:lnTo>
                    <a:pt x="14037" y="12716"/>
                  </a:lnTo>
                  <a:cubicBezTo>
                    <a:pt x="14037" y="13847"/>
                    <a:pt x="13121" y="14764"/>
                    <a:pt x="11990" y="14764"/>
                  </a:cubicBezTo>
                  <a:lnTo>
                    <a:pt x="8692" y="14764"/>
                  </a:lnTo>
                  <a:cubicBezTo>
                    <a:pt x="7941" y="14764"/>
                    <a:pt x="7287" y="14359"/>
                    <a:pt x="6929" y="13764"/>
                  </a:cubicBezTo>
                  <a:cubicBezTo>
                    <a:pt x="6275" y="12681"/>
                    <a:pt x="5084" y="11966"/>
                    <a:pt x="3739" y="11966"/>
                  </a:cubicBezTo>
                  <a:cubicBezTo>
                    <a:pt x="1679" y="11966"/>
                    <a:pt x="0" y="13633"/>
                    <a:pt x="0" y="15693"/>
                  </a:cubicBezTo>
                  <a:cubicBezTo>
                    <a:pt x="0" y="17753"/>
                    <a:pt x="1679" y="19431"/>
                    <a:pt x="3739" y="19431"/>
                  </a:cubicBezTo>
                  <a:cubicBezTo>
                    <a:pt x="5084" y="19431"/>
                    <a:pt x="6275" y="18705"/>
                    <a:pt x="6929" y="17633"/>
                  </a:cubicBezTo>
                  <a:cubicBezTo>
                    <a:pt x="7287" y="17026"/>
                    <a:pt x="7941" y="16633"/>
                    <a:pt x="8692" y="16633"/>
                  </a:cubicBezTo>
                  <a:lnTo>
                    <a:pt x="11990" y="16633"/>
                  </a:lnTo>
                  <a:cubicBezTo>
                    <a:pt x="13121" y="16633"/>
                    <a:pt x="14037" y="17538"/>
                    <a:pt x="14037" y="18669"/>
                  </a:cubicBezTo>
                  <a:lnTo>
                    <a:pt x="14037" y="20598"/>
                  </a:lnTo>
                  <a:cubicBezTo>
                    <a:pt x="14037" y="22563"/>
                    <a:pt x="15633" y="24158"/>
                    <a:pt x="17597" y="24158"/>
                  </a:cubicBezTo>
                  <a:lnTo>
                    <a:pt x="47173" y="24158"/>
                  </a:lnTo>
                  <a:cubicBezTo>
                    <a:pt x="49137" y="24158"/>
                    <a:pt x="50721" y="22563"/>
                    <a:pt x="50721" y="20598"/>
                  </a:cubicBezTo>
                  <a:lnTo>
                    <a:pt x="50721" y="3548"/>
                  </a:lnTo>
                  <a:cubicBezTo>
                    <a:pt x="50721" y="1596"/>
                    <a:pt x="49137" y="0"/>
                    <a:pt x="4717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" name="Google Shape;342;p19">
              <a:extLst>
                <a:ext uri="{FF2B5EF4-FFF2-40B4-BE49-F238E27FC236}">
                  <a16:creationId xmlns:a16="http://schemas.microsoft.com/office/drawing/2014/main" id="{A94D1F51-5D31-4921-8A1C-0A524E04797B}"/>
                </a:ext>
              </a:extLst>
            </p:cNvPr>
            <p:cNvSpPr/>
            <p:nvPr/>
          </p:nvSpPr>
          <p:spPr>
            <a:xfrm>
              <a:off x="2752419" y="4108053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</a:t>
              </a:r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" name="Google Shape;343;p19">
              <a:extLst>
                <a:ext uri="{FF2B5EF4-FFF2-40B4-BE49-F238E27FC236}">
                  <a16:creationId xmlns:a16="http://schemas.microsoft.com/office/drawing/2014/main" id="{DBA52BA0-C957-47D5-87B5-42CF6AD16308}"/>
                </a:ext>
              </a:extLst>
            </p:cNvPr>
            <p:cNvSpPr/>
            <p:nvPr/>
          </p:nvSpPr>
          <p:spPr>
            <a:xfrm>
              <a:off x="3195458" y="3654023"/>
              <a:ext cx="1606414" cy="368715"/>
            </a:xfrm>
            <a:custGeom>
              <a:avLst/>
              <a:gdLst/>
              <a:ahLst/>
              <a:cxnLst/>
              <a:rect l="l" t="t" r="r" b="b"/>
              <a:pathLst>
                <a:path w="42006" h="8668" extrusionOk="0">
                  <a:moveTo>
                    <a:pt x="3001" y="0"/>
                  </a:moveTo>
                  <a:cubicBezTo>
                    <a:pt x="1465" y="0"/>
                    <a:pt x="191" y="1155"/>
                    <a:pt x="12" y="2655"/>
                  </a:cubicBezTo>
                  <a:cubicBezTo>
                    <a:pt x="0" y="2774"/>
                    <a:pt x="0" y="2893"/>
                    <a:pt x="0" y="3012"/>
                  </a:cubicBezTo>
                  <a:cubicBezTo>
                    <a:pt x="0" y="4667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89" y="6358"/>
                    <a:pt x="41124" y="6894"/>
                  </a:cubicBezTo>
                  <a:cubicBezTo>
                    <a:pt x="41589" y="7358"/>
                    <a:pt x="41898" y="7977"/>
                    <a:pt x="41982" y="8668"/>
                  </a:cubicBezTo>
                  <a:lnTo>
                    <a:pt x="42005" y="8311"/>
                  </a:lnTo>
                  <a:lnTo>
                    <a:pt x="42005" y="3012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89" y="345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" name="Google Shape;344;p19">
              <a:extLst>
                <a:ext uri="{FF2B5EF4-FFF2-40B4-BE49-F238E27FC236}">
                  <a16:creationId xmlns:a16="http://schemas.microsoft.com/office/drawing/2014/main" id="{0E03D5E5-62BF-4B3F-955C-20230E3E23A5}"/>
                </a:ext>
              </a:extLst>
            </p:cNvPr>
            <p:cNvSpPr/>
            <p:nvPr/>
          </p:nvSpPr>
          <p:spPr>
            <a:xfrm>
              <a:off x="3195458" y="3623609"/>
              <a:ext cx="1606414" cy="383943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1346" y="1"/>
                    <a:pt x="0" y="1346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77" y="6359"/>
                    <a:pt x="41124" y="6906"/>
                  </a:cubicBezTo>
                  <a:cubicBezTo>
                    <a:pt x="41672" y="7442"/>
                    <a:pt x="42005" y="8192"/>
                    <a:pt x="42005" y="9026"/>
                  </a:cubicBezTo>
                  <a:lnTo>
                    <a:pt x="42005" y="3013"/>
                  </a:lnTo>
                  <a:cubicBezTo>
                    <a:pt x="42005" y="2180"/>
                    <a:pt x="41672" y="1429"/>
                    <a:pt x="41124" y="882"/>
                  </a:cubicBezTo>
                  <a:cubicBezTo>
                    <a:pt x="40577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" name="Google Shape;345;p19">
              <a:extLst>
                <a:ext uri="{FF2B5EF4-FFF2-40B4-BE49-F238E27FC236}">
                  <a16:creationId xmlns:a16="http://schemas.microsoft.com/office/drawing/2014/main" id="{70E79F71-BA62-41B3-86EE-18C42CC6012A}"/>
                </a:ext>
              </a:extLst>
            </p:cNvPr>
            <p:cNvSpPr txBox="1"/>
            <p:nvPr/>
          </p:nvSpPr>
          <p:spPr>
            <a:xfrm>
              <a:off x="3265722" y="3955988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algn="just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Khái niệm chia hết</a:t>
              </a:r>
            </a:p>
            <a:p>
              <a:pPr marL="171450" lvl="0" indent="-171450" algn="just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Ước của một số nguyên</a:t>
              </a:r>
            </a:p>
            <a:p>
              <a:pPr marL="171450" lvl="0" indent="-171450" algn="just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Bội của một số nguyên</a:t>
              </a:r>
              <a:endParaRPr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" name="Google Shape;346;p19">
              <a:extLst>
                <a:ext uri="{FF2B5EF4-FFF2-40B4-BE49-F238E27FC236}">
                  <a16:creationId xmlns:a16="http://schemas.microsoft.com/office/drawing/2014/main" id="{9363115D-1EA3-4603-A986-932370D3DA53}"/>
                </a:ext>
              </a:extLst>
            </p:cNvPr>
            <p:cNvSpPr txBox="1"/>
            <p:nvPr/>
          </p:nvSpPr>
          <p:spPr>
            <a:xfrm>
              <a:off x="3195450" y="3623825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QUAN HỆ CHIA HẾT</a:t>
              </a:r>
              <a:endParaRPr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" name="Google Shape;347;p19">
            <a:extLst>
              <a:ext uri="{FF2B5EF4-FFF2-40B4-BE49-F238E27FC236}">
                <a16:creationId xmlns:a16="http://schemas.microsoft.com/office/drawing/2014/main" id="{2E79FABE-3CC5-4916-8413-8827DB63F63C}"/>
              </a:ext>
            </a:extLst>
          </p:cNvPr>
          <p:cNvGrpSpPr/>
          <p:nvPr/>
        </p:nvGrpSpPr>
        <p:grpSpPr>
          <a:xfrm>
            <a:off x="7290777" y="2527792"/>
            <a:ext cx="4048287" cy="1799751"/>
            <a:chOff x="2723278" y="2387425"/>
            <a:chExt cx="2078594" cy="979041"/>
          </a:xfrm>
        </p:grpSpPr>
        <p:sp>
          <p:nvSpPr>
            <p:cNvPr id="17" name="Google Shape;348;p19">
              <a:extLst>
                <a:ext uri="{FF2B5EF4-FFF2-40B4-BE49-F238E27FC236}">
                  <a16:creationId xmlns:a16="http://schemas.microsoft.com/office/drawing/2014/main" id="{C7756154-CA49-4D11-86F5-10AF92A74758}"/>
                </a:ext>
              </a:extLst>
            </p:cNvPr>
            <p:cNvSpPr/>
            <p:nvPr/>
          </p:nvSpPr>
          <p:spPr>
            <a:xfrm>
              <a:off x="2723278" y="240554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49" y="1"/>
                  </a:moveTo>
                  <a:cubicBezTo>
                    <a:pt x="16321" y="1"/>
                    <a:pt x="14715" y="1515"/>
                    <a:pt x="14657" y="3431"/>
                  </a:cubicBezTo>
                  <a:lnTo>
                    <a:pt x="14348" y="12599"/>
                  </a:lnTo>
                  <a:cubicBezTo>
                    <a:pt x="14312" y="13708"/>
                    <a:pt x="13396" y="14577"/>
                    <a:pt x="12283" y="14577"/>
                  </a:cubicBezTo>
                  <a:cubicBezTo>
                    <a:pt x="12261" y="14577"/>
                    <a:pt x="12239" y="14576"/>
                    <a:pt x="12216" y="14576"/>
                  </a:cubicBezTo>
                  <a:lnTo>
                    <a:pt x="8871" y="14468"/>
                  </a:lnTo>
                  <a:cubicBezTo>
                    <a:pt x="8121" y="14433"/>
                    <a:pt x="7466" y="14016"/>
                    <a:pt x="7132" y="13397"/>
                  </a:cubicBezTo>
                  <a:cubicBezTo>
                    <a:pt x="6501" y="12301"/>
                    <a:pt x="5334" y="11539"/>
                    <a:pt x="3965" y="11504"/>
                  </a:cubicBezTo>
                  <a:cubicBezTo>
                    <a:pt x="3921" y="11502"/>
                    <a:pt x="3876" y="11501"/>
                    <a:pt x="3832" y="11501"/>
                  </a:cubicBezTo>
                  <a:cubicBezTo>
                    <a:pt x="1807" y="11501"/>
                    <a:pt x="130" y="13084"/>
                    <a:pt x="60" y="15099"/>
                  </a:cubicBezTo>
                  <a:cubicBezTo>
                    <a:pt x="0" y="17159"/>
                    <a:pt x="1632" y="18886"/>
                    <a:pt x="3715" y="18957"/>
                  </a:cubicBezTo>
                  <a:cubicBezTo>
                    <a:pt x="3760" y="18959"/>
                    <a:pt x="3806" y="18959"/>
                    <a:pt x="3850" y="18959"/>
                  </a:cubicBezTo>
                  <a:cubicBezTo>
                    <a:pt x="5164" y="18959"/>
                    <a:pt x="6322" y="18291"/>
                    <a:pt x="7001" y="17266"/>
                  </a:cubicBezTo>
                  <a:cubicBezTo>
                    <a:pt x="7371" y="16700"/>
                    <a:pt x="8021" y="16325"/>
                    <a:pt x="8745" y="16325"/>
                  </a:cubicBezTo>
                  <a:cubicBezTo>
                    <a:pt x="8767" y="16325"/>
                    <a:pt x="8789" y="16325"/>
                    <a:pt x="8811" y="16326"/>
                  </a:cubicBezTo>
                  <a:lnTo>
                    <a:pt x="12157" y="16433"/>
                  </a:lnTo>
                  <a:cubicBezTo>
                    <a:pt x="13300" y="16469"/>
                    <a:pt x="14193" y="17421"/>
                    <a:pt x="14157" y="18540"/>
                  </a:cubicBezTo>
                  <a:lnTo>
                    <a:pt x="14097" y="20481"/>
                  </a:lnTo>
                  <a:cubicBezTo>
                    <a:pt x="14026" y="22434"/>
                    <a:pt x="15586" y="24077"/>
                    <a:pt x="17562" y="24148"/>
                  </a:cubicBezTo>
                  <a:lnTo>
                    <a:pt x="47459" y="25124"/>
                  </a:lnTo>
                  <a:cubicBezTo>
                    <a:pt x="47503" y="25126"/>
                    <a:pt x="47548" y="25127"/>
                    <a:pt x="47592" y="25127"/>
                  </a:cubicBezTo>
                  <a:cubicBezTo>
                    <a:pt x="49520" y="25127"/>
                    <a:pt x="51104" y="23616"/>
                    <a:pt x="51174" y="21695"/>
                  </a:cubicBezTo>
                  <a:lnTo>
                    <a:pt x="51733" y="4658"/>
                  </a:lnTo>
                  <a:cubicBezTo>
                    <a:pt x="51793" y="2693"/>
                    <a:pt x="50245" y="1050"/>
                    <a:pt x="48257" y="991"/>
                  </a:cubicBezTo>
                  <a:lnTo>
                    <a:pt x="18360" y="2"/>
                  </a:lnTo>
                  <a:cubicBezTo>
                    <a:pt x="18323" y="1"/>
                    <a:pt x="18286" y="1"/>
                    <a:pt x="18249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" name="Google Shape;349;p19">
              <a:extLst>
                <a:ext uri="{FF2B5EF4-FFF2-40B4-BE49-F238E27FC236}">
                  <a16:creationId xmlns:a16="http://schemas.microsoft.com/office/drawing/2014/main" id="{6B9A2EE0-7E6C-434F-9497-0BC12BDD7F78}"/>
                </a:ext>
              </a:extLst>
            </p:cNvPr>
            <p:cNvSpPr/>
            <p:nvPr/>
          </p:nvSpPr>
          <p:spPr>
            <a:xfrm>
              <a:off x="4624272" y="264341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0" y="1"/>
                  </a:moveTo>
                  <a:lnTo>
                    <a:pt x="0" y="6014"/>
                  </a:lnTo>
                  <a:lnTo>
                    <a:pt x="1643" y="6014"/>
                  </a:lnTo>
                  <a:cubicBezTo>
                    <a:pt x="3298" y="6014"/>
                    <a:pt x="4643" y="4668"/>
                    <a:pt x="4643" y="3001"/>
                  </a:cubicBezTo>
                  <a:cubicBezTo>
                    <a:pt x="4643" y="2180"/>
                    <a:pt x="4310" y="1430"/>
                    <a:pt x="3762" y="882"/>
                  </a:cubicBezTo>
                  <a:cubicBezTo>
                    <a:pt x="3215" y="334"/>
                    <a:pt x="2465" y="1"/>
                    <a:pt x="1643" y="1"/>
                  </a:cubicBezTo>
                  <a:close/>
                </a:path>
              </a:pathLst>
            </a:custGeom>
            <a:solidFill>
              <a:srgbClr val="1B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" name="Google Shape;350;p19">
              <a:extLst>
                <a:ext uri="{FF2B5EF4-FFF2-40B4-BE49-F238E27FC236}">
                  <a16:creationId xmlns:a16="http://schemas.microsoft.com/office/drawing/2014/main" id="{7465785E-1AFD-4A28-B5D6-B853991109AA}"/>
                </a:ext>
              </a:extLst>
            </p:cNvPr>
            <p:cNvSpPr/>
            <p:nvPr/>
          </p:nvSpPr>
          <p:spPr>
            <a:xfrm>
              <a:off x="2725573" y="2387840"/>
              <a:ext cx="1939698" cy="923442"/>
            </a:xfrm>
            <a:custGeom>
              <a:avLst/>
              <a:gdLst/>
              <a:ahLst/>
              <a:cxnLst/>
              <a:rect l="l" t="t" r="r" b="b"/>
              <a:pathLst>
                <a:path w="50721" h="24147" extrusionOk="0">
                  <a:moveTo>
                    <a:pt x="17597" y="1"/>
                  </a:moveTo>
                  <a:cubicBezTo>
                    <a:pt x="15633" y="1"/>
                    <a:pt x="14037" y="1585"/>
                    <a:pt x="14037" y="3549"/>
                  </a:cubicBezTo>
                  <a:lnTo>
                    <a:pt x="14037" y="12717"/>
                  </a:lnTo>
                  <a:cubicBezTo>
                    <a:pt x="14037" y="13848"/>
                    <a:pt x="13121" y="14765"/>
                    <a:pt x="11990" y="14765"/>
                  </a:cubicBezTo>
                  <a:lnTo>
                    <a:pt x="8692" y="14765"/>
                  </a:lnTo>
                  <a:cubicBezTo>
                    <a:pt x="7941" y="14765"/>
                    <a:pt x="7287" y="14360"/>
                    <a:pt x="6929" y="13753"/>
                  </a:cubicBezTo>
                  <a:cubicBezTo>
                    <a:pt x="6275" y="12681"/>
                    <a:pt x="5084" y="11955"/>
                    <a:pt x="3739" y="11955"/>
                  </a:cubicBezTo>
                  <a:cubicBezTo>
                    <a:pt x="1679" y="11955"/>
                    <a:pt x="0" y="13634"/>
                    <a:pt x="0" y="15693"/>
                  </a:cubicBezTo>
                  <a:cubicBezTo>
                    <a:pt x="0" y="17753"/>
                    <a:pt x="1679" y="19420"/>
                    <a:pt x="3739" y="19420"/>
                  </a:cubicBezTo>
                  <a:cubicBezTo>
                    <a:pt x="5084" y="19420"/>
                    <a:pt x="6275" y="18706"/>
                    <a:pt x="6929" y="17622"/>
                  </a:cubicBezTo>
                  <a:cubicBezTo>
                    <a:pt x="7287" y="17027"/>
                    <a:pt x="7941" y="16622"/>
                    <a:pt x="8692" y="16622"/>
                  </a:cubicBezTo>
                  <a:lnTo>
                    <a:pt x="11990" y="16622"/>
                  </a:lnTo>
                  <a:cubicBezTo>
                    <a:pt x="13121" y="16622"/>
                    <a:pt x="14037" y="17539"/>
                    <a:pt x="14037" y="18670"/>
                  </a:cubicBezTo>
                  <a:lnTo>
                    <a:pt x="14037" y="20599"/>
                  </a:lnTo>
                  <a:cubicBezTo>
                    <a:pt x="14037" y="22551"/>
                    <a:pt x="15633" y="24147"/>
                    <a:pt x="17597" y="24147"/>
                  </a:cubicBezTo>
                  <a:lnTo>
                    <a:pt x="47173" y="24147"/>
                  </a:lnTo>
                  <a:cubicBezTo>
                    <a:pt x="49137" y="24147"/>
                    <a:pt x="50721" y="22551"/>
                    <a:pt x="50721" y="20599"/>
                  </a:cubicBezTo>
                  <a:lnTo>
                    <a:pt x="50721" y="3549"/>
                  </a:lnTo>
                  <a:cubicBezTo>
                    <a:pt x="50721" y="1585"/>
                    <a:pt x="49137" y="1"/>
                    <a:pt x="4717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" name="Google Shape;351;p19">
              <a:extLst>
                <a:ext uri="{FF2B5EF4-FFF2-40B4-BE49-F238E27FC236}">
                  <a16:creationId xmlns:a16="http://schemas.microsoft.com/office/drawing/2014/main" id="{823C20E8-E91A-4938-9394-78E128171FD9}"/>
                </a:ext>
              </a:extLst>
            </p:cNvPr>
            <p:cNvSpPr/>
            <p:nvPr/>
          </p:nvSpPr>
          <p:spPr>
            <a:xfrm>
              <a:off x="2752419" y="2871873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0"/>
                  </a:moveTo>
                  <a:cubicBezTo>
                    <a:pt x="1358" y="0"/>
                    <a:pt x="0" y="1358"/>
                    <a:pt x="0" y="3036"/>
                  </a:cubicBezTo>
                  <a:cubicBezTo>
                    <a:pt x="0" y="4715"/>
                    <a:pt x="1358" y="6072"/>
                    <a:pt x="3037" y="6072"/>
                  </a:cubicBezTo>
                  <a:cubicBezTo>
                    <a:pt x="4715" y="6072"/>
                    <a:pt x="6073" y="4715"/>
                    <a:pt x="6073" y="3036"/>
                  </a:cubicBezTo>
                  <a:cubicBezTo>
                    <a:pt x="6073" y="1358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" name="Google Shape;352;p19">
              <a:extLst>
                <a:ext uri="{FF2B5EF4-FFF2-40B4-BE49-F238E27FC236}">
                  <a16:creationId xmlns:a16="http://schemas.microsoft.com/office/drawing/2014/main" id="{3383B9FD-77BD-40C8-BFBE-814068FBFF9C}"/>
                </a:ext>
              </a:extLst>
            </p:cNvPr>
            <p:cNvSpPr/>
            <p:nvPr/>
          </p:nvSpPr>
          <p:spPr>
            <a:xfrm>
              <a:off x="3195458" y="241731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1465" y="1"/>
                    <a:pt x="191" y="1168"/>
                    <a:pt x="12" y="2656"/>
                  </a:cubicBezTo>
                  <a:cubicBezTo>
                    <a:pt x="0" y="2775"/>
                    <a:pt x="0" y="2894"/>
                    <a:pt x="0" y="3013"/>
                  </a:cubicBezTo>
                  <a:cubicBezTo>
                    <a:pt x="0" y="4680"/>
                    <a:pt x="1346" y="6025"/>
                    <a:pt x="3001" y="6025"/>
                  </a:cubicBezTo>
                  <a:lnTo>
                    <a:pt x="39005" y="6025"/>
                  </a:lnTo>
                  <a:cubicBezTo>
                    <a:pt x="39827" y="6025"/>
                    <a:pt x="40589" y="6359"/>
                    <a:pt x="41124" y="6906"/>
                  </a:cubicBezTo>
                  <a:cubicBezTo>
                    <a:pt x="41589" y="7371"/>
                    <a:pt x="41898" y="7990"/>
                    <a:pt x="41982" y="8668"/>
                  </a:cubicBezTo>
                  <a:lnTo>
                    <a:pt x="42005" y="8311"/>
                  </a:lnTo>
                  <a:lnTo>
                    <a:pt x="42005" y="3013"/>
                  </a:lnTo>
                  <a:cubicBezTo>
                    <a:pt x="42005" y="2192"/>
                    <a:pt x="41672" y="1430"/>
                    <a:pt x="41124" y="894"/>
                  </a:cubicBezTo>
                  <a:cubicBezTo>
                    <a:pt x="40589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" name="Google Shape;353;p19">
              <a:extLst>
                <a:ext uri="{FF2B5EF4-FFF2-40B4-BE49-F238E27FC236}">
                  <a16:creationId xmlns:a16="http://schemas.microsoft.com/office/drawing/2014/main" id="{BC60F651-7B0B-482C-8EC3-C42A812434B3}"/>
                </a:ext>
              </a:extLst>
            </p:cNvPr>
            <p:cNvSpPr/>
            <p:nvPr/>
          </p:nvSpPr>
          <p:spPr>
            <a:xfrm>
              <a:off x="3195458" y="2387428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1346" y="0"/>
                    <a:pt x="0" y="1346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77" y="6346"/>
                    <a:pt x="41124" y="6894"/>
                  </a:cubicBezTo>
                  <a:cubicBezTo>
                    <a:pt x="41672" y="7442"/>
                    <a:pt x="42005" y="8192"/>
                    <a:pt x="42005" y="9013"/>
                  </a:cubicBezTo>
                  <a:lnTo>
                    <a:pt x="42005" y="3013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77" y="334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" name="Google Shape;354;p19">
              <a:extLst>
                <a:ext uri="{FF2B5EF4-FFF2-40B4-BE49-F238E27FC236}">
                  <a16:creationId xmlns:a16="http://schemas.microsoft.com/office/drawing/2014/main" id="{628ABF2D-F953-4C80-AD90-D18C4F35FAA0}"/>
                </a:ext>
              </a:extLst>
            </p:cNvPr>
            <p:cNvSpPr txBox="1"/>
            <p:nvPr/>
          </p:nvSpPr>
          <p:spPr>
            <a:xfrm>
              <a:off x="3265722" y="2715750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Phép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nhân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hai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số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nguyên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cùng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dấu</a:t>
              </a:r>
              <a:endParaRPr lang="en-US" sz="13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Phép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nhân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hai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số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nguyên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khác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dấu</a:t>
              </a:r>
              <a:endParaRPr lang="en-US" sz="13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Tính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chất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của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phép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nhân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số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nguyên</a:t>
              </a:r>
              <a:endParaRPr lang="en-US" sz="13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355;p19">
              <a:extLst>
                <a:ext uri="{FF2B5EF4-FFF2-40B4-BE49-F238E27FC236}">
                  <a16:creationId xmlns:a16="http://schemas.microsoft.com/office/drawing/2014/main" id="{ED940C05-7A97-46D0-B809-628D3C5092FB}"/>
                </a:ext>
              </a:extLst>
            </p:cNvPr>
            <p:cNvSpPr txBox="1"/>
            <p:nvPr/>
          </p:nvSpPr>
          <p:spPr>
            <a:xfrm>
              <a:off x="3195450" y="2387425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PHÉP NHÂN CÁC SỐ NGUYÊN</a:t>
              </a:r>
              <a:endParaRPr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5" name="Google Shape;356;p19">
            <a:extLst>
              <a:ext uri="{FF2B5EF4-FFF2-40B4-BE49-F238E27FC236}">
                <a16:creationId xmlns:a16="http://schemas.microsoft.com/office/drawing/2014/main" id="{83FAC931-BC9B-4459-9535-CAF6E92A6A75}"/>
              </a:ext>
            </a:extLst>
          </p:cNvPr>
          <p:cNvGrpSpPr/>
          <p:nvPr/>
        </p:nvGrpSpPr>
        <p:grpSpPr>
          <a:xfrm>
            <a:off x="7272075" y="424527"/>
            <a:ext cx="4193373" cy="1911170"/>
            <a:chOff x="2723278" y="1150750"/>
            <a:chExt cx="2078594" cy="979497"/>
          </a:xfrm>
        </p:grpSpPr>
        <p:sp>
          <p:nvSpPr>
            <p:cNvPr id="26" name="Google Shape;357;p19">
              <a:extLst>
                <a:ext uri="{FF2B5EF4-FFF2-40B4-BE49-F238E27FC236}">
                  <a16:creationId xmlns:a16="http://schemas.microsoft.com/office/drawing/2014/main" id="{82560FCF-F522-41A2-A7D1-7D82F9CA98CA}"/>
                </a:ext>
              </a:extLst>
            </p:cNvPr>
            <p:cNvSpPr/>
            <p:nvPr/>
          </p:nvSpPr>
          <p:spPr>
            <a:xfrm>
              <a:off x="2723278" y="1169328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28" y="1"/>
                  </a:moveTo>
                  <a:cubicBezTo>
                    <a:pt x="16310" y="1"/>
                    <a:pt x="14715" y="1511"/>
                    <a:pt x="14657" y="3432"/>
                  </a:cubicBezTo>
                  <a:lnTo>
                    <a:pt x="14348" y="12588"/>
                  </a:lnTo>
                  <a:cubicBezTo>
                    <a:pt x="14312" y="13697"/>
                    <a:pt x="13396" y="14565"/>
                    <a:pt x="12283" y="14565"/>
                  </a:cubicBezTo>
                  <a:cubicBezTo>
                    <a:pt x="12261" y="14565"/>
                    <a:pt x="12239" y="14565"/>
                    <a:pt x="12216" y="14564"/>
                  </a:cubicBezTo>
                  <a:lnTo>
                    <a:pt x="8871" y="14457"/>
                  </a:lnTo>
                  <a:cubicBezTo>
                    <a:pt x="8121" y="14433"/>
                    <a:pt x="7466" y="14005"/>
                    <a:pt x="7132" y="13397"/>
                  </a:cubicBezTo>
                  <a:cubicBezTo>
                    <a:pt x="6501" y="12302"/>
                    <a:pt x="5334" y="11540"/>
                    <a:pt x="3965" y="11492"/>
                  </a:cubicBezTo>
                  <a:cubicBezTo>
                    <a:pt x="3921" y="11491"/>
                    <a:pt x="3877" y="11490"/>
                    <a:pt x="3833" y="11490"/>
                  </a:cubicBezTo>
                  <a:cubicBezTo>
                    <a:pt x="1808" y="11490"/>
                    <a:pt x="130" y="13084"/>
                    <a:pt x="60" y="15100"/>
                  </a:cubicBezTo>
                  <a:cubicBezTo>
                    <a:pt x="0" y="17160"/>
                    <a:pt x="1632" y="18886"/>
                    <a:pt x="3715" y="18958"/>
                  </a:cubicBezTo>
                  <a:cubicBezTo>
                    <a:pt x="3750" y="18959"/>
                    <a:pt x="3784" y="18959"/>
                    <a:pt x="3818" y="18959"/>
                  </a:cubicBezTo>
                  <a:cubicBezTo>
                    <a:pt x="5145" y="18959"/>
                    <a:pt x="6317" y="18288"/>
                    <a:pt x="7001" y="17267"/>
                  </a:cubicBezTo>
                  <a:cubicBezTo>
                    <a:pt x="7371" y="16690"/>
                    <a:pt x="8020" y="16325"/>
                    <a:pt x="8743" y="16325"/>
                  </a:cubicBezTo>
                  <a:cubicBezTo>
                    <a:pt x="8765" y="16325"/>
                    <a:pt x="8788" y="16326"/>
                    <a:pt x="8811" y="16326"/>
                  </a:cubicBezTo>
                  <a:lnTo>
                    <a:pt x="12157" y="16434"/>
                  </a:lnTo>
                  <a:cubicBezTo>
                    <a:pt x="13300" y="16469"/>
                    <a:pt x="14193" y="17410"/>
                    <a:pt x="14157" y="18541"/>
                  </a:cubicBezTo>
                  <a:lnTo>
                    <a:pt x="14097" y="20470"/>
                  </a:lnTo>
                  <a:cubicBezTo>
                    <a:pt x="14026" y="22434"/>
                    <a:pt x="15586" y="24077"/>
                    <a:pt x="17562" y="24137"/>
                  </a:cubicBezTo>
                  <a:lnTo>
                    <a:pt x="47459" y="25125"/>
                  </a:lnTo>
                  <a:cubicBezTo>
                    <a:pt x="47496" y="25126"/>
                    <a:pt x="47533" y="25127"/>
                    <a:pt x="47570" y="25127"/>
                  </a:cubicBezTo>
                  <a:cubicBezTo>
                    <a:pt x="49509" y="25127"/>
                    <a:pt x="51103" y="23612"/>
                    <a:pt x="51174" y="21696"/>
                  </a:cubicBezTo>
                  <a:lnTo>
                    <a:pt x="51733" y="4646"/>
                  </a:lnTo>
                  <a:cubicBezTo>
                    <a:pt x="51793" y="2694"/>
                    <a:pt x="50245" y="1051"/>
                    <a:pt x="48257" y="979"/>
                  </a:cubicBezTo>
                  <a:lnTo>
                    <a:pt x="18360" y="3"/>
                  </a:lnTo>
                  <a:cubicBezTo>
                    <a:pt x="18316" y="1"/>
                    <a:pt x="18271" y="1"/>
                    <a:pt x="18228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" name="Google Shape;358;p19">
              <a:extLst>
                <a:ext uri="{FF2B5EF4-FFF2-40B4-BE49-F238E27FC236}">
                  <a16:creationId xmlns:a16="http://schemas.microsoft.com/office/drawing/2014/main" id="{7EA2E68D-3C4A-42BA-BF57-A1BD7646B925}"/>
                </a:ext>
              </a:extLst>
            </p:cNvPr>
            <p:cNvSpPr/>
            <p:nvPr/>
          </p:nvSpPr>
          <p:spPr>
            <a:xfrm>
              <a:off x="4624272" y="1406505"/>
              <a:ext cx="177598" cy="256316"/>
            </a:xfrm>
            <a:custGeom>
              <a:avLst/>
              <a:gdLst/>
              <a:ahLst/>
              <a:cxnLst/>
              <a:rect l="l" t="t" r="r" b="b"/>
              <a:pathLst>
                <a:path w="4644" h="6026" extrusionOk="0">
                  <a:moveTo>
                    <a:pt x="0" y="1"/>
                  </a:moveTo>
                  <a:lnTo>
                    <a:pt x="0" y="6025"/>
                  </a:lnTo>
                  <a:lnTo>
                    <a:pt x="1643" y="6025"/>
                  </a:lnTo>
                  <a:cubicBezTo>
                    <a:pt x="3298" y="6025"/>
                    <a:pt x="4643" y="4668"/>
                    <a:pt x="4643" y="3013"/>
                  </a:cubicBezTo>
                  <a:cubicBezTo>
                    <a:pt x="4643" y="2179"/>
                    <a:pt x="4310" y="1429"/>
                    <a:pt x="3762" y="894"/>
                  </a:cubicBezTo>
                  <a:cubicBezTo>
                    <a:pt x="3215" y="346"/>
                    <a:pt x="2465" y="1"/>
                    <a:pt x="1643" y="1"/>
                  </a:cubicBezTo>
                  <a:close/>
                </a:path>
              </a:pathLst>
            </a:custGeom>
            <a:solidFill>
              <a:srgbClr val="20C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" name="Google Shape;359;p19">
              <a:extLst>
                <a:ext uri="{FF2B5EF4-FFF2-40B4-BE49-F238E27FC236}">
                  <a16:creationId xmlns:a16="http://schemas.microsoft.com/office/drawing/2014/main" id="{387573AD-D4F0-4C3F-83A1-476485A08994}"/>
                </a:ext>
              </a:extLst>
            </p:cNvPr>
            <p:cNvSpPr/>
            <p:nvPr/>
          </p:nvSpPr>
          <p:spPr>
            <a:xfrm>
              <a:off x="2725573" y="1151201"/>
              <a:ext cx="1939698" cy="923901"/>
            </a:xfrm>
            <a:custGeom>
              <a:avLst/>
              <a:gdLst/>
              <a:ahLst/>
              <a:cxnLst/>
              <a:rect l="l" t="t" r="r" b="b"/>
              <a:pathLst>
                <a:path w="50721" h="24159" extrusionOk="0">
                  <a:moveTo>
                    <a:pt x="17597" y="1"/>
                  </a:moveTo>
                  <a:cubicBezTo>
                    <a:pt x="15633" y="1"/>
                    <a:pt x="14037" y="1596"/>
                    <a:pt x="14037" y="3561"/>
                  </a:cubicBezTo>
                  <a:lnTo>
                    <a:pt x="14037" y="12717"/>
                  </a:lnTo>
                  <a:cubicBezTo>
                    <a:pt x="14037" y="13848"/>
                    <a:pt x="13121" y="14764"/>
                    <a:pt x="11990" y="14764"/>
                  </a:cubicBezTo>
                  <a:lnTo>
                    <a:pt x="8692" y="14764"/>
                  </a:lnTo>
                  <a:cubicBezTo>
                    <a:pt x="7941" y="14764"/>
                    <a:pt x="7287" y="14360"/>
                    <a:pt x="6929" y="13764"/>
                  </a:cubicBezTo>
                  <a:cubicBezTo>
                    <a:pt x="6275" y="12681"/>
                    <a:pt x="5084" y="11966"/>
                    <a:pt x="3739" y="11966"/>
                  </a:cubicBezTo>
                  <a:cubicBezTo>
                    <a:pt x="1679" y="11966"/>
                    <a:pt x="0" y="13633"/>
                    <a:pt x="0" y="15693"/>
                  </a:cubicBezTo>
                  <a:cubicBezTo>
                    <a:pt x="0" y="17753"/>
                    <a:pt x="1679" y="19432"/>
                    <a:pt x="3739" y="19432"/>
                  </a:cubicBezTo>
                  <a:cubicBezTo>
                    <a:pt x="5084" y="19432"/>
                    <a:pt x="6275" y="18705"/>
                    <a:pt x="6929" y="17634"/>
                  </a:cubicBezTo>
                  <a:cubicBezTo>
                    <a:pt x="7287" y="17027"/>
                    <a:pt x="7941" y="16634"/>
                    <a:pt x="8692" y="16634"/>
                  </a:cubicBezTo>
                  <a:lnTo>
                    <a:pt x="11990" y="16634"/>
                  </a:lnTo>
                  <a:cubicBezTo>
                    <a:pt x="13121" y="16634"/>
                    <a:pt x="14037" y="17539"/>
                    <a:pt x="14037" y="18670"/>
                  </a:cubicBezTo>
                  <a:lnTo>
                    <a:pt x="14037" y="20598"/>
                  </a:lnTo>
                  <a:cubicBezTo>
                    <a:pt x="14037" y="22563"/>
                    <a:pt x="15633" y="24158"/>
                    <a:pt x="17597" y="24158"/>
                  </a:cubicBezTo>
                  <a:lnTo>
                    <a:pt x="47173" y="24158"/>
                  </a:lnTo>
                  <a:cubicBezTo>
                    <a:pt x="49137" y="24158"/>
                    <a:pt x="50721" y="22563"/>
                    <a:pt x="50721" y="20598"/>
                  </a:cubicBezTo>
                  <a:lnTo>
                    <a:pt x="50721" y="3561"/>
                  </a:lnTo>
                  <a:cubicBezTo>
                    <a:pt x="50721" y="1596"/>
                    <a:pt x="49137" y="1"/>
                    <a:pt x="4717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" name="Google Shape;360;p19">
              <a:extLst>
                <a:ext uri="{FF2B5EF4-FFF2-40B4-BE49-F238E27FC236}">
                  <a16:creationId xmlns:a16="http://schemas.microsoft.com/office/drawing/2014/main" id="{1B63EA40-95F6-4F1A-B00C-9C1A685ACFC4}"/>
                </a:ext>
              </a:extLst>
            </p:cNvPr>
            <p:cNvSpPr/>
            <p:nvPr/>
          </p:nvSpPr>
          <p:spPr>
            <a:xfrm>
              <a:off x="2752419" y="1635195"/>
              <a:ext cx="232247" cy="232285"/>
            </a:xfrm>
            <a:custGeom>
              <a:avLst/>
              <a:gdLst/>
              <a:ahLst/>
              <a:cxnLst/>
              <a:rect l="l" t="t" r="r" b="b"/>
              <a:pathLst>
                <a:path w="6073" h="6074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" name="Google Shape;361;p19">
              <a:extLst>
                <a:ext uri="{FF2B5EF4-FFF2-40B4-BE49-F238E27FC236}">
                  <a16:creationId xmlns:a16="http://schemas.microsoft.com/office/drawing/2014/main" id="{E0841375-28B8-472D-AD21-AD60740C1E2C}"/>
                </a:ext>
              </a:extLst>
            </p:cNvPr>
            <p:cNvSpPr/>
            <p:nvPr/>
          </p:nvSpPr>
          <p:spPr>
            <a:xfrm>
              <a:off x="3195458" y="1181162"/>
              <a:ext cx="1606414" cy="36873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1465" y="0"/>
                    <a:pt x="191" y="1155"/>
                    <a:pt x="12" y="2655"/>
                  </a:cubicBezTo>
                  <a:cubicBezTo>
                    <a:pt x="0" y="2775"/>
                    <a:pt x="0" y="2894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89" y="6358"/>
                    <a:pt x="41124" y="6894"/>
                  </a:cubicBezTo>
                  <a:cubicBezTo>
                    <a:pt x="41589" y="7358"/>
                    <a:pt x="41898" y="7978"/>
                    <a:pt x="41982" y="8668"/>
                  </a:cubicBezTo>
                  <a:lnTo>
                    <a:pt x="42005" y="8311"/>
                  </a:lnTo>
                  <a:lnTo>
                    <a:pt x="42005" y="3013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89" y="346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" name="Google Shape;362;p19">
              <a:extLst>
                <a:ext uri="{FF2B5EF4-FFF2-40B4-BE49-F238E27FC236}">
                  <a16:creationId xmlns:a16="http://schemas.microsoft.com/office/drawing/2014/main" id="{720652D0-F3EA-4332-80CE-2B012315FA13}"/>
                </a:ext>
              </a:extLst>
            </p:cNvPr>
            <p:cNvSpPr/>
            <p:nvPr/>
          </p:nvSpPr>
          <p:spPr>
            <a:xfrm>
              <a:off x="3195458" y="1150750"/>
              <a:ext cx="1606414" cy="383921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1346" y="1"/>
                    <a:pt x="0" y="1346"/>
                    <a:pt x="0" y="3013"/>
                  </a:cubicBezTo>
                  <a:cubicBezTo>
                    <a:pt x="0" y="4668"/>
                    <a:pt x="1346" y="6014"/>
                    <a:pt x="3001" y="6014"/>
                  </a:cubicBezTo>
                  <a:lnTo>
                    <a:pt x="39005" y="6014"/>
                  </a:lnTo>
                  <a:cubicBezTo>
                    <a:pt x="39827" y="6014"/>
                    <a:pt x="40577" y="6359"/>
                    <a:pt x="41124" y="6907"/>
                  </a:cubicBezTo>
                  <a:cubicBezTo>
                    <a:pt x="41672" y="7442"/>
                    <a:pt x="42005" y="8192"/>
                    <a:pt x="42005" y="9026"/>
                  </a:cubicBezTo>
                  <a:lnTo>
                    <a:pt x="42005" y="3013"/>
                  </a:lnTo>
                  <a:cubicBezTo>
                    <a:pt x="42005" y="2180"/>
                    <a:pt x="41672" y="1430"/>
                    <a:pt x="41124" y="882"/>
                  </a:cubicBezTo>
                  <a:cubicBezTo>
                    <a:pt x="40577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" name="Google Shape;363;p19">
              <a:extLst>
                <a:ext uri="{FF2B5EF4-FFF2-40B4-BE49-F238E27FC236}">
                  <a16:creationId xmlns:a16="http://schemas.microsoft.com/office/drawing/2014/main" id="{5D0DDA4A-8F32-4CC2-8419-2D654ECB38FB}"/>
                </a:ext>
              </a:extLst>
            </p:cNvPr>
            <p:cNvSpPr txBox="1"/>
            <p:nvPr/>
          </p:nvSpPr>
          <p:spPr>
            <a:xfrm>
              <a:off x="3243905" y="1474870"/>
              <a:ext cx="1454332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just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Phép cộng hai số nguyên cùng dấu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Phép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cộng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hai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số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nguyên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khác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dấu</a:t>
              </a:r>
              <a:endParaRPr lang="en-US" sz="13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Tính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chất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của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phép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cộng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en-US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sốnguyên</a:t>
              </a:r>
              <a:endParaRPr lang="en-US" sz="13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" name="Google Shape;364;p19">
              <a:extLst>
                <a:ext uri="{FF2B5EF4-FFF2-40B4-BE49-F238E27FC236}">
                  <a16:creationId xmlns:a16="http://schemas.microsoft.com/office/drawing/2014/main" id="{07DFB0A7-F0B4-46D9-A7E7-FFA72ADAD71B}"/>
                </a:ext>
              </a:extLst>
            </p:cNvPr>
            <p:cNvSpPr txBox="1"/>
            <p:nvPr/>
          </p:nvSpPr>
          <p:spPr>
            <a:xfrm>
              <a:off x="3195450" y="115075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PHÉP CỘNG CÁC SỐ NGUYÊN</a:t>
              </a:r>
              <a:endParaRPr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4" name="Google Shape;365;p19">
            <a:extLst>
              <a:ext uri="{FF2B5EF4-FFF2-40B4-BE49-F238E27FC236}">
                <a16:creationId xmlns:a16="http://schemas.microsoft.com/office/drawing/2014/main" id="{368CC488-90DC-418F-8581-1FD551EF4604}"/>
              </a:ext>
            </a:extLst>
          </p:cNvPr>
          <p:cNvGrpSpPr/>
          <p:nvPr/>
        </p:nvGrpSpPr>
        <p:grpSpPr>
          <a:xfrm>
            <a:off x="3953465" y="-13316"/>
            <a:ext cx="3873300" cy="1729382"/>
            <a:chOff x="933838" y="532900"/>
            <a:chExt cx="2079971" cy="979046"/>
          </a:xfrm>
        </p:grpSpPr>
        <p:sp>
          <p:nvSpPr>
            <p:cNvPr id="35" name="Google Shape;366;p19">
              <a:extLst>
                <a:ext uri="{FF2B5EF4-FFF2-40B4-BE49-F238E27FC236}">
                  <a16:creationId xmlns:a16="http://schemas.microsoft.com/office/drawing/2014/main" id="{08B861D1-F613-40A8-8484-0B96E336F931}"/>
                </a:ext>
              </a:extLst>
            </p:cNvPr>
            <p:cNvSpPr/>
            <p:nvPr/>
          </p:nvSpPr>
          <p:spPr>
            <a:xfrm>
              <a:off x="1033115" y="55102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33544" y="1"/>
                  </a:moveTo>
                  <a:cubicBezTo>
                    <a:pt x="33507" y="1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8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6"/>
                    <a:pt x="4322" y="25124"/>
                  </a:cubicBezTo>
                  <a:lnTo>
                    <a:pt x="34231" y="24136"/>
                  </a:lnTo>
                  <a:cubicBezTo>
                    <a:pt x="36207" y="24077"/>
                    <a:pt x="37767" y="22434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26"/>
                  </a:lnTo>
                  <a:cubicBezTo>
                    <a:pt x="43004" y="16325"/>
                    <a:pt x="43026" y="16325"/>
                    <a:pt x="43049" y="16325"/>
                  </a:cubicBezTo>
                  <a:cubicBezTo>
                    <a:pt x="43772" y="16325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9"/>
                    <a:pt x="48078" y="18957"/>
                  </a:cubicBezTo>
                  <a:cubicBezTo>
                    <a:pt x="50162" y="18886"/>
                    <a:pt x="51793" y="17159"/>
                    <a:pt x="51721" y="15099"/>
                  </a:cubicBezTo>
                  <a:cubicBezTo>
                    <a:pt x="51663" y="13077"/>
                    <a:pt x="49974" y="11490"/>
                    <a:pt x="47940" y="11490"/>
                  </a:cubicBezTo>
                  <a:cubicBezTo>
                    <a:pt x="47903" y="11490"/>
                    <a:pt x="47865" y="11491"/>
                    <a:pt x="47828" y="11492"/>
                  </a:cubicBezTo>
                  <a:cubicBezTo>
                    <a:pt x="46459" y="11539"/>
                    <a:pt x="45292" y="12301"/>
                    <a:pt x="44661" y="13397"/>
                  </a:cubicBezTo>
                  <a:cubicBezTo>
                    <a:pt x="44327" y="14004"/>
                    <a:pt x="43673" y="14433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7"/>
                    <a:pt x="39511" y="14577"/>
                  </a:cubicBezTo>
                  <a:cubicBezTo>
                    <a:pt x="38397" y="14577"/>
                    <a:pt x="37480" y="13697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1"/>
                    <a:pt x="33544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" name="Google Shape;367;p19">
              <a:extLst>
                <a:ext uri="{FF2B5EF4-FFF2-40B4-BE49-F238E27FC236}">
                  <a16:creationId xmlns:a16="http://schemas.microsoft.com/office/drawing/2014/main" id="{BD5FA2B0-5F4F-4072-B007-C9B8379A01EB}"/>
                </a:ext>
              </a:extLst>
            </p:cNvPr>
            <p:cNvSpPr/>
            <p:nvPr/>
          </p:nvSpPr>
          <p:spPr>
            <a:xfrm>
              <a:off x="933838" y="78889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80"/>
                    <a:pt x="1" y="3001"/>
                  </a:cubicBezTo>
                  <a:cubicBezTo>
                    <a:pt x="1" y="4668"/>
                    <a:pt x="1346" y="6014"/>
                    <a:pt x="3001" y="6014"/>
                  </a:cubicBezTo>
                  <a:lnTo>
                    <a:pt x="4644" y="6014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" name="Google Shape;368;p19">
              <a:extLst>
                <a:ext uri="{FF2B5EF4-FFF2-40B4-BE49-F238E27FC236}">
                  <a16:creationId xmlns:a16="http://schemas.microsoft.com/office/drawing/2014/main" id="{6D8CAA43-17C6-48F4-B448-2202EB4E0B11}"/>
                </a:ext>
              </a:extLst>
            </p:cNvPr>
            <p:cNvSpPr/>
            <p:nvPr/>
          </p:nvSpPr>
          <p:spPr>
            <a:xfrm>
              <a:off x="1071816" y="532900"/>
              <a:ext cx="1939277" cy="923862"/>
            </a:xfrm>
            <a:custGeom>
              <a:avLst/>
              <a:gdLst/>
              <a:ahLst/>
              <a:cxnLst/>
              <a:rect l="l" t="t" r="r" b="b"/>
              <a:pathLst>
                <a:path w="50710" h="24158" extrusionOk="0">
                  <a:moveTo>
                    <a:pt x="3549" y="0"/>
                  </a:moveTo>
                  <a:cubicBezTo>
                    <a:pt x="1584" y="0"/>
                    <a:pt x="1" y="1595"/>
                    <a:pt x="1" y="3560"/>
                  </a:cubicBezTo>
                  <a:lnTo>
                    <a:pt x="1" y="20610"/>
                  </a:lnTo>
                  <a:cubicBezTo>
                    <a:pt x="1" y="22562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2"/>
                    <a:pt x="36684" y="20610"/>
                  </a:cubicBezTo>
                  <a:lnTo>
                    <a:pt x="36684" y="18669"/>
                  </a:lnTo>
                  <a:cubicBezTo>
                    <a:pt x="36684" y="17550"/>
                    <a:pt x="37600" y="16633"/>
                    <a:pt x="38720" y="16633"/>
                  </a:cubicBezTo>
                  <a:lnTo>
                    <a:pt x="42030" y="16633"/>
                  </a:lnTo>
                  <a:cubicBezTo>
                    <a:pt x="42780" y="16633"/>
                    <a:pt x="43435" y="17038"/>
                    <a:pt x="43792" y="17633"/>
                  </a:cubicBezTo>
                  <a:cubicBezTo>
                    <a:pt x="44447" y="18705"/>
                    <a:pt x="45625" y="19431"/>
                    <a:pt x="46983" y="19431"/>
                  </a:cubicBezTo>
                  <a:cubicBezTo>
                    <a:pt x="49042" y="19431"/>
                    <a:pt x="50709" y="17752"/>
                    <a:pt x="50709" y="15692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2"/>
                    <a:pt x="43792" y="13764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28"/>
                  </a:cubicBezTo>
                  <a:lnTo>
                    <a:pt x="36684" y="3560"/>
                  </a:lnTo>
                  <a:cubicBezTo>
                    <a:pt x="36684" y="1595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" name="Google Shape;369;p19">
              <a:extLst>
                <a:ext uri="{FF2B5EF4-FFF2-40B4-BE49-F238E27FC236}">
                  <a16:creationId xmlns:a16="http://schemas.microsoft.com/office/drawing/2014/main" id="{6570791C-BAB5-456F-B76D-11D6D261360E}"/>
                </a:ext>
              </a:extLst>
            </p:cNvPr>
            <p:cNvSpPr/>
            <p:nvPr/>
          </p:nvSpPr>
          <p:spPr>
            <a:xfrm>
              <a:off x="2752419" y="1016894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70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70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9" name="Google Shape;370;p19">
              <a:extLst>
                <a:ext uri="{FF2B5EF4-FFF2-40B4-BE49-F238E27FC236}">
                  <a16:creationId xmlns:a16="http://schemas.microsoft.com/office/drawing/2014/main" id="{2454555E-E4FF-4D75-A7BB-EAA2FDE20A7F}"/>
                </a:ext>
              </a:extLst>
            </p:cNvPr>
            <p:cNvSpPr/>
            <p:nvPr/>
          </p:nvSpPr>
          <p:spPr>
            <a:xfrm>
              <a:off x="935214" y="56279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2168" y="1"/>
                    <a:pt x="1417" y="346"/>
                    <a:pt x="882" y="882"/>
                  </a:cubicBezTo>
                  <a:cubicBezTo>
                    <a:pt x="334" y="1429"/>
                    <a:pt x="1" y="2180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1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6"/>
                  </a:cubicBezTo>
                  <a:cubicBezTo>
                    <a:pt x="41815" y="1168"/>
                    <a:pt x="40541" y="1"/>
                    <a:pt x="39006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0" name="Google Shape;371;p19">
              <a:extLst>
                <a:ext uri="{FF2B5EF4-FFF2-40B4-BE49-F238E27FC236}">
                  <a16:creationId xmlns:a16="http://schemas.microsoft.com/office/drawing/2014/main" id="{63DA5997-9F89-4B01-9E32-4D1946D11D97}"/>
                </a:ext>
              </a:extLst>
            </p:cNvPr>
            <p:cNvSpPr/>
            <p:nvPr/>
          </p:nvSpPr>
          <p:spPr>
            <a:xfrm>
              <a:off x="935214" y="532909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2168" y="0"/>
                    <a:pt x="1417" y="334"/>
                    <a:pt x="882" y="881"/>
                  </a:cubicBezTo>
                  <a:cubicBezTo>
                    <a:pt x="334" y="1417"/>
                    <a:pt x="1" y="2167"/>
                    <a:pt x="1" y="3001"/>
                  </a:cubicBezTo>
                  <a:lnTo>
                    <a:pt x="1" y="9013"/>
                  </a:lnTo>
                  <a:cubicBezTo>
                    <a:pt x="1" y="8192"/>
                    <a:pt x="334" y="7430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01"/>
                  </a:cubicBezTo>
                  <a:cubicBezTo>
                    <a:pt x="42006" y="1346"/>
                    <a:pt x="40660" y="0"/>
                    <a:pt x="3900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" name="Google Shape;372;p19">
              <a:extLst>
                <a:ext uri="{FF2B5EF4-FFF2-40B4-BE49-F238E27FC236}">
                  <a16:creationId xmlns:a16="http://schemas.microsoft.com/office/drawing/2014/main" id="{ED9CCE6C-ED02-4DFA-9A52-7394EC40A5D1}"/>
                </a:ext>
              </a:extLst>
            </p:cNvPr>
            <p:cNvSpPr txBox="1"/>
            <p:nvPr/>
          </p:nvSpPr>
          <p:spPr>
            <a:xfrm>
              <a:off x="1053892" y="857225"/>
              <a:ext cx="1460353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algn="just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Số nguyên âm</a:t>
              </a:r>
            </a:p>
            <a:p>
              <a:pPr marL="171450" lvl="0" indent="-171450" algn="just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r>
                <a:rPr lang="en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iểu diễn số nguyên trên trục số</a:t>
              </a:r>
            </a:p>
            <a:p>
              <a:pPr marL="171450" lvl="0" indent="-171450" algn="just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Thứ tự trong tập hợp các số nguyên</a:t>
              </a:r>
              <a:endParaRPr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" name="Google Shape;373;p19">
              <a:extLst>
                <a:ext uri="{FF2B5EF4-FFF2-40B4-BE49-F238E27FC236}">
                  <a16:creationId xmlns:a16="http://schemas.microsoft.com/office/drawing/2014/main" id="{64F275A6-1907-45F8-A82D-6E7CA5016BCD}"/>
                </a:ext>
              </a:extLst>
            </p:cNvPr>
            <p:cNvSpPr txBox="1"/>
            <p:nvPr/>
          </p:nvSpPr>
          <p:spPr>
            <a:xfrm>
              <a:off x="1071825" y="53290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TẬP HỢP CÁC SỐ NGUYÊN</a:t>
              </a:r>
            </a:p>
          </p:txBody>
        </p:sp>
      </p:grpSp>
      <p:grpSp>
        <p:nvGrpSpPr>
          <p:cNvPr id="43" name="Google Shape;374;p19">
            <a:extLst>
              <a:ext uri="{FF2B5EF4-FFF2-40B4-BE49-F238E27FC236}">
                <a16:creationId xmlns:a16="http://schemas.microsoft.com/office/drawing/2014/main" id="{0D6E3F21-0200-4429-B346-11AAD00710F2}"/>
              </a:ext>
            </a:extLst>
          </p:cNvPr>
          <p:cNvGrpSpPr/>
          <p:nvPr/>
        </p:nvGrpSpPr>
        <p:grpSpPr>
          <a:xfrm>
            <a:off x="4024585" y="1934456"/>
            <a:ext cx="3772684" cy="1643104"/>
            <a:chOff x="933838" y="1769089"/>
            <a:chExt cx="2079971" cy="979077"/>
          </a:xfrm>
        </p:grpSpPr>
        <p:sp>
          <p:nvSpPr>
            <p:cNvPr id="44" name="Google Shape;375;p19">
              <a:extLst>
                <a:ext uri="{FF2B5EF4-FFF2-40B4-BE49-F238E27FC236}">
                  <a16:creationId xmlns:a16="http://schemas.microsoft.com/office/drawing/2014/main" id="{5999D514-0159-49B0-9D65-FA51D975865D}"/>
                </a:ext>
              </a:extLst>
            </p:cNvPr>
            <p:cNvSpPr/>
            <p:nvPr/>
          </p:nvSpPr>
          <p:spPr>
            <a:xfrm>
              <a:off x="1033115" y="1787667"/>
              <a:ext cx="1980694" cy="960499"/>
            </a:xfrm>
            <a:custGeom>
              <a:avLst/>
              <a:gdLst/>
              <a:ahLst/>
              <a:cxnLst/>
              <a:rect l="l" t="t" r="r" b="b"/>
              <a:pathLst>
                <a:path w="51793" h="25116" extrusionOk="0">
                  <a:moveTo>
                    <a:pt x="33566" y="0"/>
                  </a:moveTo>
                  <a:cubicBezTo>
                    <a:pt x="33522" y="0"/>
                    <a:pt x="33478" y="1"/>
                    <a:pt x="33433" y="3"/>
                  </a:cubicBezTo>
                  <a:lnTo>
                    <a:pt x="3537" y="979"/>
                  </a:lnTo>
                  <a:cubicBezTo>
                    <a:pt x="1548" y="1050"/>
                    <a:pt x="0" y="2693"/>
                    <a:pt x="60" y="4646"/>
                  </a:cubicBezTo>
                  <a:lnTo>
                    <a:pt x="620" y="21684"/>
                  </a:lnTo>
                  <a:cubicBezTo>
                    <a:pt x="689" y="23604"/>
                    <a:pt x="2273" y="25115"/>
                    <a:pt x="4190" y="25115"/>
                  </a:cubicBezTo>
                  <a:cubicBezTo>
                    <a:pt x="4234" y="25115"/>
                    <a:pt x="4278" y="25114"/>
                    <a:pt x="4322" y="25113"/>
                  </a:cubicBezTo>
                  <a:lnTo>
                    <a:pt x="34231" y="24136"/>
                  </a:lnTo>
                  <a:cubicBezTo>
                    <a:pt x="36207" y="24065"/>
                    <a:pt x="37767" y="22422"/>
                    <a:pt x="37696" y="20469"/>
                  </a:cubicBezTo>
                  <a:lnTo>
                    <a:pt x="37636" y="18541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14"/>
                  </a:lnTo>
                  <a:cubicBezTo>
                    <a:pt x="43004" y="16313"/>
                    <a:pt x="43026" y="16313"/>
                    <a:pt x="43048" y="16313"/>
                  </a:cubicBezTo>
                  <a:cubicBezTo>
                    <a:pt x="43772" y="16313"/>
                    <a:pt x="44422" y="16689"/>
                    <a:pt x="44792" y="17267"/>
                  </a:cubicBezTo>
                  <a:cubicBezTo>
                    <a:pt x="45460" y="18280"/>
                    <a:pt x="46628" y="18948"/>
                    <a:pt x="47943" y="18948"/>
                  </a:cubicBezTo>
                  <a:cubicBezTo>
                    <a:pt x="47988" y="18948"/>
                    <a:pt x="48033" y="18947"/>
                    <a:pt x="48078" y="18945"/>
                  </a:cubicBezTo>
                  <a:cubicBezTo>
                    <a:pt x="50162" y="18886"/>
                    <a:pt x="51793" y="17159"/>
                    <a:pt x="51721" y="15100"/>
                  </a:cubicBezTo>
                  <a:cubicBezTo>
                    <a:pt x="51663" y="13084"/>
                    <a:pt x="49985" y="11490"/>
                    <a:pt x="47961" y="11490"/>
                  </a:cubicBezTo>
                  <a:cubicBezTo>
                    <a:pt x="47916" y="11490"/>
                    <a:pt x="47872" y="11491"/>
                    <a:pt x="47828" y="11492"/>
                  </a:cubicBezTo>
                  <a:cubicBezTo>
                    <a:pt x="46459" y="11540"/>
                    <a:pt x="45292" y="12290"/>
                    <a:pt x="44661" y="13397"/>
                  </a:cubicBezTo>
                  <a:cubicBezTo>
                    <a:pt x="44327" y="14004"/>
                    <a:pt x="43673" y="14433"/>
                    <a:pt x="42911" y="14457"/>
                  </a:cubicBezTo>
                  <a:lnTo>
                    <a:pt x="39577" y="14564"/>
                  </a:lnTo>
                  <a:cubicBezTo>
                    <a:pt x="39554" y="14565"/>
                    <a:pt x="39532" y="14565"/>
                    <a:pt x="39510" y="14565"/>
                  </a:cubicBezTo>
                  <a:cubicBezTo>
                    <a:pt x="38397" y="14565"/>
                    <a:pt x="37480" y="13696"/>
                    <a:pt x="37434" y="12587"/>
                  </a:cubicBezTo>
                  <a:lnTo>
                    <a:pt x="37136" y="3432"/>
                  </a:lnTo>
                  <a:cubicBezTo>
                    <a:pt x="37078" y="1511"/>
                    <a:pt x="35484" y="0"/>
                    <a:pt x="3356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5" name="Google Shape;376;p19">
              <a:extLst>
                <a:ext uri="{FF2B5EF4-FFF2-40B4-BE49-F238E27FC236}">
                  <a16:creationId xmlns:a16="http://schemas.microsoft.com/office/drawing/2014/main" id="{ADE185D9-E053-4748-B72E-E651BA9B9DCC}"/>
                </a:ext>
              </a:extLst>
            </p:cNvPr>
            <p:cNvSpPr/>
            <p:nvPr/>
          </p:nvSpPr>
          <p:spPr>
            <a:xfrm>
              <a:off x="933838" y="2025120"/>
              <a:ext cx="177598" cy="256034"/>
            </a:xfrm>
            <a:custGeom>
              <a:avLst/>
              <a:gdLst/>
              <a:ahLst/>
              <a:cxnLst/>
              <a:rect l="l" t="t" r="r" b="b"/>
              <a:pathLst>
                <a:path w="4644" h="6013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26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6" name="Google Shape;377;p19">
              <a:extLst>
                <a:ext uri="{FF2B5EF4-FFF2-40B4-BE49-F238E27FC236}">
                  <a16:creationId xmlns:a16="http://schemas.microsoft.com/office/drawing/2014/main" id="{054FAA0D-2EAA-4715-A2D4-DD603B502346}"/>
                </a:ext>
              </a:extLst>
            </p:cNvPr>
            <p:cNvSpPr/>
            <p:nvPr/>
          </p:nvSpPr>
          <p:spPr>
            <a:xfrm>
              <a:off x="1071816" y="1769540"/>
              <a:ext cx="1939277" cy="923442"/>
            </a:xfrm>
            <a:custGeom>
              <a:avLst/>
              <a:gdLst/>
              <a:ahLst/>
              <a:cxnLst/>
              <a:rect l="l" t="t" r="r" b="b"/>
              <a:pathLst>
                <a:path w="50710" h="24147" extrusionOk="0">
                  <a:moveTo>
                    <a:pt x="3549" y="0"/>
                  </a:moveTo>
                  <a:cubicBezTo>
                    <a:pt x="1584" y="0"/>
                    <a:pt x="1" y="1596"/>
                    <a:pt x="1" y="3548"/>
                  </a:cubicBezTo>
                  <a:lnTo>
                    <a:pt x="1" y="20598"/>
                  </a:lnTo>
                  <a:cubicBezTo>
                    <a:pt x="1" y="22563"/>
                    <a:pt x="1584" y="24146"/>
                    <a:pt x="3549" y="24146"/>
                  </a:cubicBezTo>
                  <a:lnTo>
                    <a:pt x="33124" y="24146"/>
                  </a:lnTo>
                  <a:cubicBezTo>
                    <a:pt x="35088" y="24146"/>
                    <a:pt x="36684" y="22563"/>
                    <a:pt x="36684" y="20598"/>
                  </a:cubicBezTo>
                  <a:lnTo>
                    <a:pt x="36684" y="18669"/>
                  </a:lnTo>
                  <a:cubicBezTo>
                    <a:pt x="36684" y="17538"/>
                    <a:pt x="37600" y="16621"/>
                    <a:pt x="38720" y="16621"/>
                  </a:cubicBezTo>
                  <a:lnTo>
                    <a:pt x="42030" y="16621"/>
                  </a:lnTo>
                  <a:cubicBezTo>
                    <a:pt x="42780" y="16621"/>
                    <a:pt x="43435" y="17026"/>
                    <a:pt x="43792" y="17633"/>
                  </a:cubicBezTo>
                  <a:cubicBezTo>
                    <a:pt x="44447" y="18705"/>
                    <a:pt x="45625" y="19419"/>
                    <a:pt x="46983" y="19419"/>
                  </a:cubicBezTo>
                  <a:cubicBezTo>
                    <a:pt x="49042" y="19419"/>
                    <a:pt x="50709" y="17753"/>
                    <a:pt x="50709" y="15693"/>
                  </a:cubicBezTo>
                  <a:cubicBezTo>
                    <a:pt x="50709" y="13633"/>
                    <a:pt x="49042" y="11954"/>
                    <a:pt x="46983" y="11954"/>
                  </a:cubicBezTo>
                  <a:cubicBezTo>
                    <a:pt x="45625" y="11954"/>
                    <a:pt x="44447" y="12680"/>
                    <a:pt x="43792" y="13752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16"/>
                  </a:cubicBezTo>
                  <a:lnTo>
                    <a:pt x="36684" y="3548"/>
                  </a:lnTo>
                  <a:cubicBezTo>
                    <a:pt x="36684" y="1596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" name="Google Shape;378;p19">
              <a:extLst>
                <a:ext uri="{FF2B5EF4-FFF2-40B4-BE49-F238E27FC236}">
                  <a16:creationId xmlns:a16="http://schemas.microsoft.com/office/drawing/2014/main" id="{03C08D98-F58B-40F9-9B9F-AB17B5A05A2F}"/>
                </a:ext>
              </a:extLst>
            </p:cNvPr>
            <p:cNvSpPr/>
            <p:nvPr/>
          </p:nvSpPr>
          <p:spPr>
            <a:xfrm>
              <a:off x="2752419" y="2253534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8" name="Google Shape;379;p19">
              <a:extLst>
                <a:ext uri="{FF2B5EF4-FFF2-40B4-BE49-F238E27FC236}">
                  <a16:creationId xmlns:a16="http://schemas.microsoft.com/office/drawing/2014/main" id="{2EB86C50-1071-4321-AE2D-F66650BE072E}"/>
                </a:ext>
              </a:extLst>
            </p:cNvPr>
            <p:cNvSpPr/>
            <p:nvPr/>
          </p:nvSpPr>
          <p:spPr>
            <a:xfrm>
              <a:off x="935214" y="1799534"/>
              <a:ext cx="1606414" cy="368572"/>
            </a:xfrm>
            <a:custGeom>
              <a:avLst/>
              <a:gdLst/>
              <a:ahLst/>
              <a:cxnLst/>
              <a:rect l="l" t="t" r="r" b="b"/>
              <a:pathLst>
                <a:path w="42006" h="8656" extrusionOk="0">
                  <a:moveTo>
                    <a:pt x="3001" y="0"/>
                  </a:moveTo>
                  <a:cubicBezTo>
                    <a:pt x="2168" y="0"/>
                    <a:pt x="1417" y="333"/>
                    <a:pt x="882" y="881"/>
                  </a:cubicBezTo>
                  <a:cubicBezTo>
                    <a:pt x="334" y="1429"/>
                    <a:pt x="1" y="2179"/>
                    <a:pt x="1" y="3012"/>
                  </a:cubicBezTo>
                  <a:lnTo>
                    <a:pt x="1" y="8311"/>
                  </a:lnTo>
                  <a:lnTo>
                    <a:pt x="24" y="8656"/>
                  </a:lnTo>
                  <a:cubicBezTo>
                    <a:pt x="108" y="7977"/>
                    <a:pt x="417" y="7358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12"/>
                  </a:cubicBezTo>
                  <a:cubicBezTo>
                    <a:pt x="42006" y="2881"/>
                    <a:pt x="42006" y="2774"/>
                    <a:pt x="41982" y="2655"/>
                  </a:cubicBezTo>
                  <a:cubicBezTo>
                    <a:pt x="41815" y="1155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9" name="Google Shape;380;p19">
              <a:extLst>
                <a:ext uri="{FF2B5EF4-FFF2-40B4-BE49-F238E27FC236}">
                  <a16:creationId xmlns:a16="http://schemas.microsoft.com/office/drawing/2014/main" id="{52E31E56-F661-4173-8828-182CFADF4FBD}"/>
                </a:ext>
              </a:extLst>
            </p:cNvPr>
            <p:cNvSpPr/>
            <p:nvPr/>
          </p:nvSpPr>
          <p:spPr>
            <a:xfrm>
              <a:off x="935214" y="1769089"/>
              <a:ext cx="1606414" cy="384327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9026"/>
                  </a:lnTo>
                  <a:cubicBezTo>
                    <a:pt x="1" y="8192"/>
                    <a:pt x="334" y="7442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0" name="Google Shape;381;p19">
              <a:extLst>
                <a:ext uri="{FF2B5EF4-FFF2-40B4-BE49-F238E27FC236}">
                  <a16:creationId xmlns:a16="http://schemas.microsoft.com/office/drawing/2014/main" id="{F0E1FD72-6CA6-4AC2-894F-9C8282195E30}"/>
                </a:ext>
              </a:extLst>
            </p:cNvPr>
            <p:cNvSpPr txBox="1"/>
            <p:nvPr/>
          </p:nvSpPr>
          <p:spPr>
            <a:xfrm>
              <a:off x="1050541" y="2100018"/>
              <a:ext cx="1440929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Phép</a:t>
              </a:r>
              <a:r>
                <a:rPr lang="en-US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trừ</a:t>
              </a:r>
              <a:r>
                <a:rPr lang="en-US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trong</a:t>
              </a:r>
              <a:r>
                <a:rPr lang="en-US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tập</a:t>
              </a:r>
              <a:r>
                <a:rPr lang="en-US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hợp</a:t>
              </a:r>
              <a:r>
                <a:rPr lang="en-US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en-US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số</a:t>
              </a:r>
              <a:r>
                <a:rPr lang="en-US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nguyên</a:t>
              </a:r>
              <a:endParaRPr lang="en-US"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85750" lvl="0" indent="-2857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Quy</a:t>
              </a:r>
              <a:r>
                <a:rPr lang="en-US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tắc</a:t>
              </a:r>
              <a:r>
                <a:rPr lang="en-US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dấu</a:t>
              </a:r>
              <a:r>
                <a:rPr lang="en-US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ngoài</a:t>
              </a:r>
              <a:r>
                <a:rPr lang="en-US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</a:p>
          </p:txBody>
        </p:sp>
        <p:sp>
          <p:nvSpPr>
            <p:cNvPr id="51" name="Google Shape;382;p19">
              <a:extLst>
                <a:ext uri="{FF2B5EF4-FFF2-40B4-BE49-F238E27FC236}">
                  <a16:creationId xmlns:a16="http://schemas.microsoft.com/office/drawing/2014/main" id="{1B88D30D-2984-43D2-ACB7-9A7EF90D6DB0}"/>
                </a:ext>
              </a:extLst>
            </p:cNvPr>
            <p:cNvSpPr txBox="1"/>
            <p:nvPr/>
          </p:nvSpPr>
          <p:spPr>
            <a:xfrm>
              <a:off x="1071825" y="1769313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PHÉP TRỪ CÁC SỐ NGUYÊN</a:t>
              </a:r>
              <a:endParaRPr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2" name="Google Shape;383;p19">
            <a:extLst>
              <a:ext uri="{FF2B5EF4-FFF2-40B4-BE49-F238E27FC236}">
                <a16:creationId xmlns:a16="http://schemas.microsoft.com/office/drawing/2014/main" id="{428173DA-83EB-4C02-8582-97F6F6D4DDC1}"/>
              </a:ext>
            </a:extLst>
          </p:cNvPr>
          <p:cNvGrpSpPr/>
          <p:nvPr/>
        </p:nvGrpSpPr>
        <p:grpSpPr>
          <a:xfrm>
            <a:off x="4024585" y="3999793"/>
            <a:ext cx="3735822" cy="1540801"/>
            <a:chOff x="933838" y="3005721"/>
            <a:chExt cx="2079971" cy="979046"/>
          </a:xfrm>
        </p:grpSpPr>
        <p:sp>
          <p:nvSpPr>
            <p:cNvPr id="53" name="Google Shape;384;p19">
              <a:extLst>
                <a:ext uri="{FF2B5EF4-FFF2-40B4-BE49-F238E27FC236}">
                  <a16:creationId xmlns:a16="http://schemas.microsoft.com/office/drawing/2014/main" id="{11E1AB5E-FC6F-4A51-A12E-5775DCC6F642}"/>
                </a:ext>
              </a:extLst>
            </p:cNvPr>
            <p:cNvSpPr/>
            <p:nvPr/>
          </p:nvSpPr>
          <p:spPr>
            <a:xfrm>
              <a:off x="1033115" y="3023886"/>
              <a:ext cx="1980694" cy="960881"/>
            </a:xfrm>
            <a:custGeom>
              <a:avLst/>
              <a:gdLst/>
              <a:ahLst/>
              <a:cxnLst/>
              <a:rect l="l" t="t" r="r" b="b"/>
              <a:pathLst>
                <a:path w="51793" h="25126" extrusionOk="0">
                  <a:moveTo>
                    <a:pt x="33544" y="0"/>
                  </a:moveTo>
                  <a:cubicBezTo>
                    <a:pt x="33507" y="0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7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5"/>
                    <a:pt x="4322" y="25124"/>
                  </a:cubicBezTo>
                  <a:lnTo>
                    <a:pt x="34231" y="24136"/>
                  </a:lnTo>
                  <a:cubicBezTo>
                    <a:pt x="36207" y="24076"/>
                    <a:pt x="37767" y="22433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8"/>
                    <a:pt x="39636" y="16433"/>
                  </a:cubicBezTo>
                  <a:lnTo>
                    <a:pt x="42982" y="16325"/>
                  </a:lnTo>
                  <a:cubicBezTo>
                    <a:pt x="43004" y="16325"/>
                    <a:pt x="43026" y="16324"/>
                    <a:pt x="43049" y="16324"/>
                  </a:cubicBezTo>
                  <a:cubicBezTo>
                    <a:pt x="43772" y="16324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8"/>
                    <a:pt x="48078" y="18957"/>
                  </a:cubicBezTo>
                  <a:cubicBezTo>
                    <a:pt x="50162" y="18885"/>
                    <a:pt x="51793" y="17159"/>
                    <a:pt x="51721" y="15099"/>
                  </a:cubicBezTo>
                  <a:cubicBezTo>
                    <a:pt x="51663" y="13076"/>
                    <a:pt x="49974" y="11490"/>
                    <a:pt x="47940" y="11490"/>
                  </a:cubicBezTo>
                  <a:cubicBezTo>
                    <a:pt x="47903" y="11490"/>
                    <a:pt x="47865" y="11490"/>
                    <a:pt x="47828" y="11491"/>
                  </a:cubicBezTo>
                  <a:cubicBezTo>
                    <a:pt x="46459" y="11539"/>
                    <a:pt x="45292" y="12301"/>
                    <a:pt x="44661" y="13396"/>
                  </a:cubicBezTo>
                  <a:cubicBezTo>
                    <a:pt x="44327" y="14004"/>
                    <a:pt x="43673" y="14432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6"/>
                    <a:pt x="39511" y="14576"/>
                  </a:cubicBezTo>
                  <a:cubicBezTo>
                    <a:pt x="38397" y="14576"/>
                    <a:pt x="37480" y="13696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0"/>
                    <a:pt x="33544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" name="Google Shape;385;p19">
              <a:extLst>
                <a:ext uri="{FF2B5EF4-FFF2-40B4-BE49-F238E27FC236}">
                  <a16:creationId xmlns:a16="http://schemas.microsoft.com/office/drawing/2014/main" id="{0B6EE697-A54B-468D-A8BB-25CE4F61D83C}"/>
                </a:ext>
              </a:extLst>
            </p:cNvPr>
            <p:cNvSpPr/>
            <p:nvPr/>
          </p:nvSpPr>
          <p:spPr>
            <a:xfrm>
              <a:off x="933838" y="3261739"/>
              <a:ext cx="177598" cy="256061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7"/>
                    <a:pt x="1" y="2179"/>
                    <a:pt x="1" y="3001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CF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5" name="Google Shape;386;p19">
              <a:extLst>
                <a:ext uri="{FF2B5EF4-FFF2-40B4-BE49-F238E27FC236}">
                  <a16:creationId xmlns:a16="http://schemas.microsoft.com/office/drawing/2014/main" id="{26AF6BA4-86F8-4CF8-9A64-38A5E8C6F61B}"/>
                </a:ext>
              </a:extLst>
            </p:cNvPr>
            <p:cNvSpPr/>
            <p:nvPr/>
          </p:nvSpPr>
          <p:spPr>
            <a:xfrm>
              <a:off x="1071816" y="3005721"/>
              <a:ext cx="1939277" cy="923901"/>
            </a:xfrm>
            <a:custGeom>
              <a:avLst/>
              <a:gdLst/>
              <a:ahLst/>
              <a:cxnLst/>
              <a:rect l="l" t="t" r="r" b="b"/>
              <a:pathLst>
                <a:path w="50710" h="24159" extrusionOk="0">
                  <a:moveTo>
                    <a:pt x="3549" y="1"/>
                  </a:moveTo>
                  <a:cubicBezTo>
                    <a:pt x="1584" y="1"/>
                    <a:pt x="1" y="1596"/>
                    <a:pt x="1" y="3561"/>
                  </a:cubicBezTo>
                  <a:lnTo>
                    <a:pt x="1" y="20610"/>
                  </a:lnTo>
                  <a:cubicBezTo>
                    <a:pt x="1" y="22563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3"/>
                    <a:pt x="36684" y="20610"/>
                  </a:cubicBezTo>
                  <a:lnTo>
                    <a:pt x="36684" y="18670"/>
                  </a:lnTo>
                  <a:cubicBezTo>
                    <a:pt x="36684" y="17550"/>
                    <a:pt x="37600" y="16634"/>
                    <a:pt x="38720" y="16634"/>
                  </a:cubicBezTo>
                  <a:lnTo>
                    <a:pt x="42030" y="16634"/>
                  </a:lnTo>
                  <a:cubicBezTo>
                    <a:pt x="42780" y="16634"/>
                    <a:pt x="43435" y="17039"/>
                    <a:pt x="43792" y="17634"/>
                  </a:cubicBezTo>
                  <a:cubicBezTo>
                    <a:pt x="44447" y="18705"/>
                    <a:pt x="45625" y="19432"/>
                    <a:pt x="46983" y="19432"/>
                  </a:cubicBezTo>
                  <a:cubicBezTo>
                    <a:pt x="49042" y="19432"/>
                    <a:pt x="50709" y="17765"/>
                    <a:pt x="50709" y="15693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3"/>
                    <a:pt x="43792" y="13764"/>
                  </a:cubicBezTo>
                  <a:cubicBezTo>
                    <a:pt x="43435" y="14360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8"/>
                    <a:pt x="36684" y="12728"/>
                  </a:cubicBezTo>
                  <a:lnTo>
                    <a:pt x="36684" y="3561"/>
                  </a:lnTo>
                  <a:cubicBezTo>
                    <a:pt x="36684" y="1596"/>
                    <a:pt x="35088" y="1"/>
                    <a:pt x="33124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6" name="Google Shape;387;p19">
              <a:extLst>
                <a:ext uri="{FF2B5EF4-FFF2-40B4-BE49-F238E27FC236}">
                  <a16:creationId xmlns:a16="http://schemas.microsoft.com/office/drawing/2014/main" id="{E14F395F-A1A3-45E4-A4F5-941BC38A2551}"/>
                </a:ext>
              </a:extLst>
            </p:cNvPr>
            <p:cNvSpPr/>
            <p:nvPr/>
          </p:nvSpPr>
          <p:spPr>
            <a:xfrm>
              <a:off x="2752419" y="3489753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69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69"/>
                    <a:pt x="4715" y="0"/>
                    <a:pt x="3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</a:t>
              </a:r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" name="Google Shape;388;p19">
              <a:extLst>
                <a:ext uri="{FF2B5EF4-FFF2-40B4-BE49-F238E27FC236}">
                  <a16:creationId xmlns:a16="http://schemas.microsoft.com/office/drawing/2014/main" id="{AD3DB123-09E7-45DF-A70F-B52B6D37EA6E}"/>
                </a:ext>
              </a:extLst>
            </p:cNvPr>
            <p:cNvSpPr/>
            <p:nvPr/>
          </p:nvSpPr>
          <p:spPr>
            <a:xfrm>
              <a:off x="935214" y="3035660"/>
              <a:ext cx="1606414" cy="369104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0"/>
                    <a:pt x="882" y="6894"/>
                  </a:cubicBezTo>
                  <a:cubicBezTo>
                    <a:pt x="1417" y="6358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5"/>
                  </a:cubicBezTo>
                  <a:cubicBezTo>
                    <a:pt x="41815" y="1167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8" name="Google Shape;389;p19">
              <a:extLst>
                <a:ext uri="{FF2B5EF4-FFF2-40B4-BE49-F238E27FC236}">
                  <a16:creationId xmlns:a16="http://schemas.microsoft.com/office/drawing/2014/main" id="{8F1AA031-B927-4730-B8F0-8CE2B360A920}"/>
                </a:ext>
              </a:extLst>
            </p:cNvPr>
            <p:cNvSpPr/>
            <p:nvPr/>
          </p:nvSpPr>
          <p:spPr>
            <a:xfrm>
              <a:off x="935214" y="3005729"/>
              <a:ext cx="1606414" cy="383794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68"/>
                    <a:pt x="1" y="3001"/>
                  </a:cubicBezTo>
                  <a:lnTo>
                    <a:pt x="1" y="9014"/>
                  </a:lnTo>
                  <a:cubicBezTo>
                    <a:pt x="1" y="8192"/>
                    <a:pt x="334" y="7430"/>
                    <a:pt x="882" y="6895"/>
                  </a:cubicBezTo>
                  <a:cubicBezTo>
                    <a:pt x="1417" y="6347"/>
                    <a:pt x="2168" y="6014"/>
                    <a:pt x="3001" y="6014"/>
                  </a:cubicBezTo>
                  <a:lnTo>
                    <a:pt x="39006" y="6014"/>
                  </a:lnTo>
                  <a:cubicBezTo>
                    <a:pt x="40660" y="6014"/>
                    <a:pt x="42006" y="4668"/>
                    <a:pt x="42006" y="3001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" name="Google Shape;390;p19">
              <a:extLst>
                <a:ext uri="{FF2B5EF4-FFF2-40B4-BE49-F238E27FC236}">
                  <a16:creationId xmlns:a16="http://schemas.microsoft.com/office/drawing/2014/main" id="{E920B567-FDFD-4845-A01C-1A74F43790D5}"/>
                </a:ext>
              </a:extLst>
            </p:cNvPr>
            <p:cNvSpPr txBox="1"/>
            <p:nvPr/>
          </p:nvSpPr>
          <p:spPr>
            <a:xfrm>
              <a:off x="1081172" y="3338113"/>
              <a:ext cx="1542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Phép chia hết hai số nguyên khác dấu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Phép</a:t>
              </a:r>
              <a:r>
                <a:rPr lang="en-US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chia </a:t>
              </a:r>
              <a:r>
                <a:rPr lang="en-US" sz="14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hết</a:t>
              </a:r>
              <a:r>
                <a:rPr lang="en-US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hai</a:t>
              </a:r>
              <a:r>
                <a:rPr lang="en-US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số</a:t>
              </a:r>
              <a:r>
                <a:rPr lang="en-US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nguyên</a:t>
              </a:r>
              <a:r>
                <a:rPr lang="en-US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c</a:t>
              </a:r>
              <a:r>
                <a:rPr lang="en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ùng dấu</a:t>
              </a:r>
              <a:endParaRPr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" name="Google Shape;391;p19">
              <a:extLst>
                <a:ext uri="{FF2B5EF4-FFF2-40B4-BE49-F238E27FC236}">
                  <a16:creationId xmlns:a16="http://schemas.microsoft.com/office/drawing/2014/main" id="{0DA1C5C8-572C-4ED6-AB25-FC38EC9ADCDE}"/>
                </a:ext>
              </a:extLst>
            </p:cNvPr>
            <p:cNvSpPr txBox="1"/>
            <p:nvPr/>
          </p:nvSpPr>
          <p:spPr>
            <a:xfrm>
              <a:off x="1071825" y="3005788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PHÉP CHIA CÁC SỐ NGUYÊN</a:t>
              </a:r>
              <a:endParaRPr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37BC2AA-EEA3-49E0-A0FE-8D8077D3F50E}"/>
              </a:ext>
            </a:extLst>
          </p:cNvPr>
          <p:cNvSpPr txBox="1"/>
          <p:nvPr/>
        </p:nvSpPr>
        <p:spPr>
          <a:xfrm>
            <a:off x="87124" y="3061248"/>
            <a:ext cx="367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Arial" panose="020B0604020202020204" pitchFamily="34" charset="0"/>
              </a:rPr>
              <a:t>SƠ ĐỒ TÓM TẮT CHƯƠNG II</a:t>
            </a:r>
          </a:p>
        </p:txBody>
      </p:sp>
    </p:spTree>
    <p:extLst>
      <p:ext uri="{BB962C8B-B14F-4D97-AF65-F5344CB8AC3E}">
        <p14:creationId xmlns:p14="http://schemas.microsoft.com/office/powerpoint/2010/main" val="2383703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Tai nguyen thiet ke tro choi\Bảng gỗ\images.jpg">
            <a:extLst>
              <a:ext uri="{FF2B5EF4-FFF2-40B4-BE49-F238E27FC236}">
                <a16:creationId xmlns:a16="http://schemas.microsoft.com/office/drawing/2014/main" id="{C6F37051-09AB-4F97-B206-408AD7A80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84" y="0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FBE2D1-C35F-4369-8704-05C7DB086783}"/>
              </a:ext>
            </a:extLst>
          </p:cNvPr>
          <p:cNvSpPr txBox="1"/>
          <p:nvPr/>
        </p:nvSpPr>
        <p:spPr>
          <a:xfrm>
            <a:off x="1631744" y="2299772"/>
            <a:ext cx="325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4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4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4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C:\Users\ADMIN\Desktop\Tai nguyen thiet ke tro choi\Bảng gỗ\bat dau.png">
            <a:hlinkClick r:id="rId4" action="ppaction://hlinksldjump"/>
            <a:extLst>
              <a:ext uri="{FF2B5EF4-FFF2-40B4-BE49-F238E27FC236}">
                <a16:creationId xmlns:a16="http://schemas.microsoft.com/office/drawing/2014/main" id="{34C50CB4-82BB-48B3-A640-843E1506C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1" y="5538525"/>
            <a:ext cx="2686049" cy="11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9CFBB7-0EC7-4B22-8F66-5981BE5AB87D}"/>
              </a:ext>
            </a:extLst>
          </p:cNvPr>
          <p:cNvSpPr txBox="1"/>
          <p:nvPr/>
        </p:nvSpPr>
        <p:spPr>
          <a:xfrm>
            <a:off x="5118278" y="177800"/>
            <a:ext cx="7193280" cy="3513832"/>
          </a:xfrm>
          <a:prstGeom prst="cloudCallout">
            <a:avLst>
              <a:gd name="adj1" fmla="val -35522"/>
              <a:gd name="adj2" fmla="val 3676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(3 </a:t>
            </a:r>
            <a:r>
              <a:rPr lang="en-US" dirty="0" err="1"/>
              <a:t>đội</a:t>
            </a:r>
            <a:r>
              <a:rPr lang="en-US" dirty="0"/>
              <a:t> - 3 </a:t>
            </a:r>
            <a:r>
              <a:rPr lang="en-US" dirty="0" err="1"/>
              <a:t>xe</a:t>
            </a:r>
            <a:r>
              <a:rPr lang="en-US" dirty="0"/>
              <a:t>)</a:t>
            </a:r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cờ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  <a:p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3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thắng</a:t>
            </a:r>
            <a:r>
              <a:rPr lang="en-US" dirty="0"/>
              <a:t>.</a:t>
            </a:r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/</a:t>
            </a:r>
            <a:r>
              <a:rPr lang="en-US" dirty="0" err="1"/>
              <a:t>sai</a:t>
            </a:r>
            <a:r>
              <a:rPr lang="en-US" dirty="0"/>
              <a:t>.</a:t>
            </a:r>
          </a:p>
        </p:txBody>
      </p:sp>
      <p:pic>
        <p:nvPicPr>
          <p:cNvPr id="7" name="Picture 3" descr="C:\Users\ADMIN\Desktop\Picture1aa (2).png">
            <a:extLst>
              <a:ext uri="{FF2B5EF4-FFF2-40B4-BE49-F238E27FC236}">
                <a16:creationId xmlns:a16="http://schemas.microsoft.com/office/drawing/2014/main" id="{52B1AA14-86B3-4A67-8862-9CB8C33EF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37" y="2813878"/>
            <a:ext cx="8398933" cy="468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0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 descr="C:\Users\ADMIN\Desktop\Picture1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4" y="999610"/>
            <a:ext cx="2147215" cy="16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5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10376490" y="21922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5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6617290" y="21922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5" descr="Hình ảnh có li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3162890" y="21922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ADMIN\Desktop\Picture3a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6" y="2413000"/>
            <a:ext cx="1885425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" descr="Hình ảnh có liên qua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10376490" y="35130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Hình ảnh có liên qua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6617290" y="35130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Hình ảnh có liên quan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3162890" y="35130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ADMIN\Desktop\Picture6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5400"/>
            <a:ext cx="2673349" cy="150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Hình ảnh có liên quan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10376490" y="48338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Hình ảnh có liên quan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6593162" y="48338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Hình ảnh có liên quan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3162890" y="48338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828267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9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65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ình ảnh có liên quan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8399" y="774819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788500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98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808719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17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5103E-6 L 0.16545 0.0089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0894 L 0.44045 0.0089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00895 L 0.81545 0.0089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1" grpId="0"/>
      <p:bldP spid="41" grpId="1"/>
      <p:bldP spid="44" grpId="0"/>
      <p:bldP spid="4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Picture1aa (2).png">
            <a:extLst>
              <a:ext uri="{FF2B5EF4-FFF2-40B4-BE49-F238E27FC236}">
                <a16:creationId xmlns:a16="http://schemas.microsoft.com/office/drawing/2014/main" id="{EF3D550E-F3A5-4BBE-889A-860582CD2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" y="1811119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1a.png">
            <a:hlinkClick r:id="rId5" action="ppaction://hlinksldjump"/>
            <a:extLst>
              <a:ext uri="{FF2B5EF4-FFF2-40B4-BE49-F238E27FC236}">
                <a16:creationId xmlns:a16="http://schemas.microsoft.com/office/drawing/2014/main" id="{4BC46344-D97D-48ED-98EB-85C06673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670" y="-85025"/>
            <a:ext cx="1728836" cy="8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au c">
                <a:extLst>
                  <a:ext uri="{FF2B5EF4-FFF2-40B4-BE49-F238E27FC236}">
                    <a16:creationId xmlns:a16="http://schemas.microsoft.com/office/drawing/2014/main" id="{A5D52306-8098-441C-984D-E54D8B407851}"/>
                  </a:ext>
                </a:extLst>
              </p:cNvPr>
              <p:cNvSpPr/>
              <p:nvPr/>
            </p:nvSpPr>
            <p:spPr>
              <a:xfrm>
                <a:off x="2496357" y="4759166"/>
                <a:ext cx="3938633" cy="924979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−3;−5; 3</m:t>
                    </m:r>
                  </m:oMath>
                </a14:m>
                <a:endParaRPr lang="en-US" sz="280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au c">
                <a:extLst>
                  <a:ext uri="{FF2B5EF4-FFF2-40B4-BE49-F238E27FC236}">
                    <a16:creationId xmlns:a16="http://schemas.microsoft.com/office/drawing/2014/main" id="{A5D52306-8098-441C-984D-E54D8B4078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357" y="4759166"/>
                <a:ext cx="3938633" cy="924979"/>
              </a:xfrm>
              <a:prstGeom prst="roundRect">
                <a:avLst/>
              </a:prstGeom>
              <a:blipFill>
                <a:blip r:embed="rId8"/>
                <a:stretch>
                  <a:fillRect l="-1543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au d">
                <a:extLst>
                  <a:ext uri="{FF2B5EF4-FFF2-40B4-BE49-F238E27FC236}">
                    <a16:creationId xmlns:a16="http://schemas.microsoft.com/office/drawing/2014/main" id="{541DAB64-3083-4D11-A494-9EC51007D661}"/>
                  </a:ext>
                </a:extLst>
              </p:cNvPr>
              <p:cNvSpPr/>
              <p:nvPr/>
            </p:nvSpPr>
            <p:spPr>
              <a:xfrm>
                <a:off x="7176975" y="4721513"/>
                <a:ext cx="3938634" cy="924979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pPr>
                  <a:defRPr/>
                </a:pPr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3;−5;−3</m:t>
                    </m:r>
                  </m:oMath>
                </a14:m>
                <a:endPara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caau d">
                <a:extLst>
                  <a:ext uri="{FF2B5EF4-FFF2-40B4-BE49-F238E27FC236}">
                    <a16:creationId xmlns:a16="http://schemas.microsoft.com/office/drawing/2014/main" id="{541DAB64-3083-4D11-A494-9EC51007D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975" y="4721513"/>
                <a:ext cx="3938634" cy="924979"/>
              </a:xfrm>
              <a:prstGeom prst="roundRect">
                <a:avLst/>
              </a:prstGeom>
              <a:blipFill>
                <a:blip r:embed="rId9"/>
                <a:stretch>
                  <a:fillRect l="-1389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DCB25FD-AF63-41C0-8C8D-5B42E1BF9AF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98226" y="4796821"/>
            <a:ext cx="1062164" cy="849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8C2913-7C50-4FF4-AFFE-2E79F87D3E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918" y="4797856"/>
            <a:ext cx="965690" cy="848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164C9C-C7AD-47E3-95C6-13383A13DC54}"/>
                  </a:ext>
                </a:extLst>
              </p:cNvPr>
              <p:cNvSpPr/>
              <p:nvPr/>
            </p:nvSpPr>
            <p:spPr>
              <a:xfrm>
                <a:off x="1386297" y="616988"/>
                <a:ext cx="1009738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Câu 1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. Quan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sát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trục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bên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dưới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biết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điểm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biểu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diễn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những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nào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? (Theo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thứ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tự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164C9C-C7AD-47E3-95C6-13383A13D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297" y="616988"/>
                <a:ext cx="10097386" cy="954107"/>
              </a:xfrm>
              <a:prstGeom prst="rect">
                <a:avLst/>
              </a:prstGeom>
              <a:blipFill>
                <a:blip r:embed="rId12"/>
                <a:stretch>
                  <a:fillRect t="-6369" b="-15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F82F1C54-EB2A-414E-901D-FC6A5DC0894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24193" r="10297" b="46200"/>
          <a:stretch/>
        </p:blipFill>
        <p:spPr>
          <a:xfrm>
            <a:off x="2017898" y="1583651"/>
            <a:ext cx="9351608" cy="969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caau c">
            <a:extLst>
              <a:ext uri="{FF2B5EF4-FFF2-40B4-BE49-F238E27FC236}">
                <a16:creationId xmlns:a16="http://schemas.microsoft.com/office/drawing/2014/main" id="{0B20339C-AAFE-49DD-B8D3-409FD9CC8ED7}"/>
              </a:ext>
            </a:extLst>
          </p:cNvPr>
          <p:cNvSpPr/>
          <p:nvPr/>
        </p:nvSpPr>
        <p:spPr>
          <a:xfrm>
            <a:off x="2496356" y="2750329"/>
            <a:ext cx="3938633" cy="924979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r>
              <a:rPr lang="en-US" sz="2800" dirty="0">
                <a:solidFill>
                  <a:srgbClr val="1A0DAB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A. 3; -1; 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282337-D173-438E-9E6D-526C9C58251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85425" y="2775445"/>
            <a:ext cx="965443" cy="844906"/>
          </a:xfrm>
          <a:prstGeom prst="rect">
            <a:avLst/>
          </a:prstGeom>
        </p:spPr>
      </p:pic>
      <p:sp>
        <p:nvSpPr>
          <p:cNvPr id="19" name="caau c">
            <a:extLst>
              <a:ext uri="{FF2B5EF4-FFF2-40B4-BE49-F238E27FC236}">
                <a16:creationId xmlns:a16="http://schemas.microsoft.com/office/drawing/2014/main" id="{7A62A558-137D-41E9-8E1A-EE6C721167FD}"/>
              </a:ext>
            </a:extLst>
          </p:cNvPr>
          <p:cNvSpPr/>
          <p:nvPr/>
        </p:nvSpPr>
        <p:spPr>
          <a:xfrm>
            <a:off x="7176975" y="2756095"/>
            <a:ext cx="3938633" cy="924979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r>
              <a:rPr lang="en-US" sz="2800" dirty="0">
                <a:solidFill>
                  <a:srgbClr val="1A0DAB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B. -5; -2; 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3EE5157-694A-4DA0-83AE-4B5832D481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918" y="2773580"/>
            <a:ext cx="965690" cy="84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64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Picture1aa (2).png">
            <a:extLst>
              <a:ext uri="{FF2B5EF4-FFF2-40B4-BE49-F238E27FC236}">
                <a16:creationId xmlns:a16="http://schemas.microsoft.com/office/drawing/2014/main" id="{EF3D550E-F3A5-4BBE-889A-860582CD2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5" y="18136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1a.png">
            <a:hlinkClick r:id="rId5" action="ppaction://hlinksldjump"/>
            <a:extLst>
              <a:ext uri="{FF2B5EF4-FFF2-40B4-BE49-F238E27FC236}">
                <a16:creationId xmlns:a16="http://schemas.microsoft.com/office/drawing/2014/main" id="{4BC46344-D97D-48ED-98EB-85C06673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670" y="-85025"/>
            <a:ext cx="1728836" cy="8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au c">
                <a:extLst>
                  <a:ext uri="{FF2B5EF4-FFF2-40B4-BE49-F238E27FC236}">
                    <a16:creationId xmlns:a16="http://schemas.microsoft.com/office/drawing/2014/main" id="{A5D52306-8098-441C-984D-E54D8B407851}"/>
                  </a:ext>
                </a:extLst>
              </p:cNvPr>
              <p:cNvSpPr/>
              <p:nvPr/>
            </p:nvSpPr>
            <p:spPr>
              <a:xfrm>
                <a:off x="1967023" y="2806012"/>
                <a:ext cx="5000798" cy="924979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1 900</m:t>
                    </m:r>
                  </m:oMath>
                </a14:m>
                <a:endParaRPr lang="en-US" sz="280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au c">
                <a:extLst>
                  <a:ext uri="{FF2B5EF4-FFF2-40B4-BE49-F238E27FC236}">
                    <a16:creationId xmlns:a16="http://schemas.microsoft.com/office/drawing/2014/main" id="{A5D52306-8098-441C-984D-E54D8B4078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023" y="2806012"/>
                <a:ext cx="5000798" cy="924979"/>
              </a:xfrm>
              <a:prstGeom prst="roundRect">
                <a:avLst/>
              </a:prstGeom>
              <a:blipFill>
                <a:blip r:embed="rId8"/>
                <a:stretch>
                  <a:fillRect l="-1095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u b">
                <a:extLst>
                  <a:ext uri="{FF2B5EF4-FFF2-40B4-BE49-F238E27FC236}">
                    <a16:creationId xmlns:a16="http://schemas.microsoft.com/office/drawing/2014/main" id="{3707794B-E43E-46F7-AE8C-699BFCA6A6F1}"/>
                  </a:ext>
                </a:extLst>
              </p:cNvPr>
              <p:cNvSpPr/>
              <p:nvPr/>
            </p:nvSpPr>
            <p:spPr>
              <a:xfrm>
                <a:off x="7176974" y="2806012"/>
                <a:ext cx="4349407" cy="848637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190</m:t>
                    </m:r>
                  </m:oMath>
                </a14:m>
                <a:endParaRPr lang="en-US" sz="280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au b">
                <a:extLst>
                  <a:ext uri="{FF2B5EF4-FFF2-40B4-BE49-F238E27FC236}">
                    <a16:creationId xmlns:a16="http://schemas.microsoft.com/office/drawing/2014/main" id="{3707794B-E43E-46F7-AE8C-699BFCA6A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974" y="2806012"/>
                <a:ext cx="4349407" cy="848637"/>
              </a:xfrm>
              <a:prstGeom prst="roundRect">
                <a:avLst/>
              </a:prstGeom>
              <a:blipFill>
                <a:blip r:embed="rId9"/>
                <a:stretch>
                  <a:fillRect l="-1257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u a">
                <a:extLst>
                  <a:ext uri="{FF2B5EF4-FFF2-40B4-BE49-F238E27FC236}">
                    <a16:creationId xmlns:a16="http://schemas.microsoft.com/office/drawing/2014/main" id="{A5A4AE37-20CE-4C38-A51A-EC48E762FB6D}"/>
                  </a:ext>
                </a:extLst>
              </p:cNvPr>
              <p:cNvSpPr/>
              <p:nvPr/>
            </p:nvSpPr>
            <p:spPr>
              <a:xfrm>
                <a:off x="1967023" y="4721513"/>
                <a:ext cx="5000798" cy="924979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1 901</m:t>
                    </m:r>
                  </m:oMath>
                </a14:m>
                <a:endParaRPr lang="en-US" sz="280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cau a">
                <a:extLst>
                  <a:ext uri="{FF2B5EF4-FFF2-40B4-BE49-F238E27FC236}">
                    <a16:creationId xmlns:a16="http://schemas.microsoft.com/office/drawing/2014/main" id="{A5A4AE37-20CE-4C38-A51A-EC48E762FB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023" y="4721513"/>
                <a:ext cx="5000798" cy="924979"/>
              </a:xfrm>
              <a:prstGeom prst="roundRect">
                <a:avLst/>
              </a:prstGeom>
              <a:blipFill>
                <a:blip r:embed="rId10"/>
                <a:stretch>
                  <a:fillRect l="-1095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au d">
                <a:extLst>
                  <a:ext uri="{FF2B5EF4-FFF2-40B4-BE49-F238E27FC236}">
                    <a16:creationId xmlns:a16="http://schemas.microsoft.com/office/drawing/2014/main" id="{541DAB64-3083-4D11-A494-9EC51007D661}"/>
                  </a:ext>
                </a:extLst>
              </p:cNvPr>
              <p:cNvSpPr/>
              <p:nvPr/>
            </p:nvSpPr>
            <p:spPr>
              <a:xfrm>
                <a:off x="7176974" y="4721513"/>
                <a:ext cx="4349407" cy="924979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pPr>
                  <a:defRPr/>
                </a:pPr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9 100</m:t>
                    </m:r>
                  </m:oMath>
                </a14:m>
                <a:endPara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caau d">
                <a:extLst>
                  <a:ext uri="{FF2B5EF4-FFF2-40B4-BE49-F238E27FC236}">
                    <a16:creationId xmlns:a16="http://schemas.microsoft.com/office/drawing/2014/main" id="{541DAB64-3083-4D11-A494-9EC51007D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974" y="4721513"/>
                <a:ext cx="4349407" cy="924979"/>
              </a:xfrm>
              <a:prstGeom prst="roundRect">
                <a:avLst/>
              </a:prstGeom>
              <a:blipFill>
                <a:blip r:embed="rId11"/>
                <a:stretch>
                  <a:fillRect l="-1257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DCB25FD-AF63-41C0-8C8D-5B42E1BF9A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905657" y="2840370"/>
            <a:ext cx="1062164" cy="849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282337-D173-438E-9E6D-526C9C58251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854976" y="4801586"/>
            <a:ext cx="965443" cy="84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8C2913-7C50-4FF4-AFFE-2E79F87D3E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91" y="4738470"/>
            <a:ext cx="965690" cy="8486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EE5157-694A-4DA0-83AE-4B5832D481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278" y="2840370"/>
            <a:ext cx="965690" cy="848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164C9C-C7AD-47E3-95C6-13383A13DC54}"/>
                  </a:ext>
                </a:extLst>
              </p:cNvPr>
              <p:cNvSpPr/>
              <p:nvPr/>
            </p:nvSpPr>
            <p:spPr>
              <a:xfrm>
                <a:off x="1771726" y="371853"/>
                <a:ext cx="10097386" cy="990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Câu 2</a:t>
                </a:r>
              </a:p>
              <a:p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Tính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một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cách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lí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1A0DA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1A0DA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2 021−39</m:t>
                        </m:r>
                      </m:e>
                    </m:d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+[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1A0DA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1A0DA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−21</m:t>
                        </m:r>
                      </m:e>
                    </m:d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1A0DA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1A0DA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−61</m:t>
                        </m:r>
                      </m:e>
                    </m:d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 </m:t>
                    </m:r>
                  </m:oMath>
                </a14:m>
                <a:endParaRPr lang="en-US" sz="2800" dirty="0">
                  <a:solidFill>
                    <a:srgbClr val="1A0DAB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164C9C-C7AD-47E3-95C6-13383A13D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26" y="371853"/>
                <a:ext cx="10097386" cy="990977"/>
              </a:xfrm>
              <a:prstGeom prst="rect">
                <a:avLst/>
              </a:prstGeom>
              <a:blipFill>
                <a:blip r:embed="rId15"/>
                <a:stretch>
                  <a:fillRect l="-1268" t="-6748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ECC6AA0-2274-48A6-9E00-C83F167A01D1}"/>
              </a:ext>
            </a:extLst>
          </p:cNvPr>
          <p:cNvSpPr/>
          <p:nvPr/>
        </p:nvSpPr>
        <p:spPr>
          <a:xfrm>
            <a:off x="10409294" y="5963920"/>
            <a:ext cx="123461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ought Bubble: Cloud 1">
                <a:extLst>
                  <a:ext uri="{FF2B5EF4-FFF2-40B4-BE49-F238E27FC236}">
                    <a16:creationId xmlns:a16="http://schemas.microsoft.com/office/drawing/2014/main" id="{9397F5AC-42F9-4202-8499-F2D2A36847DE}"/>
                  </a:ext>
                </a:extLst>
              </p:cNvPr>
              <p:cNvSpPr/>
              <p:nvPr/>
            </p:nvSpPr>
            <p:spPr>
              <a:xfrm>
                <a:off x="2519687" y="3481138"/>
                <a:ext cx="7938620" cy="2509520"/>
              </a:xfrm>
              <a:prstGeom prst="cloudCallout">
                <a:avLst>
                  <a:gd name="adj1" fmla="val 11099"/>
                  <a:gd name="adj2" fmla="val -130516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rgbClr val="1A0DAB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1A0DAB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2 021−39</m:t>
                          </m:r>
                        </m:e>
                      </m:d>
                      <m:r>
                        <a:rPr lang="en-US" sz="2000" i="1">
                          <a:solidFill>
                            <a:srgbClr val="1A0DAB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+[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1A0DAB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1A0DAB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−21</m:t>
                          </m:r>
                        </m:e>
                      </m:d>
                      <m:r>
                        <a:rPr lang="en-US" sz="2000" i="1">
                          <a:solidFill>
                            <a:srgbClr val="1A0DAB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1A0DAB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1A0DAB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−61</m:t>
                          </m:r>
                        </m:e>
                      </m:d>
                      <m:r>
                        <a:rPr lang="en-US" sz="2000" i="1">
                          <a:solidFill>
                            <a:srgbClr val="1A0DAB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n-US" sz="2000" b="0" dirty="0">
                  <a:solidFill>
                    <a:srgbClr val="1A0DAB"/>
                  </a:solidFill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2 021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−21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−39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−61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r>
                  <a:rPr lang="en-US" sz="2000" b="0" dirty="0"/>
                  <a:t>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=2 000+(−100)</m:t>
                    </m:r>
                  </m:oMath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=1 900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hought Bubble: Cloud 1">
                <a:extLst>
                  <a:ext uri="{FF2B5EF4-FFF2-40B4-BE49-F238E27FC236}">
                    <a16:creationId xmlns:a16="http://schemas.microsoft.com/office/drawing/2014/main" id="{9397F5AC-42F9-4202-8499-F2D2A3684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687" y="3481138"/>
                <a:ext cx="7938620" cy="2509520"/>
              </a:xfrm>
              <a:prstGeom prst="cloudCallout">
                <a:avLst>
                  <a:gd name="adj1" fmla="val 11099"/>
                  <a:gd name="adj2" fmla="val -130516"/>
                </a:avLst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018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Picture1aa (2).png">
            <a:extLst>
              <a:ext uri="{FF2B5EF4-FFF2-40B4-BE49-F238E27FC236}">
                <a16:creationId xmlns:a16="http://schemas.microsoft.com/office/drawing/2014/main" id="{EF3D550E-F3A5-4BBE-889A-860582CD2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5" y="18136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1a.png">
            <a:hlinkClick r:id="rId5" action="ppaction://hlinksldjump"/>
            <a:extLst>
              <a:ext uri="{FF2B5EF4-FFF2-40B4-BE49-F238E27FC236}">
                <a16:creationId xmlns:a16="http://schemas.microsoft.com/office/drawing/2014/main" id="{4BC46344-D97D-48ED-98EB-85C06673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670" y="-85025"/>
            <a:ext cx="1728836" cy="8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au c">
            <a:extLst>
              <a:ext uri="{FF2B5EF4-FFF2-40B4-BE49-F238E27FC236}">
                <a16:creationId xmlns:a16="http://schemas.microsoft.com/office/drawing/2014/main" id="{A5D52306-8098-441C-984D-E54D8B407851}"/>
              </a:ext>
            </a:extLst>
          </p:cNvPr>
          <p:cNvSpPr/>
          <p:nvPr/>
        </p:nvSpPr>
        <p:spPr>
          <a:xfrm>
            <a:off x="7140271" y="2664974"/>
            <a:ext cx="4466936" cy="924979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r>
              <a:rPr lang="en-US" sz="2800" dirty="0">
                <a:solidFill>
                  <a:srgbClr val="1A0D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</a:t>
            </a:r>
          </a:p>
        </p:txBody>
      </p:sp>
      <p:sp>
        <p:nvSpPr>
          <p:cNvPr id="10" name="Cau b">
            <a:extLst>
              <a:ext uri="{FF2B5EF4-FFF2-40B4-BE49-F238E27FC236}">
                <a16:creationId xmlns:a16="http://schemas.microsoft.com/office/drawing/2014/main" id="{3707794B-E43E-46F7-AE8C-699BFCA6A6F1}"/>
              </a:ext>
            </a:extLst>
          </p:cNvPr>
          <p:cNvSpPr/>
          <p:nvPr/>
        </p:nvSpPr>
        <p:spPr>
          <a:xfrm>
            <a:off x="1967024" y="2694832"/>
            <a:ext cx="5000798" cy="848637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r>
              <a:rPr lang="en-US" sz="2800" dirty="0">
                <a:solidFill>
                  <a:srgbClr val="1A0D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</a:t>
            </a:r>
          </a:p>
        </p:txBody>
      </p:sp>
      <p:sp>
        <p:nvSpPr>
          <p:cNvPr id="11" name="cau a">
            <a:extLst>
              <a:ext uri="{FF2B5EF4-FFF2-40B4-BE49-F238E27FC236}">
                <a16:creationId xmlns:a16="http://schemas.microsoft.com/office/drawing/2014/main" id="{A5A4AE37-20CE-4C38-A51A-EC48E762FB6D}"/>
              </a:ext>
            </a:extLst>
          </p:cNvPr>
          <p:cNvSpPr/>
          <p:nvPr/>
        </p:nvSpPr>
        <p:spPr>
          <a:xfrm>
            <a:off x="1967023" y="4721513"/>
            <a:ext cx="5000798" cy="924979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r>
              <a:rPr lang="en-US" sz="2800" dirty="0">
                <a:solidFill>
                  <a:srgbClr val="1A0D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</a:t>
            </a:r>
          </a:p>
        </p:txBody>
      </p:sp>
      <p:sp>
        <p:nvSpPr>
          <p:cNvPr id="12" name="caau d">
            <a:extLst>
              <a:ext uri="{FF2B5EF4-FFF2-40B4-BE49-F238E27FC236}">
                <a16:creationId xmlns:a16="http://schemas.microsoft.com/office/drawing/2014/main" id="{541DAB64-3083-4D11-A494-9EC51007D661}"/>
              </a:ext>
            </a:extLst>
          </p:cNvPr>
          <p:cNvSpPr/>
          <p:nvPr/>
        </p:nvSpPr>
        <p:spPr>
          <a:xfrm>
            <a:off x="7176974" y="4721513"/>
            <a:ext cx="4349407" cy="924979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2800" dirty="0">
                <a:solidFill>
                  <a:srgbClr val="1A0D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CB25FD-AF63-41C0-8C8D-5B42E1BF9A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505088" y="2740282"/>
            <a:ext cx="1062164" cy="849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282337-D173-438E-9E6D-526C9C58251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854976" y="4801586"/>
            <a:ext cx="965443" cy="84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8C2913-7C50-4FF4-AFFE-2E79F87D3E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91" y="4738470"/>
            <a:ext cx="965690" cy="8486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EE5157-694A-4DA0-83AE-4B5832D481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18" y="2729190"/>
            <a:ext cx="965690" cy="848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164C9C-C7AD-47E3-95C6-13383A13DC54}"/>
                  </a:ext>
                </a:extLst>
              </p:cNvPr>
              <p:cNvSpPr/>
              <p:nvPr/>
            </p:nvSpPr>
            <p:spPr>
              <a:xfrm>
                <a:off x="1636821" y="483765"/>
                <a:ext cx="1009738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Câu 3</a:t>
                </a:r>
              </a:p>
              <a:p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Tìm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tự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nhiên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biết</a:t>
                </a:r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−300:20+5.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1A0DA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1A0DA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rgbClr val="1A0DA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1A0DA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=25</m:t>
                    </m:r>
                  </m:oMath>
                </a14:m>
                <a:endParaRPr lang="en-US" sz="280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164C9C-C7AD-47E3-95C6-13383A13D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821" y="483765"/>
                <a:ext cx="10097386" cy="954107"/>
              </a:xfrm>
              <a:prstGeom prst="rect">
                <a:avLst/>
              </a:prstGeom>
              <a:blipFill>
                <a:blip r:embed="rId11"/>
                <a:stretch>
                  <a:fillRect l="-1268" t="-7006" b="-15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D4C4D7A-422A-440B-9E81-9E144E132BA2}"/>
              </a:ext>
            </a:extLst>
          </p:cNvPr>
          <p:cNvSpPr/>
          <p:nvPr/>
        </p:nvSpPr>
        <p:spPr>
          <a:xfrm>
            <a:off x="10409294" y="5963920"/>
            <a:ext cx="123461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A62E83-DD30-4B2F-B63E-EB30E2D0E64F}"/>
              </a:ext>
            </a:extLst>
          </p:cNvPr>
          <p:cNvSpPr txBox="1"/>
          <p:nvPr/>
        </p:nvSpPr>
        <p:spPr>
          <a:xfrm>
            <a:off x="1725299" y="2615916"/>
            <a:ext cx="5484246" cy="2684548"/>
          </a:xfrm>
          <a:prstGeom prst="rect">
            <a:avLst/>
          </a:prstGeom>
          <a:solidFill>
            <a:srgbClr val="FFFF74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(-300) : 20 + 5 . (3x – 1)  = 25</a:t>
            </a:r>
          </a:p>
          <a:p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(-15) + 5 . (3x – 1 )  = 25 </a:t>
            </a:r>
          </a:p>
          <a:p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              5 . (3x – 1)   = 40</a:t>
            </a:r>
          </a:p>
          <a:p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                     3x – 1     = 8</a:t>
            </a:r>
          </a:p>
          <a:p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3x            = 9</a:t>
            </a:r>
          </a:p>
          <a:p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	                    x    = 3.</a:t>
            </a:r>
          </a:p>
        </p:txBody>
      </p:sp>
    </p:spTree>
    <p:extLst>
      <p:ext uri="{BB962C8B-B14F-4D97-AF65-F5344CB8AC3E}">
        <p14:creationId xmlns:p14="http://schemas.microsoft.com/office/powerpoint/2010/main" val="3527548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Picture1aa (2).png">
            <a:extLst>
              <a:ext uri="{FF2B5EF4-FFF2-40B4-BE49-F238E27FC236}">
                <a16:creationId xmlns:a16="http://schemas.microsoft.com/office/drawing/2014/main" id="{EF3D550E-F3A5-4BBE-889A-860582CD2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" y="1809651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1a.png">
            <a:hlinkClick r:id="rId5" action="ppaction://hlinksldjump"/>
            <a:extLst>
              <a:ext uri="{FF2B5EF4-FFF2-40B4-BE49-F238E27FC236}">
                <a16:creationId xmlns:a16="http://schemas.microsoft.com/office/drawing/2014/main" id="{4BC46344-D97D-48ED-98EB-85C06673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670" y="-85025"/>
            <a:ext cx="1728836" cy="8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97F8773-C96C-4F9E-B69A-E7E6E3788535}"/>
                  </a:ext>
                </a:extLst>
              </p:cNvPr>
              <p:cNvSpPr/>
              <p:nvPr/>
            </p:nvSpPr>
            <p:spPr>
              <a:xfrm>
                <a:off x="1386297" y="616988"/>
                <a:ext cx="1009738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Câu</a:t>
                </a:r>
                <a:r>
                  <a:rPr lang="en-US" sz="2800" b="1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 4. 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Quan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sát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trục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bên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dưới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biết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điểm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biểu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diễn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những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nào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? (Theo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thứ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tự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97F8773-C96C-4F9E-B69A-E7E6E37885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297" y="616988"/>
                <a:ext cx="10097386" cy="954107"/>
              </a:xfrm>
              <a:prstGeom prst="rect">
                <a:avLst/>
              </a:prstGeom>
              <a:blipFill>
                <a:blip r:embed="rId8"/>
                <a:stretch>
                  <a:fillRect t="-6369" b="-15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7A886257-4876-4BB9-BBCA-923D66F5951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24193" r="10297" b="46200"/>
          <a:stretch/>
        </p:blipFill>
        <p:spPr>
          <a:xfrm>
            <a:off x="1759186" y="1659386"/>
            <a:ext cx="9351608" cy="969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au c">
                <a:extLst>
                  <a:ext uri="{FF2B5EF4-FFF2-40B4-BE49-F238E27FC236}">
                    <a16:creationId xmlns:a16="http://schemas.microsoft.com/office/drawing/2014/main" id="{58DB0560-D36F-4434-BA3D-36D150CA8DEF}"/>
                  </a:ext>
                </a:extLst>
              </p:cNvPr>
              <p:cNvSpPr/>
              <p:nvPr/>
            </p:nvSpPr>
            <p:spPr>
              <a:xfrm>
                <a:off x="1754371" y="4724432"/>
                <a:ext cx="5000798" cy="924979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lang="en-US" sz="280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caau c">
                <a:extLst>
                  <a:ext uri="{FF2B5EF4-FFF2-40B4-BE49-F238E27FC236}">
                    <a16:creationId xmlns:a16="http://schemas.microsoft.com/office/drawing/2014/main" id="{58DB0560-D36F-4434-BA3D-36D150CA8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371" y="4724432"/>
                <a:ext cx="5000798" cy="924979"/>
              </a:xfrm>
              <a:prstGeom prst="roundRect">
                <a:avLst/>
              </a:prstGeom>
              <a:blipFill>
                <a:blip r:embed="rId10"/>
                <a:stretch>
                  <a:fillRect l="-1095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u b">
                <a:extLst>
                  <a:ext uri="{FF2B5EF4-FFF2-40B4-BE49-F238E27FC236}">
                    <a16:creationId xmlns:a16="http://schemas.microsoft.com/office/drawing/2014/main" id="{A1067D4C-4CD7-42DA-8188-C94B23982604}"/>
                  </a:ext>
                </a:extLst>
              </p:cNvPr>
              <p:cNvSpPr/>
              <p:nvPr/>
            </p:nvSpPr>
            <p:spPr>
              <a:xfrm>
                <a:off x="7176974" y="2806012"/>
                <a:ext cx="4349407" cy="848637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endParaRPr lang="en-US" sz="280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u b">
                <a:extLst>
                  <a:ext uri="{FF2B5EF4-FFF2-40B4-BE49-F238E27FC236}">
                    <a16:creationId xmlns:a16="http://schemas.microsoft.com/office/drawing/2014/main" id="{A1067D4C-4CD7-42DA-8188-C94B239826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974" y="2806012"/>
                <a:ext cx="4349407" cy="848637"/>
              </a:xfrm>
              <a:prstGeom prst="roundRect">
                <a:avLst/>
              </a:prstGeom>
              <a:blipFill>
                <a:blip r:embed="rId11"/>
                <a:stretch>
                  <a:fillRect l="-1257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u a">
                <a:extLst>
                  <a:ext uri="{FF2B5EF4-FFF2-40B4-BE49-F238E27FC236}">
                    <a16:creationId xmlns:a16="http://schemas.microsoft.com/office/drawing/2014/main" id="{C7B89616-B1E2-456D-A84E-719144E29B01}"/>
                  </a:ext>
                </a:extLst>
              </p:cNvPr>
              <p:cNvSpPr/>
              <p:nvPr/>
            </p:nvSpPr>
            <p:spPr>
              <a:xfrm>
                <a:off x="1754370" y="2817223"/>
                <a:ext cx="5000798" cy="924979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endParaRPr lang="en-US" sz="280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cau a">
                <a:extLst>
                  <a:ext uri="{FF2B5EF4-FFF2-40B4-BE49-F238E27FC236}">
                    <a16:creationId xmlns:a16="http://schemas.microsoft.com/office/drawing/2014/main" id="{C7B89616-B1E2-456D-A84E-719144E29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370" y="2817223"/>
                <a:ext cx="5000798" cy="924979"/>
              </a:xfrm>
              <a:prstGeom prst="roundRect">
                <a:avLst/>
              </a:prstGeom>
              <a:blipFill>
                <a:blip r:embed="rId12"/>
                <a:stretch>
                  <a:fillRect l="-1095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au d">
                <a:extLst>
                  <a:ext uri="{FF2B5EF4-FFF2-40B4-BE49-F238E27FC236}">
                    <a16:creationId xmlns:a16="http://schemas.microsoft.com/office/drawing/2014/main" id="{C5A96BB6-F176-4D6A-8F92-D3A84C5B7F2A}"/>
                  </a:ext>
                </a:extLst>
              </p:cNvPr>
              <p:cNvSpPr/>
              <p:nvPr/>
            </p:nvSpPr>
            <p:spPr>
              <a:xfrm>
                <a:off x="7176974" y="4721513"/>
                <a:ext cx="4349407" cy="924979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pPr>
                  <a:defRPr/>
                </a:pPr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caau d">
                <a:extLst>
                  <a:ext uri="{FF2B5EF4-FFF2-40B4-BE49-F238E27FC236}">
                    <a16:creationId xmlns:a16="http://schemas.microsoft.com/office/drawing/2014/main" id="{C5A96BB6-F176-4D6A-8F92-D3A84C5B7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974" y="4721513"/>
                <a:ext cx="4349407" cy="924979"/>
              </a:xfrm>
              <a:prstGeom prst="roundRect">
                <a:avLst/>
              </a:prstGeom>
              <a:blipFill>
                <a:blip r:embed="rId13"/>
                <a:stretch>
                  <a:fillRect l="-1257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DC2F4049-BAF7-44E5-A258-1ED9D03782F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903908" y="4920329"/>
            <a:ext cx="1062164" cy="849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6934EA-169E-44D0-A8B0-0422B4C31BB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645098" y="2840370"/>
            <a:ext cx="965443" cy="84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6C7A58-3A33-4374-A5AB-4F144C917FE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91" y="4738470"/>
            <a:ext cx="965690" cy="8486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8FE451-E7C4-4BE8-A546-7FB060F1C7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278" y="2840370"/>
            <a:ext cx="965690" cy="84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68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Picture1aa (2).png">
            <a:extLst>
              <a:ext uri="{FF2B5EF4-FFF2-40B4-BE49-F238E27FC236}">
                <a16:creationId xmlns:a16="http://schemas.microsoft.com/office/drawing/2014/main" id="{EF3D550E-F3A5-4BBE-889A-860582CD2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65" y="1800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1a.png">
            <a:hlinkClick r:id="rId5" action="ppaction://hlinksldjump"/>
            <a:extLst>
              <a:ext uri="{FF2B5EF4-FFF2-40B4-BE49-F238E27FC236}">
                <a16:creationId xmlns:a16="http://schemas.microsoft.com/office/drawing/2014/main" id="{4BC46344-D97D-48ED-98EB-85C06673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670" y="-85025"/>
            <a:ext cx="1728836" cy="8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au c">
                <a:extLst>
                  <a:ext uri="{FF2B5EF4-FFF2-40B4-BE49-F238E27FC236}">
                    <a16:creationId xmlns:a16="http://schemas.microsoft.com/office/drawing/2014/main" id="{A5D52306-8098-441C-984D-E54D8B407851}"/>
                  </a:ext>
                </a:extLst>
              </p:cNvPr>
              <p:cNvSpPr/>
              <p:nvPr/>
            </p:nvSpPr>
            <p:spPr>
              <a:xfrm>
                <a:off x="4457234" y="4169187"/>
                <a:ext cx="5076794" cy="848416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en-US" sz="36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−154</m:t>
                    </m:r>
                  </m:oMath>
                </a14:m>
                <a:endParaRPr lang="en-US" sz="360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au c">
                <a:extLst>
                  <a:ext uri="{FF2B5EF4-FFF2-40B4-BE49-F238E27FC236}">
                    <a16:creationId xmlns:a16="http://schemas.microsoft.com/office/drawing/2014/main" id="{A5D52306-8098-441C-984D-E54D8B4078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234" y="4169187"/>
                <a:ext cx="5076794" cy="848416"/>
              </a:xfrm>
              <a:prstGeom prst="roundRect">
                <a:avLst/>
              </a:prstGeom>
              <a:blipFill>
                <a:blip r:embed="rId8"/>
                <a:stretch>
                  <a:fillRect l="-2395" b="-14184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u b">
                <a:extLst>
                  <a:ext uri="{FF2B5EF4-FFF2-40B4-BE49-F238E27FC236}">
                    <a16:creationId xmlns:a16="http://schemas.microsoft.com/office/drawing/2014/main" id="{3707794B-E43E-46F7-AE8C-699BFCA6A6F1}"/>
                  </a:ext>
                </a:extLst>
              </p:cNvPr>
              <p:cNvSpPr/>
              <p:nvPr/>
            </p:nvSpPr>
            <p:spPr>
              <a:xfrm>
                <a:off x="4457234" y="2727372"/>
                <a:ext cx="5076794" cy="848637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en-US" sz="36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154</m:t>
                    </m:r>
                  </m:oMath>
                </a14:m>
                <a:endParaRPr lang="en-US" sz="3600" b="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au b">
                <a:extLst>
                  <a:ext uri="{FF2B5EF4-FFF2-40B4-BE49-F238E27FC236}">
                    <a16:creationId xmlns:a16="http://schemas.microsoft.com/office/drawing/2014/main" id="{3707794B-E43E-46F7-AE8C-699BFCA6A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234" y="2727372"/>
                <a:ext cx="5076794" cy="848637"/>
              </a:xfrm>
              <a:prstGeom prst="roundRect">
                <a:avLst/>
              </a:prstGeom>
              <a:blipFill>
                <a:blip r:embed="rId9"/>
                <a:stretch>
                  <a:fillRect l="-2395" b="-14085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DCB25FD-AF63-41C0-8C8D-5B42E1BF9AF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109588" y="4238262"/>
            <a:ext cx="1062164" cy="7793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EE5157-694A-4DA0-83AE-4B5832D481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183" y="2778978"/>
            <a:ext cx="965690" cy="848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164C9C-C7AD-47E3-95C6-13383A13DC54}"/>
                  </a:ext>
                </a:extLst>
              </p:cNvPr>
              <p:cNvSpPr/>
              <p:nvPr/>
            </p:nvSpPr>
            <p:spPr>
              <a:xfrm>
                <a:off x="1459021" y="479376"/>
                <a:ext cx="1009738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+mj-lt"/>
                    <a:ea typeface="Yu Gothic" panose="020B0400000000000000" pitchFamily="34" charset="-128"/>
                    <a:cs typeface="Arial" panose="020B0604020202020204" pitchFamily="34" charset="0"/>
                  </a:rPr>
                  <a:t>Câu 5</a:t>
                </a:r>
              </a:p>
              <a:p>
                <a:pPr algn="ctr"/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ea typeface="Yu Gothic" panose="020B0400000000000000" pitchFamily="34" charset="-128"/>
                    <a:cs typeface="Arial" panose="020B0604020202020204" pitchFamily="34" charset="0"/>
                  </a:rPr>
                  <a:t>Tính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ea typeface="Yu Gothic" panose="020B0400000000000000" pitchFamily="34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1A0DA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1A0DA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−15</m:t>
                        </m:r>
                      </m:e>
                    </m:d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.4−240:6+36: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1A0DA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1A0DA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.3?</m:t>
                    </m:r>
                  </m:oMath>
                </a14:m>
                <a:endParaRPr lang="en-US" sz="280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164C9C-C7AD-47E3-95C6-13383A13D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021" y="479376"/>
                <a:ext cx="10097386" cy="954107"/>
              </a:xfrm>
              <a:prstGeom prst="rect">
                <a:avLst/>
              </a:prstGeom>
              <a:blipFill>
                <a:blip r:embed="rId12"/>
                <a:stretch>
                  <a:fillRect t="-769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u b">
                <a:extLst>
                  <a:ext uri="{FF2B5EF4-FFF2-40B4-BE49-F238E27FC236}">
                    <a16:creationId xmlns:a16="http://schemas.microsoft.com/office/drawing/2014/main" id="{766EF83B-0324-47A6-8380-6B16DD972BA7}"/>
                  </a:ext>
                </a:extLst>
              </p:cNvPr>
              <p:cNvSpPr/>
              <p:nvPr/>
            </p:nvSpPr>
            <p:spPr>
              <a:xfrm>
                <a:off x="4457234" y="5414870"/>
                <a:ext cx="5076794" cy="848637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en-US" sz="36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−106</m:t>
                    </m:r>
                  </m:oMath>
                </a14:m>
                <a:endParaRPr lang="en-US" sz="3600" b="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Cau b">
                <a:extLst>
                  <a:ext uri="{FF2B5EF4-FFF2-40B4-BE49-F238E27FC236}">
                    <a16:creationId xmlns:a16="http://schemas.microsoft.com/office/drawing/2014/main" id="{766EF83B-0324-47A6-8380-6B16DD972B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234" y="5414870"/>
                <a:ext cx="5076794" cy="848637"/>
              </a:xfrm>
              <a:prstGeom prst="roundRect">
                <a:avLst/>
              </a:prstGeom>
              <a:blipFill>
                <a:blip r:embed="rId13"/>
                <a:stretch>
                  <a:fillRect l="-2395" b="-14184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30441E7-8E55-462C-B696-6C8857502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183" y="5466476"/>
            <a:ext cx="965690" cy="848636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582299-4F47-44D3-827B-C7707F9A769E}"/>
              </a:ext>
            </a:extLst>
          </p:cNvPr>
          <p:cNvSpPr/>
          <p:nvPr/>
        </p:nvSpPr>
        <p:spPr>
          <a:xfrm>
            <a:off x="10547579" y="5488205"/>
            <a:ext cx="123461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hought Bubble: Cloud 14">
                <a:extLst>
                  <a:ext uri="{FF2B5EF4-FFF2-40B4-BE49-F238E27FC236}">
                    <a16:creationId xmlns:a16="http://schemas.microsoft.com/office/drawing/2014/main" id="{3DA19983-D1B5-43F3-998D-27E162F80F68}"/>
                  </a:ext>
                </a:extLst>
              </p:cNvPr>
              <p:cNvSpPr/>
              <p:nvPr/>
            </p:nvSpPr>
            <p:spPr>
              <a:xfrm>
                <a:off x="2020248" y="2983502"/>
                <a:ext cx="7938620" cy="2509520"/>
              </a:xfrm>
              <a:prstGeom prst="cloudCallout">
                <a:avLst>
                  <a:gd name="adj1" fmla="val 18458"/>
                  <a:gd name="adj2" fmla="val -10420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rgbClr val="1A0DAB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1A0DAB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−15</m:t>
                          </m:r>
                        </m:e>
                      </m:d>
                      <m:r>
                        <a:rPr lang="en-US" sz="2000" i="1">
                          <a:solidFill>
                            <a:srgbClr val="1A0DAB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.4−240:6+36: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1A0DAB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1A0DAB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e>
                      </m:d>
                      <m:r>
                        <a:rPr lang="en-US" sz="2000" i="1">
                          <a:solidFill>
                            <a:srgbClr val="1A0DAB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.3</m:t>
                      </m:r>
                    </m:oMath>
                  </m:oMathPara>
                </a14:m>
                <a:endParaRPr lang="en-US" sz="2000" i="1" dirty="0">
                  <a:solidFill>
                    <a:srgbClr val="1A0DAB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2000" dirty="0"/>
                  <a:t>    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−60+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−40</m:t>
                        </m:r>
                      </m:e>
                    </m:d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−18</m:t>
                        </m:r>
                      </m:e>
                    </m:d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.3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r>
                  <a:rPr lang="en-US" sz="2000" b="0" dirty="0"/>
                  <a:t>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−100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+(−54)</m:t>
                    </m:r>
                  </m:oMath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=−154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hought Bubble: Cloud 14">
                <a:extLst>
                  <a:ext uri="{FF2B5EF4-FFF2-40B4-BE49-F238E27FC236}">
                    <a16:creationId xmlns:a16="http://schemas.microsoft.com/office/drawing/2014/main" id="{3DA19983-D1B5-43F3-998D-27E162F80F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248" y="2983502"/>
                <a:ext cx="7938620" cy="2509520"/>
              </a:xfrm>
              <a:prstGeom prst="cloudCallout">
                <a:avLst>
                  <a:gd name="adj1" fmla="val 18458"/>
                  <a:gd name="adj2" fmla="val -104201"/>
                </a:avLst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829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Picture1aa (2).png">
            <a:extLst>
              <a:ext uri="{FF2B5EF4-FFF2-40B4-BE49-F238E27FC236}">
                <a16:creationId xmlns:a16="http://schemas.microsoft.com/office/drawing/2014/main" id="{EF3D550E-F3A5-4BBE-889A-860582CD2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" y="1997679"/>
            <a:ext cx="10580968" cy="589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1a.png">
            <a:hlinkClick r:id="rId5" action="ppaction://hlinksldjump"/>
            <a:extLst>
              <a:ext uri="{FF2B5EF4-FFF2-40B4-BE49-F238E27FC236}">
                <a16:creationId xmlns:a16="http://schemas.microsoft.com/office/drawing/2014/main" id="{4BC46344-D97D-48ED-98EB-85C06673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670" y="-85025"/>
            <a:ext cx="1728836" cy="8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au c">
                <a:extLst>
                  <a:ext uri="{FF2B5EF4-FFF2-40B4-BE49-F238E27FC236}">
                    <a16:creationId xmlns:a16="http://schemas.microsoft.com/office/drawing/2014/main" id="{A5D52306-8098-441C-984D-E54D8B407851}"/>
                  </a:ext>
                </a:extLst>
              </p:cNvPr>
              <p:cNvSpPr/>
              <p:nvPr/>
            </p:nvSpPr>
            <p:spPr>
              <a:xfrm>
                <a:off x="7176974" y="4721513"/>
                <a:ext cx="4466936" cy="924979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∈{−2;2;4;8}</m:t>
                    </m:r>
                  </m:oMath>
                </a14:m>
                <a:endParaRPr lang="en-US" sz="280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au c">
                <a:extLst>
                  <a:ext uri="{FF2B5EF4-FFF2-40B4-BE49-F238E27FC236}">
                    <a16:creationId xmlns:a16="http://schemas.microsoft.com/office/drawing/2014/main" id="{A5D52306-8098-441C-984D-E54D8B4078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974" y="4721513"/>
                <a:ext cx="4466936" cy="924979"/>
              </a:xfrm>
              <a:prstGeom prst="roundRect">
                <a:avLst/>
              </a:prstGeom>
              <a:blipFill>
                <a:blip r:embed="rId8"/>
                <a:stretch>
                  <a:fillRect l="-1224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u b">
                <a:extLst>
                  <a:ext uri="{FF2B5EF4-FFF2-40B4-BE49-F238E27FC236}">
                    <a16:creationId xmlns:a16="http://schemas.microsoft.com/office/drawing/2014/main" id="{3707794B-E43E-46F7-AE8C-699BFCA6A6F1}"/>
                  </a:ext>
                </a:extLst>
              </p:cNvPr>
              <p:cNvSpPr/>
              <p:nvPr/>
            </p:nvSpPr>
            <p:spPr>
              <a:xfrm>
                <a:off x="1967024" y="2694832"/>
                <a:ext cx="5000798" cy="848637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∈{−2;2;−4;8}</m:t>
                    </m:r>
                  </m:oMath>
                </a14:m>
                <a:endParaRPr lang="en-US" sz="280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au b">
                <a:extLst>
                  <a:ext uri="{FF2B5EF4-FFF2-40B4-BE49-F238E27FC236}">
                    <a16:creationId xmlns:a16="http://schemas.microsoft.com/office/drawing/2014/main" id="{3707794B-E43E-46F7-AE8C-699BFCA6A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024" y="2694832"/>
                <a:ext cx="5000798" cy="848637"/>
              </a:xfrm>
              <a:prstGeom prst="roundRect">
                <a:avLst/>
              </a:prstGeom>
              <a:blipFill>
                <a:blip r:embed="rId9"/>
                <a:stretch>
                  <a:fillRect l="-1217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u a">
                <a:extLst>
                  <a:ext uri="{FF2B5EF4-FFF2-40B4-BE49-F238E27FC236}">
                    <a16:creationId xmlns:a16="http://schemas.microsoft.com/office/drawing/2014/main" id="{A5A4AE37-20CE-4C38-A51A-EC48E762FB6D}"/>
                  </a:ext>
                </a:extLst>
              </p:cNvPr>
              <p:cNvSpPr/>
              <p:nvPr/>
            </p:nvSpPr>
            <p:spPr>
              <a:xfrm>
                <a:off x="1967023" y="4721513"/>
                <a:ext cx="5000798" cy="924979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∈{−2;2;4}</m:t>
                    </m:r>
                  </m:oMath>
                </a14:m>
                <a:endParaRPr lang="en-US" sz="280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cau a">
                <a:extLst>
                  <a:ext uri="{FF2B5EF4-FFF2-40B4-BE49-F238E27FC236}">
                    <a16:creationId xmlns:a16="http://schemas.microsoft.com/office/drawing/2014/main" id="{A5A4AE37-20CE-4C38-A51A-EC48E762FB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023" y="4721513"/>
                <a:ext cx="5000798" cy="924979"/>
              </a:xfrm>
              <a:prstGeom prst="roundRect">
                <a:avLst/>
              </a:prstGeom>
              <a:blipFill>
                <a:blip r:embed="rId10"/>
                <a:stretch>
                  <a:fillRect l="-1095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au d">
                <a:extLst>
                  <a:ext uri="{FF2B5EF4-FFF2-40B4-BE49-F238E27FC236}">
                    <a16:creationId xmlns:a16="http://schemas.microsoft.com/office/drawing/2014/main" id="{541DAB64-3083-4D11-A494-9EC51007D661}"/>
                  </a:ext>
                </a:extLst>
              </p:cNvPr>
              <p:cNvSpPr/>
              <p:nvPr/>
            </p:nvSpPr>
            <p:spPr>
              <a:xfrm>
                <a:off x="7176974" y="2694832"/>
                <a:ext cx="4466936" cy="924979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pPr>
                  <a:defRPr/>
                </a:pPr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∈{2;4;8}</m:t>
                    </m:r>
                  </m:oMath>
                </a14:m>
                <a:endPara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caau d">
                <a:extLst>
                  <a:ext uri="{FF2B5EF4-FFF2-40B4-BE49-F238E27FC236}">
                    <a16:creationId xmlns:a16="http://schemas.microsoft.com/office/drawing/2014/main" id="{541DAB64-3083-4D11-A494-9EC51007D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974" y="2694832"/>
                <a:ext cx="4466936" cy="924979"/>
              </a:xfrm>
              <a:prstGeom prst="roundRect">
                <a:avLst/>
              </a:prstGeom>
              <a:blipFill>
                <a:blip r:embed="rId11"/>
                <a:stretch>
                  <a:fillRect l="-1224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DCB25FD-AF63-41C0-8C8D-5B42E1BF9A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541791" y="4796821"/>
            <a:ext cx="1062164" cy="849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282337-D173-438E-9E6D-526C9C58251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854976" y="4801586"/>
            <a:ext cx="965443" cy="84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8C2913-7C50-4FF4-AFFE-2E79F87D3E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875" y="2729190"/>
            <a:ext cx="965690" cy="8486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EE5157-694A-4DA0-83AE-4B5832D481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18" y="2729190"/>
            <a:ext cx="965690" cy="848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164C9C-C7AD-47E3-95C6-13383A13DC54}"/>
                  </a:ext>
                </a:extLst>
              </p:cNvPr>
              <p:cNvSpPr/>
              <p:nvPr/>
            </p:nvSpPr>
            <p:spPr>
              <a:xfrm>
                <a:off x="731520" y="493513"/>
                <a:ext cx="1079486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Câu 6</a:t>
                </a:r>
              </a:p>
              <a:p>
                <a:pPr algn="ctr"/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Tìm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nguyên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biết</a:t>
                </a:r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−1 </m:t>
                    </m:r>
                  </m:oMath>
                </a14:m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bội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</m:oMath>
                </a14:m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164C9C-C7AD-47E3-95C6-13383A13D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493513"/>
                <a:ext cx="10794861" cy="954107"/>
              </a:xfrm>
              <a:prstGeom prst="rect">
                <a:avLst/>
              </a:prstGeom>
              <a:blipFill>
                <a:blip r:embed="rId15"/>
                <a:stretch>
                  <a:fillRect t="-769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185E3E-7D63-4DAA-B1DD-D23632AACFD7}"/>
              </a:ext>
            </a:extLst>
          </p:cNvPr>
          <p:cNvSpPr/>
          <p:nvPr/>
        </p:nvSpPr>
        <p:spPr>
          <a:xfrm>
            <a:off x="10409294" y="5963920"/>
            <a:ext cx="123461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EFAEACB-8A1B-40A7-9F30-DCC7924CFC3B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45" y="2127952"/>
            <a:ext cx="9531736" cy="23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11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Picture1aa (2).png">
            <a:extLst>
              <a:ext uri="{FF2B5EF4-FFF2-40B4-BE49-F238E27FC236}">
                <a16:creationId xmlns:a16="http://schemas.microsoft.com/office/drawing/2014/main" id="{EF3D550E-F3A5-4BBE-889A-860582CD2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65" y="18136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1a.png">
            <a:hlinkClick r:id="rId5" action="ppaction://hlinksldjump"/>
            <a:extLst>
              <a:ext uri="{FF2B5EF4-FFF2-40B4-BE49-F238E27FC236}">
                <a16:creationId xmlns:a16="http://schemas.microsoft.com/office/drawing/2014/main" id="{4BC46344-D97D-48ED-98EB-85C06673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670" y="-85025"/>
            <a:ext cx="1728836" cy="8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au c">
                <a:extLst>
                  <a:ext uri="{FF2B5EF4-FFF2-40B4-BE49-F238E27FC236}">
                    <a16:creationId xmlns:a16="http://schemas.microsoft.com/office/drawing/2014/main" id="{A5D52306-8098-441C-984D-E54D8B407851}"/>
                  </a:ext>
                </a:extLst>
              </p:cNvPr>
              <p:cNvSpPr/>
              <p:nvPr/>
            </p:nvSpPr>
            <p:spPr>
              <a:xfrm>
                <a:off x="4200492" y="3953143"/>
                <a:ext cx="4466936" cy="924979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"</m:t>
                    </m:r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&lt;"</m:t>
                    </m:r>
                  </m:oMath>
                </a14:m>
                <a:endParaRPr lang="en-US" sz="280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au c">
                <a:extLst>
                  <a:ext uri="{FF2B5EF4-FFF2-40B4-BE49-F238E27FC236}">
                    <a16:creationId xmlns:a16="http://schemas.microsoft.com/office/drawing/2014/main" id="{A5D52306-8098-441C-984D-E54D8B4078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492" y="3953143"/>
                <a:ext cx="4466936" cy="924979"/>
              </a:xfrm>
              <a:prstGeom prst="roundRect">
                <a:avLst/>
              </a:prstGeom>
              <a:blipFill>
                <a:blip r:embed="rId8"/>
                <a:stretch>
                  <a:fillRect l="-122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u b">
                <a:extLst>
                  <a:ext uri="{FF2B5EF4-FFF2-40B4-BE49-F238E27FC236}">
                    <a16:creationId xmlns:a16="http://schemas.microsoft.com/office/drawing/2014/main" id="{3707794B-E43E-46F7-AE8C-699BFCA6A6F1}"/>
                  </a:ext>
                </a:extLst>
              </p:cNvPr>
              <p:cNvSpPr/>
              <p:nvPr/>
            </p:nvSpPr>
            <p:spPr>
              <a:xfrm>
                <a:off x="1967024" y="2694832"/>
                <a:ext cx="4466936" cy="848637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"</m:t>
                    </m:r>
                    <m:r>
                      <a:rPr lang="en-US" sz="2800" b="0" i="1" dirty="0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&gt;"</m:t>
                    </m:r>
                  </m:oMath>
                </a14:m>
                <a:endParaRPr lang="en-US" sz="280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au b">
                <a:extLst>
                  <a:ext uri="{FF2B5EF4-FFF2-40B4-BE49-F238E27FC236}">
                    <a16:creationId xmlns:a16="http://schemas.microsoft.com/office/drawing/2014/main" id="{3707794B-E43E-46F7-AE8C-699BFCA6A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024" y="2694832"/>
                <a:ext cx="4466936" cy="848637"/>
              </a:xfrm>
              <a:prstGeom prst="roundRect">
                <a:avLst/>
              </a:prstGeom>
              <a:blipFill>
                <a:blip r:embed="rId9"/>
                <a:stretch>
                  <a:fillRect l="-136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au d">
                <a:extLst>
                  <a:ext uri="{FF2B5EF4-FFF2-40B4-BE49-F238E27FC236}">
                    <a16:creationId xmlns:a16="http://schemas.microsoft.com/office/drawing/2014/main" id="{541DAB64-3083-4D11-A494-9EC51007D661}"/>
                  </a:ext>
                </a:extLst>
              </p:cNvPr>
              <p:cNvSpPr/>
              <p:nvPr/>
            </p:nvSpPr>
            <p:spPr>
              <a:xfrm>
                <a:off x="7176974" y="2694832"/>
                <a:ext cx="4466936" cy="924979"/>
              </a:xfrm>
              <a:prstGeom prst="round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pPr>
                  <a:defRPr/>
                </a:pPr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"</m:t>
                    </m:r>
                    <m:r>
                      <a:rPr lang="en-US" sz="2800" b="0" i="1" dirty="0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="</m:t>
                    </m:r>
                  </m:oMath>
                </a14:m>
                <a:endPara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caau d">
                <a:extLst>
                  <a:ext uri="{FF2B5EF4-FFF2-40B4-BE49-F238E27FC236}">
                    <a16:creationId xmlns:a16="http://schemas.microsoft.com/office/drawing/2014/main" id="{541DAB64-3083-4D11-A494-9EC51007D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974" y="2694832"/>
                <a:ext cx="4466936" cy="924979"/>
              </a:xfrm>
              <a:prstGeom prst="roundRect">
                <a:avLst/>
              </a:prstGeom>
              <a:blipFill>
                <a:blip r:embed="rId10"/>
                <a:stretch>
                  <a:fillRect l="-122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DCB25FD-AF63-41C0-8C8D-5B42E1BF9AF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656281" y="3993180"/>
            <a:ext cx="1062164" cy="849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8C2913-7C50-4FF4-AFFE-2E79F87D3E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875" y="2729190"/>
            <a:ext cx="965690" cy="8486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EE5157-694A-4DA0-83AE-4B5832D481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42" y="2694833"/>
            <a:ext cx="965690" cy="848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164C9C-C7AD-47E3-95C6-13383A13DC54}"/>
                  </a:ext>
                </a:extLst>
              </p:cNvPr>
              <p:cNvSpPr/>
              <p:nvPr/>
            </p:nvSpPr>
            <p:spPr>
              <a:xfrm>
                <a:off x="809094" y="503673"/>
                <a:ext cx="1079486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Câu 7</a:t>
                </a:r>
              </a:p>
              <a:p>
                <a:pPr algn="ctr"/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Chọn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dấu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"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&gt;"</m:t>
                    </m:r>
                    <m:r>
                      <a:rPr lang="en-US" sz="28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;"&lt;";"=“</m:t>
                    </m:r>
                  </m:oMath>
                </a14:m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thích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cho</a:t>
                </a:r>
                <a:endParaRPr lang="en-US" sz="2800" dirty="0">
                  <a:solidFill>
                    <a:srgbClr val="1A0DAB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164C9C-C7AD-47E3-95C6-13383A13D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94" y="503673"/>
                <a:ext cx="10794861" cy="954107"/>
              </a:xfrm>
              <a:prstGeom prst="rect">
                <a:avLst/>
              </a:prstGeom>
              <a:blipFill>
                <a:blip r:embed="rId13"/>
                <a:stretch>
                  <a:fillRect t="-769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704B4D-09A8-440A-9DE5-C79D2747E7D8}"/>
              </a:ext>
            </a:extLst>
          </p:cNvPr>
          <p:cNvSpPr/>
          <p:nvPr/>
        </p:nvSpPr>
        <p:spPr>
          <a:xfrm>
            <a:off x="9691313" y="884142"/>
            <a:ext cx="606055" cy="480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647722-9AC4-491F-B468-4518FCE180DD}"/>
                  </a:ext>
                </a:extLst>
              </p:cNvPr>
              <p:cNvSpPr txBox="1"/>
              <p:nvPr/>
            </p:nvSpPr>
            <p:spPr>
              <a:xfrm>
                <a:off x="4157330" y="1686604"/>
                <a:ext cx="54833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𝟑𝟒𝟓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𝟏𝟕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𝟐𝟐𝟓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𝟑𝟒𝟓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647722-9AC4-491F-B468-4518FCE18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330" y="1686604"/>
                <a:ext cx="5483340" cy="461665"/>
              </a:xfrm>
              <a:prstGeom prst="rect">
                <a:avLst/>
              </a:prstGeom>
              <a:blipFill>
                <a:blip r:embed="rId14"/>
                <a:stretch>
                  <a:fillRect l="-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18ACC20-37CA-434A-8D79-3BC1E9EC370F}"/>
              </a:ext>
            </a:extLst>
          </p:cNvPr>
          <p:cNvSpPr/>
          <p:nvPr/>
        </p:nvSpPr>
        <p:spPr>
          <a:xfrm>
            <a:off x="7639493" y="1673997"/>
            <a:ext cx="606055" cy="480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987AAE9-22C2-4F4B-A45D-F1248221918B}"/>
              </a:ext>
            </a:extLst>
          </p:cNvPr>
          <p:cNvSpPr/>
          <p:nvPr/>
        </p:nvSpPr>
        <p:spPr>
          <a:xfrm>
            <a:off x="7639493" y="1668165"/>
            <a:ext cx="606055" cy="4801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703C0D-17E5-42A0-91A8-4E2762742131}"/>
                  </a:ext>
                </a:extLst>
              </p:cNvPr>
              <p:cNvSpPr txBox="1"/>
              <p:nvPr/>
            </p:nvSpPr>
            <p:spPr>
              <a:xfrm>
                <a:off x="4511001" y="2029176"/>
                <a:ext cx="54833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𝟏𝟑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𝟗𝟗𝟗𝟏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703C0D-17E5-42A0-91A8-4E2762742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01" y="2029176"/>
                <a:ext cx="5483340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370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nature, plant&#10;&#10;Description automatically generated">
            <a:extLst>
              <a:ext uri="{FF2B5EF4-FFF2-40B4-BE49-F238E27FC236}">
                <a16:creationId xmlns:a16="http://schemas.microsoft.com/office/drawing/2014/main" id="{F7AF9432-B3E1-4ED1-8F71-76970DC41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C84F3-7205-4A3F-BE8A-86987335E1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20160" y="192238"/>
            <a:ext cx="4470400" cy="5469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TRÒ CHƠI: RÙA VÀ THỎ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D101D43-FBB8-41BA-A31E-CE02F18B7F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00" b="98700" l="2500" r="98000">
                        <a14:foregroundMark x1="71167" y1="10300" x2="63833" y2="21600"/>
                        <a14:foregroundMark x1="63833" y1="21600" x2="63333" y2="8300"/>
                        <a14:foregroundMark x1="63333" y1="8300" x2="76167" y2="13300"/>
                        <a14:foregroundMark x1="64667" y1="6100" x2="52000" y2="6100"/>
                        <a14:foregroundMark x1="59667" y1="4700" x2="78167" y2="17100"/>
                        <a14:foregroundMark x1="78167" y1="17100" x2="56667" y2="35500"/>
                        <a14:foregroundMark x1="56667" y1="35500" x2="32667" y2="26800"/>
                        <a14:foregroundMark x1="32667" y1="26800" x2="41333" y2="9300"/>
                        <a14:foregroundMark x1="41333" y1="9300" x2="61333" y2="3900"/>
                        <a14:foregroundMark x1="61333" y1="3900" x2="62500" y2="3900"/>
                        <a14:foregroundMark x1="5000" y1="34300" x2="6833" y2="40100"/>
                        <a14:foregroundMark x1="15833" y1="32900" x2="15833" y2="32900"/>
                        <a14:foregroundMark x1="15833" y1="32900" x2="15833" y2="32900"/>
                        <a14:foregroundMark x1="15833" y1="32400" x2="15833" y2="32400"/>
                        <a14:foregroundMark x1="16500" y1="32400" x2="16500" y2="32400"/>
                        <a14:foregroundMark x1="17167" y1="32900" x2="15000" y2="33500"/>
                        <a14:foregroundMark x1="19000" y1="32400" x2="2500" y2="35100"/>
                        <a14:foregroundMark x1="18333" y1="32900" x2="14667" y2="32200"/>
                        <a14:foregroundMark x1="17667" y1="32200" x2="13667" y2="32700"/>
                        <a14:foregroundMark x1="7500" y1="32200" x2="6167" y2="34000"/>
                        <a14:foregroundMark x1="91167" y1="53200" x2="95667" y2="66600"/>
                        <a14:foregroundMark x1="95667" y1="66600" x2="95500" y2="66700"/>
                        <a14:foregroundMark x1="83000" y1="63300" x2="82667" y2="65400"/>
                        <a14:foregroundMark x1="97333" y1="68300" x2="97333" y2="68900"/>
                        <a14:foregroundMark x1="98000" y1="56100" x2="93500" y2="68700"/>
                        <a14:foregroundMark x1="93500" y1="68700" x2="86167" y2="68900"/>
                        <a14:foregroundMark x1="97667" y1="64900" x2="98000" y2="68900"/>
                        <a14:foregroundMark x1="9333" y1="76300" x2="18000" y2="80800"/>
                        <a14:foregroundMark x1="9333" y1="75800" x2="14333" y2="79200"/>
                        <a14:foregroundMark x1="10000" y1="75300" x2="8333" y2="77900"/>
                        <a14:foregroundMark x1="11167" y1="74700" x2="10333" y2="75300"/>
                        <a14:foregroundMark x1="10833" y1="74700" x2="7167" y2="77400"/>
                        <a14:foregroundMark x1="9333" y1="75000" x2="6500" y2="76300"/>
                        <a14:foregroundMark x1="60000" y1="90400" x2="59167" y2="98100"/>
                        <a14:foregroundMark x1="52500" y1="96800" x2="52500" y2="9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0960" y="5212700"/>
            <a:ext cx="1219200" cy="1645300"/>
          </a:xfrm>
          <a:prstGeom prst="rect">
            <a:avLst/>
          </a:prstGeom>
        </p:spPr>
      </p:pic>
      <p:pic>
        <p:nvPicPr>
          <p:cNvPr id="7" name="Picture 6" descr="A toy figurine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342175BD-760E-4FC2-88C9-46971DEF7C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00" b="97200" l="10000" r="90000">
                        <a14:foregroundMark x1="41778" y1="6600" x2="41111" y2="29200"/>
                        <a14:foregroundMark x1="41111" y1="29200" x2="44778" y2="38400"/>
                        <a14:foregroundMark x1="44778" y1="38400" x2="45222" y2="38800"/>
                        <a14:foregroundMark x1="46667" y1="14800" x2="46111" y2="35600"/>
                        <a14:foregroundMark x1="46111" y1="35600" x2="46222" y2="35800"/>
                        <a14:foregroundMark x1="52111" y1="30000" x2="55889" y2="21200"/>
                        <a14:foregroundMark x1="55889" y1="21200" x2="60778" y2="18400"/>
                        <a14:foregroundMark x1="60778" y1="18400" x2="61000" y2="28400"/>
                        <a14:foregroundMark x1="61000" y1="28400" x2="54333" y2="32200"/>
                        <a14:foregroundMark x1="54333" y1="32200" x2="50556" y2="39400"/>
                        <a14:foregroundMark x1="50556" y1="39400" x2="51556" y2="46600"/>
                        <a14:foregroundMark x1="60889" y1="60000" x2="56444" y2="66200"/>
                        <a14:foregroundMark x1="44000" y1="66000" x2="38333" y2="87600"/>
                        <a14:foregroundMark x1="33556" y1="92400" x2="37111" y2="95800"/>
                        <a14:foregroundMark x1="48000" y1="85000" x2="51222" y2="68200"/>
                        <a14:foregroundMark x1="51222" y1="68200" x2="52444" y2="65800"/>
                        <a14:foregroundMark x1="53222" y1="96800" x2="56444" y2="95400"/>
                        <a14:foregroundMark x1="32889" y1="97200" x2="37444" y2="9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55" t="-480" r="32489" b="1750"/>
          <a:stretch/>
        </p:blipFill>
        <p:spPr>
          <a:xfrm>
            <a:off x="4191000" y="4559663"/>
            <a:ext cx="1219200" cy="1799815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A873279-CF61-440E-B8BD-0B4AD41A7B5A}"/>
              </a:ext>
            </a:extLst>
          </p:cNvPr>
          <p:cNvSpPr/>
          <p:nvPr/>
        </p:nvSpPr>
        <p:spPr>
          <a:xfrm>
            <a:off x="4917440" y="3231197"/>
            <a:ext cx="2133600" cy="1325563"/>
          </a:xfrm>
          <a:prstGeom prst="cloudCallout">
            <a:avLst>
              <a:gd name="adj1" fmla="val -36547"/>
              <a:gd name="adj2" fmla="val 70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+mj-lt"/>
                <a:cs typeface="Arial" panose="020B0604020202020204" pitchFamily="34" charset="0"/>
              </a:rPr>
              <a:t>Chúng</a:t>
            </a:r>
            <a:r>
              <a:rPr lang="en-US" dirty="0">
                <a:latin typeface="+mj-lt"/>
                <a:cs typeface="Arial" panose="020B0604020202020204" pitchFamily="34" charset="0"/>
              </a:rPr>
              <a:t> ta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đua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lần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nữa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nhé</a:t>
            </a:r>
            <a:r>
              <a:rPr lang="en-US" dirty="0"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DDF22CB-13F1-42BD-BA31-FA5BB7C5B3BA}"/>
              </a:ext>
            </a:extLst>
          </p:cNvPr>
          <p:cNvSpPr/>
          <p:nvPr/>
        </p:nvSpPr>
        <p:spPr>
          <a:xfrm>
            <a:off x="1940560" y="4114800"/>
            <a:ext cx="1219200" cy="924560"/>
          </a:xfrm>
          <a:prstGeom prst="cloudCallout">
            <a:avLst>
              <a:gd name="adj1" fmla="val 30000"/>
              <a:gd name="adj2" fmla="val 5920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OK.</a:t>
            </a:r>
          </a:p>
        </p:txBody>
      </p:sp>
      <p:sp>
        <p:nvSpPr>
          <p:cNvPr id="3" name="Arrow: Striped Right 2">
            <a:hlinkClick r:id="rId7" action="ppaction://hlinksldjump"/>
            <a:extLst>
              <a:ext uri="{FF2B5EF4-FFF2-40B4-BE49-F238E27FC236}">
                <a16:creationId xmlns:a16="http://schemas.microsoft.com/office/drawing/2014/main" id="{5DABEF0F-B0A2-4CE1-BABF-8658A78B75DC}"/>
              </a:ext>
            </a:extLst>
          </p:cNvPr>
          <p:cNvSpPr/>
          <p:nvPr/>
        </p:nvSpPr>
        <p:spPr>
          <a:xfrm>
            <a:off x="10190480" y="5819371"/>
            <a:ext cx="1066800" cy="98620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BẮT ĐẦU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D622ADD-22CA-4D6B-B83F-FB8D0F991235}"/>
              </a:ext>
            </a:extLst>
          </p:cNvPr>
          <p:cNvSpPr/>
          <p:nvPr/>
        </p:nvSpPr>
        <p:spPr>
          <a:xfrm>
            <a:off x="2123440" y="964248"/>
            <a:ext cx="8036560" cy="189992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Hướng</a:t>
            </a:r>
            <a:r>
              <a:rPr lang="en-US" sz="1400" dirty="0"/>
              <a:t> </a:t>
            </a:r>
            <a:r>
              <a:rPr lang="en-US" sz="1400" dirty="0" err="1"/>
              <a:t>dẫn</a:t>
            </a:r>
            <a:r>
              <a:rPr lang="en-US" sz="1400" dirty="0"/>
              <a:t> </a:t>
            </a:r>
            <a:r>
              <a:rPr lang="en-US" sz="1400" dirty="0" err="1"/>
              <a:t>chơi</a:t>
            </a:r>
            <a:r>
              <a:rPr lang="en-US" sz="1400" dirty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00" dirty="0" err="1"/>
              <a:t>Rùa</a:t>
            </a:r>
            <a:r>
              <a:rPr lang="en-US" sz="1400" dirty="0"/>
              <a:t> </a:t>
            </a:r>
            <a:r>
              <a:rPr lang="en-US" sz="1400" dirty="0" err="1"/>
              <a:t>và</a:t>
            </a:r>
            <a:r>
              <a:rPr lang="en-US" sz="1400" dirty="0"/>
              <a:t> </a:t>
            </a:r>
            <a:r>
              <a:rPr lang="en-US" sz="1400" dirty="0" err="1"/>
              <a:t>thỏ</a:t>
            </a:r>
            <a:r>
              <a:rPr lang="en-US" sz="1400" dirty="0"/>
              <a:t> </a:t>
            </a:r>
            <a:r>
              <a:rPr lang="en-US" sz="1400" dirty="0" err="1"/>
              <a:t>sẽ</a:t>
            </a:r>
            <a:r>
              <a:rPr lang="en-US" sz="1400" dirty="0"/>
              <a:t> </a:t>
            </a:r>
            <a:r>
              <a:rPr lang="en-US" sz="1400" dirty="0" err="1"/>
              <a:t>chạy</a:t>
            </a:r>
            <a:r>
              <a:rPr lang="en-US" sz="1400" dirty="0"/>
              <a:t> </a:t>
            </a:r>
            <a:r>
              <a:rPr lang="en-US" sz="1400" dirty="0" err="1"/>
              <a:t>đua</a:t>
            </a:r>
            <a:r>
              <a:rPr lang="en-US" sz="1400" dirty="0"/>
              <a:t> </a:t>
            </a:r>
            <a:r>
              <a:rPr lang="en-US" sz="1400" dirty="0" err="1"/>
              <a:t>với</a:t>
            </a:r>
            <a:r>
              <a:rPr lang="en-US" sz="1400" dirty="0"/>
              <a:t> </a:t>
            </a:r>
            <a:r>
              <a:rPr lang="en-US" sz="1400" dirty="0" err="1"/>
              <a:t>nhau</a:t>
            </a:r>
            <a:r>
              <a:rPr lang="en-US" sz="1400" dirty="0"/>
              <a:t> </a:t>
            </a:r>
            <a:r>
              <a:rPr lang="en-US" sz="1400" dirty="0" err="1"/>
              <a:t>về</a:t>
            </a:r>
            <a:r>
              <a:rPr lang="en-US" sz="1400" dirty="0"/>
              <a:t> </a:t>
            </a:r>
            <a:r>
              <a:rPr lang="en-US" sz="1400" dirty="0" err="1"/>
              <a:t>đích</a:t>
            </a:r>
            <a:r>
              <a:rPr lang="en-US" sz="14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00" dirty="0" err="1"/>
              <a:t>Mỗi</a:t>
            </a:r>
            <a:r>
              <a:rPr lang="en-US" sz="1400" dirty="0"/>
              <a:t> </a:t>
            </a:r>
            <a:r>
              <a:rPr lang="en-US" sz="1400" dirty="0" err="1"/>
              <a:t>bạn</a:t>
            </a:r>
            <a:r>
              <a:rPr lang="en-US" sz="1400" dirty="0"/>
              <a:t> </a:t>
            </a:r>
            <a:r>
              <a:rPr lang="en-US" sz="1400" dirty="0" err="1"/>
              <a:t>phải</a:t>
            </a:r>
            <a:r>
              <a:rPr lang="en-US" sz="1400" dirty="0"/>
              <a:t> </a:t>
            </a:r>
            <a:r>
              <a:rPr lang="en-US" sz="1400" dirty="0" err="1"/>
              <a:t>trả</a:t>
            </a:r>
            <a:r>
              <a:rPr lang="en-US" sz="1400" dirty="0"/>
              <a:t> </a:t>
            </a:r>
            <a:r>
              <a:rPr lang="en-US" sz="1400" dirty="0" err="1"/>
              <a:t>lời</a:t>
            </a:r>
            <a:r>
              <a:rPr lang="en-US" sz="1400" dirty="0"/>
              <a:t> </a:t>
            </a:r>
            <a:r>
              <a:rPr lang="en-US" sz="1400" dirty="0" err="1"/>
              <a:t>đúng</a:t>
            </a:r>
            <a:r>
              <a:rPr lang="en-US" sz="1400" dirty="0"/>
              <a:t> 3 </a:t>
            </a:r>
            <a:r>
              <a:rPr lang="en-US" sz="1400" dirty="0" err="1"/>
              <a:t>câu</a:t>
            </a:r>
            <a:r>
              <a:rPr lang="en-US" sz="1400" dirty="0"/>
              <a:t> </a:t>
            </a:r>
            <a:r>
              <a:rPr lang="en-US" sz="1400" dirty="0" err="1"/>
              <a:t>hỏi</a:t>
            </a:r>
            <a:r>
              <a:rPr lang="en-US" sz="1400" dirty="0"/>
              <a:t> </a:t>
            </a:r>
            <a:r>
              <a:rPr lang="en-US" sz="1400" dirty="0" err="1"/>
              <a:t>mới</a:t>
            </a:r>
            <a:r>
              <a:rPr lang="en-US" sz="1400" dirty="0"/>
              <a:t> </a:t>
            </a:r>
            <a:r>
              <a:rPr lang="en-US" sz="1400" dirty="0" err="1"/>
              <a:t>về</a:t>
            </a:r>
            <a:r>
              <a:rPr lang="en-US" sz="1400" dirty="0"/>
              <a:t> </a:t>
            </a:r>
            <a:r>
              <a:rPr lang="en-US" sz="1400" dirty="0" err="1"/>
              <a:t>đích</a:t>
            </a:r>
            <a:r>
              <a:rPr lang="en-US" sz="1400" dirty="0"/>
              <a:t> </a:t>
            </a:r>
            <a:r>
              <a:rPr lang="en-US" sz="1400" dirty="0" err="1"/>
              <a:t>được</a:t>
            </a:r>
            <a:r>
              <a:rPr lang="en-US" sz="14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dirty="0"/>
              <a:t> </a:t>
            </a:r>
            <a:r>
              <a:rPr lang="en-US" sz="1400" dirty="0" err="1"/>
              <a:t>các</a:t>
            </a:r>
            <a:r>
              <a:rPr lang="en-US" sz="1400" dirty="0"/>
              <a:t> </a:t>
            </a:r>
            <a:r>
              <a:rPr lang="en-US" sz="1400" dirty="0" err="1"/>
              <a:t>số</a:t>
            </a:r>
            <a:r>
              <a:rPr lang="en-US" sz="1400" dirty="0"/>
              <a:t> 1, 2, 3 </a:t>
            </a:r>
            <a:r>
              <a:rPr lang="en-US" sz="1400" dirty="0" err="1"/>
              <a:t>để</a:t>
            </a:r>
            <a:r>
              <a:rPr lang="en-US" sz="1400" dirty="0"/>
              <a:t> </a:t>
            </a:r>
            <a:r>
              <a:rPr lang="en-US" sz="1400" dirty="0" err="1"/>
              <a:t>đi</a:t>
            </a:r>
            <a:r>
              <a:rPr lang="en-US" sz="1400" dirty="0"/>
              <a:t> </a:t>
            </a:r>
            <a:r>
              <a:rPr lang="en-US" sz="1400" dirty="0" err="1"/>
              <a:t>đến</a:t>
            </a:r>
            <a:r>
              <a:rPr lang="en-US" sz="1400" dirty="0"/>
              <a:t> slide </a:t>
            </a:r>
            <a:r>
              <a:rPr lang="en-US" sz="1400" dirty="0" err="1"/>
              <a:t>câu</a:t>
            </a:r>
            <a:r>
              <a:rPr lang="en-US" sz="1400" dirty="0"/>
              <a:t> </a:t>
            </a:r>
            <a:r>
              <a:rPr lang="en-US" sz="1400" dirty="0" err="1"/>
              <a:t>hỏi</a:t>
            </a:r>
            <a:r>
              <a:rPr lang="en-US" sz="14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dirty="0"/>
              <a:t> </a:t>
            </a:r>
            <a:r>
              <a:rPr lang="en-US" sz="1400" dirty="0" err="1"/>
              <a:t>biểu</a:t>
            </a:r>
            <a:r>
              <a:rPr lang="en-US" sz="1400" dirty="0"/>
              <a:t> </a:t>
            </a:r>
            <a:r>
              <a:rPr lang="en-US" sz="1400" dirty="0" err="1"/>
              <a:t>tương</a:t>
            </a:r>
            <a:r>
              <a:rPr lang="en-US" sz="1400" dirty="0"/>
              <a:t> </a:t>
            </a:r>
            <a:r>
              <a:rPr lang="en-US" sz="1400" dirty="0" err="1"/>
              <a:t>ngôi</a:t>
            </a:r>
            <a:r>
              <a:rPr lang="en-US" sz="1400" dirty="0"/>
              <a:t> </a:t>
            </a:r>
            <a:r>
              <a:rPr lang="en-US" sz="1400" dirty="0" err="1"/>
              <a:t>nhà</a:t>
            </a:r>
            <a:r>
              <a:rPr lang="en-US" sz="1400" dirty="0"/>
              <a:t> </a:t>
            </a:r>
            <a:r>
              <a:rPr lang="en-US" sz="1400" dirty="0" err="1"/>
              <a:t>để</a:t>
            </a:r>
            <a:r>
              <a:rPr lang="en-US" sz="1400" dirty="0"/>
              <a:t> </a:t>
            </a:r>
            <a:r>
              <a:rPr lang="en-US" sz="1400" dirty="0" err="1"/>
              <a:t>về</a:t>
            </a:r>
            <a:r>
              <a:rPr lang="en-US" sz="1400" dirty="0"/>
              <a:t> </a:t>
            </a:r>
            <a:r>
              <a:rPr lang="en-US" sz="1400" dirty="0" err="1"/>
              <a:t>trang</a:t>
            </a:r>
            <a:r>
              <a:rPr lang="en-US" sz="1400" dirty="0"/>
              <a:t> </a:t>
            </a:r>
            <a:r>
              <a:rPr lang="en-US" sz="1400" dirty="0" err="1"/>
              <a:t>đua</a:t>
            </a:r>
            <a:r>
              <a:rPr lang="en-US" sz="14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dirty="0"/>
              <a:t> </a:t>
            </a:r>
            <a:r>
              <a:rPr lang="en-US" sz="1400" dirty="0" err="1"/>
              <a:t>rùa</a:t>
            </a:r>
            <a:r>
              <a:rPr lang="en-US" sz="1400" dirty="0"/>
              <a:t> </a:t>
            </a:r>
            <a:r>
              <a:rPr lang="en-US" sz="1400" dirty="0" err="1"/>
              <a:t>nếu</a:t>
            </a:r>
            <a:r>
              <a:rPr lang="en-US" sz="1400" dirty="0"/>
              <a:t> </a:t>
            </a:r>
            <a:r>
              <a:rPr lang="en-US" sz="1400" dirty="0" err="1"/>
              <a:t>rùa</a:t>
            </a:r>
            <a:r>
              <a:rPr lang="en-US" sz="1400" dirty="0"/>
              <a:t> </a:t>
            </a:r>
            <a:r>
              <a:rPr lang="en-US" sz="1400" dirty="0" err="1"/>
              <a:t>đi</a:t>
            </a:r>
            <a:r>
              <a:rPr lang="en-US" sz="1400" dirty="0"/>
              <a:t> </a:t>
            </a:r>
            <a:r>
              <a:rPr lang="en-US" sz="1400" dirty="0" err="1"/>
              <a:t>tiếp</a:t>
            </a:r>
            <a:endParaRPr lang="en-US" sz="1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dirty="0"/>
              <a:t> </a:t>
            </a:r>
            <a:r>
              <a:rPr lang="en-US" sz="1400" dirty="0" err="1"/>
              <a:t>thỏ</a:t>
            </a:r>
            <a:r>
              <a:rPr lang="en-US" sz="1400" dirty="0"/>
              <a:t> </a:t>
            </a:r>
            <a:r>
              <a:rPr lang="en-US" sz="1400" dirty="0" err="1"/>
              <a:t>nếu</a:t>
            </a:r>
            <a:r>
              <a:rPr lang="en-US" sz="1400" dirty="0"/>
              <a:t> </a:t>
            </a:r>
            <a:r>
              <a:rPr lang="en-US" sz="1400" dirty="0" err="1"/>
              <a:t>thỏ</a:t>
            </a:r>
            <a:r>
              <a:rPr lang="en-US" sz="1400" dirty="0"/>
              <a:t> </a:t>
            </a:r>
            <a:r>
              <a:rPr lang="en-US" sz="1400" dirty="0" err="1"/>
              <a:t>đi</a:t>
            </a:r>
            <a:r>
              <a:rPr lang="en-US" sz="1400" dirty="0"/>
              <a:t> </a:t>
            </a:r>
            <a:r>
              <a:rPr lang="en-US" sz="1400" dirty="0" err="1"/>
              <a:t>tiếp</a:t>
            </a:r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9424EA-200A-468E-938D-F84E581E70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24" cy="4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65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Picture1aa (2).png">
            <a:extLst>
              <a:ext uri="{FF2B5EF4-FFF2-40B4-BE49-F238E27FC236}">
                <a16:creationId xmlns:a16="http://schemas.microsoft.com/office/drawing/2014/main" id="{EF3D550E-F3A5-4BBE-889A-860582CD2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214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1a.png">
            <a:hlinkClick r:id="rId6" action="ppaction://hlinksldjump"/>
            <a:extLst>
              <a:ext uri="{FF2B5EF4-FFF2-40B4-BE49-F238E27FC236}">
                <a16:creationId xmlns:a16="http://schemas.microsoft.com/office/drawing/2014/main" id="{4BC46344-D97D-48ED-98EB-85C06673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670" y="-85025"/>
            <a:ext cx="1728836" cy="8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au c">
                <a:extLst>
                  <a:ext uri="{FF2B5EF4-FFF2-40B4-BE49-F238E27FC236}">
                    <a16:creationId xmlns:a16="http://schemas.microsoft.com/office/drawing/2014/main" id="{A5D52306-8098-441C-984D-E54D8B407851}"/>
                  </a:ext>
                </a:extLst>
              </p:cNvPr>
              <p:cNvSpPr/>
              <p:nvPr/>
            </p:nvSpPr>
            <p:spPr>
              <a:xfrm>
                <a:off x="1956864" y="5237416"/>
                <a:ext cx="4466936" cy="924979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22</m:t>
                    </m:r>
                  </m:oMath>
                </a14:m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caau c">
                <a:extLst>
                  <a:ext uri="{FF2B5EF4-FFF2-40B4-BE49-F238E27FC236}">
                    <a16:creationId xmlns:a16="http://schemas.microsoft.com/office/drawing/2014/main" id="{A5D52306-8098-441C-984D-E54D8B4078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864" y="5237416"/>
                <a:ext cx="4466936" cy="924979"/>
              </a:xfrm>
              <a:prstGeom prst="roundRect">
                <a:avLst/>
              </a:prstGeom>
              <a:blipFill>
                <a:blip r:embed="rId9"/>
                <a:stretch>
                  <a:fillRect l="-1224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u b">
                <a:extLst>
                  <a:ext uri="{FF2B5EF4-FFF2-40B4-BE49-F238E27FC236}">
                    <a16:creationId xmlns:a16="http://schemas.microsoft.com/office/drawing/2014/main" id="{3707794B-E43E-46F7-AE8C-699BFCA6A6F1}"/>
                  </a:ext>
                </a:extLst>
              </p:cNvPr>
              <p:cNvSpPr/>
              <p:nvPr/>
            </p:nvSpPr>
            <p:spPr>
              <a:xfrm>
                <a:off x="1972209" y="4123650"/>
                <a:ext cx="4466936" cy="848637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36.</m:t>
                    </m:r>
                  </m:oMath>
                </a14:m>
                <a:endParaRPr lang="en-US" sz="280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au b">
                <a:extLst>
                  <a:ext uri="{FF2B5EF4-FFF2-40B4-BE49-F238E27FC236}">
                    <a16:creationId xmlns:a16="http://schemas.microsoft.com/office/drawing/2014/main" id="{3707794B-E43E-46F7-AE8C-699BFCA6A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209" y="4123650"/>
                <a:ext cx="4466936" cy="848637"/>
              </a:xfrm>
              <a:prstGeom prst="roundRect">
                <a:avLst/>
              </a:prstGeom>
              <a:blipFill>
                <a:blip r:embed="rId10"/>
                <a:stretch>
                  <a:fillRect l="-1362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u a">
                <a:extLst>
                  <a:ext uri="{FF2B5EF4-FFF2-40B4-BE49-F238E27FC236}">
                    <a16:creationId xmlns:a16="http://schemas.microsoft.com/office/drawing/2014/main" id="{A5A4AE37-20CE-4C38-A51A-EC48E762FB6D}"/>
                  </a:ext>
                </a:extLst>
              </p:cNvPr>
              <p:cNvSpPr/>
              <p:nvPr/>
            </p:nvSpPr>
            <p:spPr>
              <a:xfrm>
                <a:off x="7176974" y="5296711"/>
                <a:ext cx="4466936" cy="924979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en-US" sz="32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34</m:t>
                    </m:r>
                  </m:oMath>
                </a14:m>
                <a:r>
                  <a:rPr lang="en-US" sz="32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cau a">
                <a:extLst>
                  <a:ext uri="{FF2B5EF4-FFF2-40B4-BE49-F238E27FC236}">
                    <a16:creationId xmlns:a16="http://schemas.microsoft.com/office/drawing/2014/main" id="{A5A4AE37-20CE-4C38-A51A-EC48E762FB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974" y="5296711"/>
                <a:ext cx="4466936" cy="924979"/>
              </a:xfrm>
              <a:prstGeom prst="roundRect">
                <a:avLst/>
              </a:prstGeom>
              <a:blipFill>
                <a:blip r:embed="rId11"/>
                <a:stretch>
                  <a:fillRect l="-1905" b="-1948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au d">
                <a:extLst>
                  <a:ext uri="{FF2B5EF4-FFF2-40B4-BE49-F238E27FC236}">
                    <a16:creationId xmlns:a16="http://schemas.microsoft.com/office/drawing/2014/main" id="{541DAB64-3083-4D11-A494-9EC51007D661}"/>
                  </a:ext>
                </a:extLst>
              </p:cNvPr>
              <p:cNvSpPr/>
              <p:nvPr/>
            </p:nvSpPr>
            <p:spPr>
              <a:xfrm>
                <a:off x="7182159" y="4123650"/>
                <a:ext cx="4466936" cy="924979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12.</m:t>
                    </m:r>
                  </m:oMath>
                </a14:m>
                <a:endParaRPr lang="en-US" sz="200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caau d">
                <a:extLst>
                  <a:ext uri="{FF2B5EF4-FFF2-40B4-BE49-F238E27FC236}">
                    <a16:creationId xmlns:a16="http://schemas.microsoft.com/office/drawing/2014/main" id="{541DAB64-3083-4D11-A494-9EC51007D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159" y="4123650"/>
                <a:ext cx="4466936" cy="924979"/>
              </a:xfrm>
              <a:prstGeom prst="roundRect">
                <a:avLst/>
              </a:prstGeom>
              <a:blipFill>
                <a:blip r:embed="rId12"/>
                <a:stretch>
                  <a:fillRect l="-1224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DCB25FD-AF63-41C0-8C8D-5B42E1BF9AF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412653" y="5277453"/>
            <a:ext cx="1062164" cy="849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282337-D173-438E-9E6D-526C9C58251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724299" y="5336747"/>
            <a:ext cx="965443" cy="84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8C2913-7C50-4FF4-AFFE-2E79F87D3E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60" y="4158008"/>
            <a:ext cx="965690" cy="8486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EE5157-694A-4DA0-83AE-4B5832D481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40" y="4117582"/>
            <a:ext cx="965690" cy="848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164C9C-C7AD-47E3-95C6-13383A13DC54}"/>
                  </a:ext>
                </a:extLst>
              </p:cNvPr>
              <p:cNvSpPr/>
              <p:nvPr/>
            </p:nvSpPr>
            <p:spPr>
              <a:xfrm>
                <a:off x="822494" y="386808"/>
                <a:ext cx="1079486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Câu 8</a:t>
                </a:r>
              </a:p>
              <a:p>
                <a:pPr algn="just"/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Bạn Nam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muốn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điền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1, 2, 3, 4, 5, 6, 7, 8, 9 </m:t>
                    </m:r>
                  </m:oMath>
                </a14:m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vào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ô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trống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ở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bảng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bên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dưới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sao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tổng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ở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hàng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cột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chéo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tổng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bốn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ở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bốn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ô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tô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đậm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màu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xanh</a:t>
                </a:r>
                <a:r>
                  <a:rPr lang="en-US" sz="2400" dirty="0">
                    <a:solidFill>
                      <a:srgbClr val="1A0DAB"/>
                    </a:solidFill>
                    <a:latin typeface="+mj-lt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164C9C-C7AD-47E3-95C6-13383A13D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94" y="386808"/>
                <a:ext cx="10794861" cy="1569660"/>
              </a:xfrm>
              <a:prstGeom prst="rect">
                <a:avLst/>
              </a:prstGeom>
              <a:blipFill>
                <a:blip r:embed="rId16"/>
                <a:stretch>
                  <a:fillRect l="-903" t="-3101" r="-847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185E3E-7D63-4DAA-B1DD-D23632AACFD7}"/>
              </a:ext>
            </a:extLst>
          </p:cNvPr>
          <p:cNvSpPr/>
          <p:nvPr/>
        </p:nvSpPr>
        <p:spPr>
          <a:xfrm>
            <a:off x="10319260" y="1790214"/>
            <a:ext cx="123461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A4ED8A-C281-4163-AA18-8766501FD4C7}"/>
              </a:ext>
            </a:extLst>
          </p:cNvPr>
          <p:cNvSpPr/>
          <p:nvPr/>
        </p:nvSpPr>
        <p:spPr>
          <a:xfrm>
            <a:off x="4744720" y="2076072"/>
            <a:ext cx="636648" cy="636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C0B204-6A54-4E96-AB7F-49D429C77F90}"/>
              </a:ext>
            </a:extLst>
          </p:cNvPr>
          <p:cNvSpPr/>
          <p:nvPr/>
        </p:nvSpPr>
        <p:spPr>
          <a:xfrm>
            <a:off x="5393277" y="2076072"/>
            <a:ext cx="636648" cy="6366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06FF88-60F1-48E5-A1FD-0AC51A8BBB68}"/>
              </a:ext>
            </a:extLst>
          </p:cNvPr>
          <p:cNvSpPr/>
          <p:nvPr/>
        </p:nvSpPr>
        <p:spPr>
          <a:xfrm>
            <a:off x="6031608" y="2076072"/>
            <a:ext cx="636648" cy="636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DC68F7-C82C-46BC-B185-DA298FCCA975}"/>
              </a:ext>
            </a:extLst>
          </p:cNvPr>
          <p:cNvSpPr/>
          <p:nvPr/>
        </p:nvSpPr>
        <p:spPr>
          <a:xfrm>
            <a:off x="4747249" y="3373993"/>
            <a:ext cx="636648" cy="6366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9374AC-7E30-43F6-AAD1-6E672464C1AC}"/>
              </a:ext>
            </a:extLst>
          </p:cNvPr>
          <p:cNvSpPr/>
          <p:nvPr/>
        </p:nvSpPr>
        <p:spPr>
          <a:xfrm>
            <a:off x="5392683" y="3373993"/>
            <a:ext cx="636648" cy="6366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EA6DE9-8AC6-4FE2-BF67-46CA5EEBECF6}"/>
              </a:ext>
            </a:extLst>
          </p:cNvPr>
          <p:cNvSpPr/>
          <p:nvPr/>
        </p:nvSpPr>
        <p:spPr>
          <a:xfrm>
            <a:off x="6040980" y="2721241"/>
            <a:ext cx="636648" cy="636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EC27923-3AAA-4D9E-81DF-49FC02C0D22C}"/>
              </a:ext>
            </a:extLst>
          </p:cNvPr>
          <p:cNvSpPr/>
          <p:nvPr/>
        </p:nvSpPr>
        <p:spPr>
          <a:xfrm>
            <a:off x="5390267" y="2721241"/>
            <a:ext cx="636648" cy="636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EAF241-27EF-4D92-8438-F3E8570283AC}"/>
              </a:ext>
            </a:extLst>
          </p:cNvPr>
          <p:cNvSpPr/>
          <p:nvPr/>
        </p:nvSpPr>
        <p:spPr>
          <a:xfrm>
            <a:off x="4749557" y="2722210"/>
            <a:ext cx="636648" cy="636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433CA4-0617-4BCF-B57F-16270D108083}"/>
              </a:ext>
            </a:extLst>
          </p:cNvPr>
          <p:cNvSpPr/>
          <p:nvPr/>
        </p:nvSpPr>
        <p:spPr>
          <a:xfrm>
            <a:off x="6040980" y="3367446"/>
            <a:ext cx="636648" cy="636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9B24B760-21BE-4690-94F0-FC843DD5A187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13" y="4834696"/>
            <a:ext cx="9652842" cy="1666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AA3DB30-9343-487F-ADE9-75B09E4BEFF4}"/>
              </a:ext>
            </a:extLst>
          </p:cNvPr>
          <p:cNvSpPr/>
          <p:nvPr/>
        </p:nvSpPr>
        <p:spPr>
          <a:xfrm>
            <a:off x="7016139" y="2063684"/>
            <a:ext cx="636648" cy="636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  <a:endParaRPr lang="en-US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B602C2-8ADA-4D68-BDF8-A1423BD0393C}"/>
              </a:ext>
            </a:extLst>
          </p:cNvPr>
          <p:cNvSpPr/>
          <p:nvPr/>
        </p:nvSpPr>
        <p:spPr>
          <a:xfrm>
            <a:off x="7664696" y="2063684"/>
            <a:ext cx="636648" cy="6366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9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CD9464-A9CB-443F-BAE1-AEB82E407ED1}"/>
              </a:ext>
            </a:extLst>
          </p:cNvPr>
          <p:cNvSpPr/>
          <p:nvPr/>
        </p:nvSpPr>
        <p:spPr>
          <a:xfrm>
            <a:off x="8303027" y="2063684"/>
            <a:ext cx="636648" cy="636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2</a:t>
            </a:r>
            <a:endParaRPr lang="en-US" sz="36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78F56E9-08BD-4786-9105-DFB8ABEBF3D3}"/>
              </a:ext>
            </a:extLst>
          </p:cNvPr>
          <p:cNvSpPr/>
          <p:nvPr/>
        </p:nvSpPr>
        <p:spPr>
          <a:xfrm>
            <a:off x="7018668" y="3361605"/>
            <a:ext cx="636648" cy="6366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8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852DCF7-B013-4E2F-934F-585DD96C2963}"/>
              </a:ext>
            </a:extLst>
          </p:cNvPr>
          <p:cNvSpPr/>
          <p:nvPr/>
        </p:nvSpPr>
        <p:spPr>
          <a:xfrm>
            <a:off x="7664102" y="3361605"/>
            <a:ext cx="636648" cy="6366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C6696FD-058F-4393-B757-456107D21E3D}"/>
              </a:ext>
            </a:extLst>
          </p:cNvPr>
          <p:cNvSpPr/>
          <p:nvPr/>
        </p:nvSpPr>
        <p:spPr>
          <a:xfrm>
            <a:off x="7661686" y="2708853"/>
            <a:ext cx="636648" cy="636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5</a:t>
            </a:r>
            <a:endParaRPr lang="en-US" sz="36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19587B-E1A6-43E2-A492-EE19765D43A9}"/>
              </a:ext>
            </a:extLst>
          </p:cNvPr>
          <p:cNvSpPr/>
          <p:nvPr/>
        </p:nvSpPr>
        <p:spPr>
          <a:xfrm>
            <a:off x="7020976" y="2709822"/>
            <a:ext cx="636648" cy="636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3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440ECA5-0FCD-4D36-8DE3-5721D2EE56FF}"/>
              </a:ext>
            </a:extLst>
          </p:cNvPr>
          <p:cNvSpPr/>
          <p:nvPr/>
        </p:nvSpPr>
        <p:spPr>
          <a:xfrm>
            <a:off x="8301766" y="3355058"/>
            <a:ext cx="636648" cy="636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6</a:t>
            </a:r>
            <a:endParaRPr lang="en-US" sz="36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BEE5F23-31AA-4470-9D8A-0223B03C02FA}"/>
              </a:ext>
            </a:extLst>
          </p:cNvPr>
          <p:cNvSpPr/>
          <p:nvPr/>
        </p:nvSpPr>
        <p:spPr>
          <a:xfrm>
            <a:off x="4527305" y="2573081"/>
            <a:ext cx="2280800" cy="979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7030A0"/>
                </a:solidFill>
              </a:rPr>
              <a:t>     ?   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52EB17AD-9504-4DAC-8741-BCE49D78A196}"/>
                  </a:ext>
                </a:extLst>
              </p:cNvPr>
              <p:cNvSpPr/>
              <p:nvPr/>
            </p:nvSpPr>
            <p:spPr>
              <a:xfrm>
                <a:off x="2201612" y="2832241"/>
                <a:ext cx="2032000" cy="37199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+?+7</m:t>
                      </m:r>
                      <m:r>
                        <a:rPr lang="en-US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52EB17AD-9504-4DAC-8741-BCE49D78A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612" y="2832241"/>
                <a:ext cx="2032000" cy="371992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89513D9-807D-406D-9E25-AFE6E514C7AB}"/>
              </a:ext>
            </a:extLst>
          </p:cNvPr>
          <p:cNvCxnSpPr/>
          <p:nvPr/>
        </p:nvCxnSpPr>
        <p:spPr>
          <a:xfrm>
            <a:off x="4202104" y="3077703"/>
            <a:ext cx="488758" cy="12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D7EB0958-53A9-40B5-8C8B-E9EEA66AE97C}"/>
              </a:ext>
            </a:extLst>
          </p:cNvPr>
          <p:cNvSpPr/>
          <p:nvPr/>
        </p:nvSpPr>
        <p:spPr>
          <a:xfrm>
            <a:off x="5911702" y="2063409"/>
            <a:ext cx="1030660" cy="2018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7030A0"/>
                </a:solidFill>
              </a:rPr>
              <a:t>  ?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 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DB384A40-9750-45ED-944A-9FCFFE9E9CFE}"/>
                  </a:ext>
                </a:extLst>
              </p:cNvPr>
              <p:cNvSpPr/>
              <p:nvPr/>
            </p:nvSpPr>
            <p:spPr>
              <a:xfrm>
                <a:off x="5266963" y="4420626"/>
                <a:ext cx="2032000" cy="37199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+7+?</m:t>
                      </m:r>
                      <m:r>
                        <a:rPr lang="en-US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DB384A40-9750-45ED-944A-9FCFFE9E9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963" y="4420626"/>
                <a:ext cx="2032000" cy="371992"/>
              </a:xfrm>
              <a:prstGeom prst="roundRect">
                <a:avLst/>
              </a:prstGeom>
              <a:blipFill>
                <a:blip r:embed="rId19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94EC03D-85DF-4A63-84B8-DF83EF79271F}"/>
              </a:ext>
            </a:extLst>
          </p:cNvPr>
          <p:cNvCxnSpPr/>
          <p:nvPr/>
        </p:nvCxnSpPr>
        <p:spPr>
          <a:xfrm>
            <a:off x="7267455" y="4666088"/>
            <a:ext cx="488758" cy="12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3B990CC-2835-4C61-9EDB-93513AB61B1B}"/>
              </a:ext>
            </a:extLst>
          </p:cNvPr>
          <p:cNvCxnSpPr>
            <a:cxnSpLocks/>
          </p:cNvCxnSpPr>
          <p:nvPr/>
        </p:nvCxnSpPr>
        <p:spPr>
          <a:xfrm flipV="1">
            <a:off x="6282963" y="4060383"/>
            <a:ext cx="0" cy="360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95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18711 0.0034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16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-0.18711 0.0018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18711 0.0018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93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-0.18711 0.0046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18711 0.0018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93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18711 0.0018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18711 -0.0004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-2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18711 -0.0004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3" grpId="0" animBg="1"/>
      <p:bldP spid="53" grpId="1" animBg="1"/>
      <p:bldP spid="54" grpId="0" animBg="1"/>
      <p:bldP spid="54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Picture1aa (2).png">
            <a:extLst>
              <a:ext uri="{FF2B5EF4-FFF2-40B4-BE49-F238E27FC236}">
                <a16:creationId xmlns:a16="http://schemas.microsoft.com/office/drawing/2014/main" id="{EF3D550E-F3A5-4BBE-889A-860582CD2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65" y="18136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1a.png">
            <a:hlinkClick r:id="rId5" action="ppaction://hlinksldjump"/>
            <a:extLst>
              <a:ext uri="{FF2B5EF4-FFF2-40B4-BE49-F238E27FC236}">
                <a16:creationId xmlns:a16="http://schemas.microsoft.com/office/drawing/2014/main" id="{4BC46344-D97D-48ED-98EB-85C06673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670" y="-85025"/>
            <a:ext cx="1728836" cy="8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au c">
                <a:extLst>
                  <a:ext uri="{FF2B5EF4-FFF2-40B4-BE49-F238E27FC236}">
                    <a16:creationId xmlns:a16="http://schemas.microsoft.com/office/drawing/2014/main" id="{A5D52306-8098-441C-984D-E54D8B407851}"/>
                  </a:ext>
                </a:extLst>
              </p:cNvPr>
              <p:cNvSpPr/>
              <p:nvPr/>
            </p:nvSpPr>
            <p:spPr>
              <a:xfrm>
                <a:off x="1967258" y="2706482"/>
                <a:ext cx="4466936" cy="924979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en-US" sz="2400" b="0" dirty="0">
                    <a:solidFill>
                      <a:srgbClr val="1A0DAB"/>
                    </a:solidFill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∈{0; 1; 2; 3</m:t>
                    </m:r>
                    <m:r>
                      <a:rPr lang="en-US" sz="2400" b="0" i="0" dirty="0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sz="2400" b="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au c">
                <a:extLst>
                  <a:ext uri="{FF2B5EF4-FFF2-40B4-BE49-F238E27FC236}">
                    <a16:creationId xmlns:a16="http://schemas.microsoft.com/office/drawing/2014/main" id="{A5D52306-8098-441C-984D-E54D8B4078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258" y="2706482"/>
                <a:ext cx="4466936" cy="924979"/>
              </a:xfrm>
              <a:prstGeom prst="roundRect">
                <a:avLst/>
              </a:prstGeom>
              <a:blipFill>
                <a:blip r:embed="rId8"/>
                <a:stretch>
                  <a:fillRect l="-545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u b">
                <a:extLst>
                  <a:ext uri="{FF2B5EF4-FFF2-40B4-BE49-F238E27FC236}">
                    <a16:creationId xmlns:a16="http://schemas.microsoft.com/office/drawing/2014/main" id="{3707794B-E43E-46F7-AE8C-699BFCA6A6F1}"/>
                  </a:ext>
                </a:extLst>
              </p:cNvPr>
              <p:cNvSpPr/>
              <p:nvPr/>
            </p:nvSpPr>
            <p:spPr>
              <a:xfrm>
                <a:off x="2053713" y="3888671"/>
                <a:ext cx="4466936" cy="848637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∈{0; 2; 3</m:t>
                    </m:r>
                    <m:r>
                      <a:rPr lang="en-US" sz="2800" dirty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au b">
                <a:extLst>
                  <a:ext uri="{FF2B5EF4-FFF2-40B4-BE49-F238E27FC236}">
                    <a16:creationId xmlns:a16="http://schemas.microsoft.com/office/drawing/2014/main" id="{3707794B-E43E-46F7-AE8C-699BFCA6A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713" y="3888671"/>
                <a:ext cx="4466936" cy="848637"/>
              </a:xfrm>
              <a:prstGeom prst="roundRect">
                <a:avLst/>
              </a:prstGeom>
              <a:blipFill>
                <a:blip r:embed="rId9"/>
                <a:stretch>
                  <a:fillRect l="-1361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u a">
                <a:extLst>
                  <a:ext uri="{FF2B5EF4-FFF2-40B4-BE49-F238E27FC236}">
                    <a16:creationId xmlns:a16="http://schemas.microsoft.com/office/drawing/2014/main" id="{A5A4AE37-20CE-4C38-A51A-EC48E762FB6D}"/>
                  </a:ext>
                </a:extLst>
              </p:cNvPr>
              <p:cNvSpPr/>
              <p:nvPr/>
            </p:nvSpPr>
            <p:spPr>
              <a:xfrm>
                <a:off x="7161629" y="3848635"/>
                <a:ext cx="4466936" cy="924979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∈{0; 1; 3</m:t>
                    </m:r>
                    <m:r>
                      <a:rPr lang="en-US" sz="2800" dirty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cau a">
                <a:extLst>
                  <a:ext uri="{FF2B5EF4-FFF2-40B4-BE49-F238E27FC236}">
                    <a16:creationId xmlns:a16="http://schemas.microsoft.com/office/drawing/2014/main" id="{A5A4AE37-20CE-4C38-A51A-EC48E762FB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629" y="3848635"/>
                <a:ext cx="4466936" cy="924979"/>
              </a:xfrm>
              <a:prstGeom prst="roundRect">
                <a:avLst/>
              </a:prstGeom>
              <a:blipFill>
                <a:blip r:embed="rId10"/>
                <a:stretch>
                  <a:fillRect l="-1224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au d">
                <a:extLst>
                  <a:ext uri="{FF2B5EF4-FFF2-40B4-BE49-F238E27FC236}">
                    <a16:creationId xmlns:a16="http://schemas.microsoft.com/office/drawing/2014/main" id="{541DAB64-3083-4D11-A494-9EC51007D661}"/>
                  </a:ext>
                </a:extLst>
              </p:cNvPr>
              <p:cNvSpPr/>
              <p:nvPr/>
            </p:nvSpPr>
            <p:spPr>
              <a:xfrm>
                <a:off x="7176974" y="2694832"/>
                <a:ext cx="4466936" cy="924979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en-US" sz="28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∈{0; 1; 2}</m:t>
                    </m:r>
                  </m:oMath>
                </a14:m>
                <a:endParaRPr lang="en-US" sz="280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caau d">
                <a:extLst>
                  <a:ext uri="{FF2B5EF4-FFF2-40B4-BE49-F238E27FC236}">
                    <a16:creationId xmlns:a16="http://schemas.microsoft.com/office/drawing/2014/main" id="{541DAB64-3083-4D11-A494-9EC51007D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974" y="2694832"/>
                <a:ext cx="4466936" cy="924979"/>
              </a:xfrm>
              <a:prstGeom prst="roundRect">
                <a:avLst/>
              </a:prstGeom>
              <a:blipFill>
                <a:blip r:embed="rId11"/>
                <a:stretch>
                  <a:fillRect l="-1224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DCB25FD-AF63-41C0-8C8D-5B42E1BF9A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423047" y="2746519"/>
            <a:ext cx="1062164" cy="849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282337-D173-438E-9E6D-526C9C58251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698794" y="3888671"/>
            <a:ext cx="965443" cy="84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8C2913-7C50-4FF4-AFFE-2E79F87D3E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875" y="2729190"/>
            <a:ext cx="965690" cy="8486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EE5157-694A-4DA0-83AE-4B5832D481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44" y="3882603"/>
            <a:ext cx="965690" cy="848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164C9C-C7AD-47E3-95C6-13383A13DC54}"/>
                  </a:ext>
                </a:extLst>
              </p:cNvPr>
              <p:cNvSpPr/>
              <p:nvPr/>
            </p:nvSpPr>
            <p:spPr>
              <a:xfrm>
                <a:off x="2672579" y="552501"/>
                <a:ext cx="773671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9</a:t>
                </a:r>
              </a:p>
              <a:p>
                <a:pPr algn="ctr"/>
                <a:r>
                  <a:rPr lang="en-US" sz="2400" dirty="0" err="1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400" dirty="0">
                    <a:solidFill>
                      <a:srgbClr val="1A0D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1A0DA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1A0DA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1A0DA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24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1A0DA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1A0DA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1A0DA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e>
                    </m:d>
                    <m:r>
                      <a:rPr lang="en-US" sz="2400" b="0" i="1" smtClean="0">
                        <a:solidFill>
                          <a:srgbClr val="1A0D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endParaRPr lang="en-US" sz="2400" dirty="0">
                  <a:solidFill>
                    <a:srgbClr val="1A0DA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164C9C-C7AD-47E3-95C6-13383A13D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579" y="552501"/>
                <a:ext cx="7736715" cy="830997"/>
              </a:xfrm>
              <a:prstGeom prst="rect">
                <a:avLst/>
              </a:prstGeom>
              <a:blipFill>
                <a:blip r:embed="rId15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185E3E-7D63-4DAA-B1DD-D23632AACFD7}"/>
              </a:ext>
            </a:extLst>
          </p:cNvPr>
          <p:cNvSpPr/>
          <p:nvPr/>
        </p:nvSpPr>
        <p:spPr>
          <a:xfrm>
            <a:off x="10409294" y="5963920"/>
            <a:ext cx="123461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8EAC0-3328-4F97-8612-894C3343744F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94" y="3774322"/>
            <a:ext cx="11404600" cy="128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73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nature, plant&#10;&#10;Description automatically generated">
            <a:extLst>
              <a:ext uri="{FF2B5EF4-FFF2-40B4-BE49-F238E27FC236}">
                <a16:creationId xmlns:a16="http://schemas.microsoft.com/office/drawing/2014/main" id="{F7AF9432-B3E1-4ED1-8F71-76970DC41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8" y="0"/>
            <a:ext cx="1219709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8DAAE02-997B-4559-834D-59C860944C39}"/>
              </a:ext>
            </a:extLst>
          </p:cNvPr>
          <p:cNvSpPr/>
          <p:nvPr/>
        </p:nvSpPr>
        <p:spPr>
          <a:xfrm>
            <a:off x="7736808" y="4840318"/>
            <a:ext cx="1219200" cy="29464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VỀ ĐÍCH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3C405A4-0B6A-4815-9530-3F9393A0A50D}"/>
              </a:ext>
            </a:extLst>
          </p:cNvPr>
          <p:cNvSpPr/>
          <p:nvPr/>
        </p:nvSpPr>
        <p:spPr>
          <a:xfrm>
            <a:off x="3322311" y="5235502"/>
            <a:ext cx="5328940" cy="1396941"/>
          </a:xfrm>
          <a:custGeom>
            <a:avLst/>
            <a:gdLst>
              <a:gd name="connsiteX0" fmla="*/ 0 w 5080018"/>
              <a:gd name="connsiteY0" fmla="*/ 914400 h 1104084"/>
              <a:gd name="connsiteX1" fmla="*/ 883920 w 5080018"/>
              <a:gd name="connsiteY1" fmla="*/ 975360 h 1104084"/>
              <a:gd name="connsiteX2" fmla="*/ 1412240 w 5080018"/>
              <a:gd name="connsiteY2" fmla="*/ 1066800 h 1104084"/>
              <a:gd name="connsiteX3" fmla="*/ 1920240 w 5080018"/>
              <a:gd name="connsiteY3" fmla="*/ 1097280 h 1104084"/>
              <a:gd name="connsiteX4" fmla="*/ 3149600 w 5080018"/>
              <a:gd name="connsiteY4" fmla="*/ 1087120 h 1104084"/>
              <a:gd name="connsiteX5" fmla="*/ 3667760 w 5080018"/>
              <a:gd name="connsiteY5" fmla="*/ 955040 h 1104084"/>
              <a:gd name="connsiteX6" fmla="*/ 3850640 w 5080018"/>
              <a:gd name="connsiteY6" fmla="*/ 924560 h 1104084"/>
              <a:gd name="connsiteX7" fmla="*/ 4064000 w 5080018"/>
              <a:gd name="connsiteY7" fmla="*/ 772160 h 1104084"/>
              <a:gd name="connsiteX8" fmla="*/ 4165600 w 5080018"/>
              <a:gd name="connsiteY8" fmla="*/ 701040 h 1104084"/>
              <a:gd name="connsiteX9" fmla="*/ 4318000 w 5080018"/>
              <a:gd name="connsiteY9" fmla="*/ 619760 h 1104084"/>
              <a:gd name="connsiteX10" fmla="*/ 4358640 w 5080018"/>
              <a:gd name="connsiteY10" fmla="*/ 609600 h 1104084"/>
              <a:gd name="connsiteX11" fmla="*/ 4399280 w 5080018"/>
              <a:gd name="connsiteY11" fmla="*/ 589280 h 1104084"/>
              <a:gd name="connsiteX12" fmla="*/ 4460240 w 5080018"/>
              <a:gd name="connsiteY12" fmla="*/ 579120 h 1104084"/>
              <a:gd name="connsiteX13" fmla="*/ 4714240 w 5080018"/>
              <a:gd name="connsiteY13" fmla="*/ 568960 h 1104084"/>
              <a:gd name="connsiteX14" fmla="*/ 4876800 w 5080018"/>
              <a:gd name="connsiteY14" fmla="*/ 528320 h 1104084"/>
              <a:gd name="connsiteX15" fmla="*/ 4978400 w 5080018"/>
              <a:gd name="connsiteY15" fmla="*/ 467360 h 1104084"/>
              <a:gd name="connsiteX16" fmla="*/ 5029200 w 5080018"/>
              <a:gd name="connsiteY16" fmla="*/ 416560 h 1104084"/>
              <a:gd name="connsiteX17" fmla="*/ 5049520 w 5080018"/>
              <a:gd name="connsiteY17" fmla="*/ 375920 h 1104084"/>
              <a:gd name="connsiteX18" fmla="*/ 5069840 w 5080018"/>
              <a:gd name="connsiteY18" fmla="*/ 0 h 110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80018" h="1104084">
                <a:moveTo>
                  <a:pt x="0" y="914400"/>
                </a:moveTo>
                <a:cubicBezTo>
                  <a:pt x="351298" y="972950"/>
                  <a:pt x="-216228" y="880520"/>
                  <a:pt x="883920" y="975360"/>
                </a:cubicBezTo>
                <a:cubicBezTo>
                  <a:pt x="1505972" y="1028985"/>
                  <a:pt x="1020271" y="1001472"/>
                  <a:pt x="1412240" y="1066800"/>
                </a:cubicBezTo>
                <a:cubicBezTo>
                  <a:pt x="1573832" y="1093732"/>
                  <a:pt x="1761260" y="1092152"/>
                  <a:pt x="1920240" y="1097280"/>
                </a:cubicBezTo>
                <a:cubicBezTo>
                  <a:pt x="2330027" y="1093893"/>
                  <a:pt x="2741150" y="1120366"/>
                  <a:pt x="3149600" y="1087120"/>
                </a:cubicBezTo>
                <a:cubicBezTo>
                  <a:pt x="3327255" y="1072660"/>
                  <a:pt x="3491942" y="984343"/>
                  <a:pt x="3667760" y="955040"/>
                </a:cubicBezTo>
                <a:lnTo>
                  <a:pt x="3850640" y="924560"/>
                </a:lnTo>
                <a:cubicBezTo>
                  <a:pt x="3968597" y="865582"/>
                  <a:pt x="3819477" y="943326"/>
                  <a:pt x="4064000" y="772160"/>
                </a:cubicBezTo>
                <a:cubicBezTo>
                  <a:pt x="4097867" y="748453"/>
                  <a:pt x="4130893" y="723498"/>
                  <a:pt x="4165600" y="701040"/>
                </a:cubicBezTo>
                <a:cubicBezTo>
                  <a:pt x="4196578" y="680995"/>
                  <a:pt x="4286009" y="633089"/>
                  <a:pt x="4318000" y="619760"/>
                </a:cubicBezTo>
                <a:cubicBezTo>
                  <a:pt x="4330889" y="614389"/>
                  <a:pt x="4345565" y="614503"/>
                  <a:pt x="4358640" y="609600"/>
                </a:cubicBezTo>
                <a:cubicBezTo>
                  <a:pt x="4372821" y="604282"/>
                  <a:pt x="4384773" y="593632"/>
                  <a:pt x="4399280" y="589280"/>
                </a:cubicBezTo>
                <a:cubicBezTo>
                  <a:pt x="4419011" y="583361"/>
                  <a:pt x="4439682" y="580446"/>
                  <a:pt x="4460240" y="579120"/>
                </a:cubicBezTo>
                <a:cubicBezTo>
                  <a:pt x="4544799" y="573665"/>
                  <a:pt x="4629573" y="572347"/>
                  <a:pt x="4714240" y="568960"/>
                </a:cubicBezTo>
                <a:cubicBezTo>
                  <a:pt x="4730939" y="565249"/>
                  <a:pt x="4853682" y="539879"/>
                  <a:pt x="4876800" y="528320"/>
                </a:cubicBezTo>
                <a:cubicBezTo>
                  <a:pt x="5059279" y="437080"/>
                  <a:pt x="4882549" y="499310"/>
                  <a:pt x="4978400" y="467360"/>
                </a:cubicBezTo>
                <a:cubicBezTo>
                  <a:pt x="4995333" y="450427"/>
                  <a:pt x="5014498" y="435463"/>
                  <a:pt x="5029200" y="416560"/>
                </a:cubicBezTo>
                <a:cubicBezTo>
                  <a:pt x="5038499" y="404605"/>
                  <a:pt x="5043895" y="389982"/>
                  <a:pt x="5049520" y="375920"/>
                </a:cubicBezTo>
                <a:cubicBezTo>
                  <a:pt x="5103040" y="242121"/>
                  <a:pt x="5069840" y="205215"/>
                  <a:pt x="5069840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3" action="ppaction://hlinksldjump"/>
            <a:extLst>
              <a:ext uri="{FF2B5EF4-FFF2-40B4-BE49-F238E27FC236}">
                <a16:creationId xmlns:a16="http://schemas.microsoft.com/office/drawing/2014/main" id="{279AE502-4A43-4650-8B65-EAE42EBFECA5}"/>
              </a:ext>
            </a:extLst>
          </p:cNvPr>
          <p:cNvSpPr/>
          <p:nvPr/>
        </p:nvSpPr>
        <p:spPr>
          <a:xfrm>
            <a:off x="3103871" y="6249215"/>
            <a:ext cx="436880" cy="393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Oval 21">
            <a:hlinkClick r:id="rId4" action="ppaction://hlinksldjump"/>
            <a:extLst>
              <a:ext uri="{FF2B5EF4-FFF2-40B4-BE49-F238E27FC236}">
                <a16:creationId xmlns:a16="http://schemas.microsoft.com/office/drawing/2014/main" id="{241814B6-1761-45B5-894B-7D3A3F566E30}"/>
              </a:ext>
            </a:extLst>
          </p:cNvPr>
          <p:cNvSpPr/>
          <p:nvPr/>
        </p:nvSpPr>
        <p:spPr>
          <a:xfrm>
            <a:off x="5753100" y="6401625"/>
            <a:ext cx="436880" cy="393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26B8761-9682-4B90-8B71-8ED37660C1FA}"/>
              </a:ext>
            </a:extLst>
          </p:cNvPr>
          <p:cNvSpPr/>
          <p:nvPr/>
        </p:nvSpPr>
        <p:spPr>
          <a:xfrm>
            <a:off x="3761707" y="5078729"/>
            <a:ext cx="4145305" cy="730220"/>
          </a:xfrm>
          <a:custGeom>
            <a:avLst/>
            <a:gdLst>
              <a:gd name="connsiteX0" fmla="*/ 0 w 4145305"/>
              <a:gd name="connsiteY0" fmla="*/ 335280 h 730220"/>
              <a:gd name="connsiteX1" fmla="*/ 60960 w 4145305"/>
              <a:gd name="connsiteY1" fmla="*/ 345440 h 730220"/>
              <a:gd name="connsiteX2" fmla="*/ 182880 w 4145305"/>
              <a:gd name="connsiteY2" fmla="*/ 375920 h 730220"/>
              <a:gd name="connsiteX3" fmla="*/ 325120 w 4145305"/>
              <a:gd name="connsiteY3" fmla="*/ 426720 h 730220"/>
              <a:gd name="connsiteX4" fmla="*/ 406400 w 4145305"/>
              <a:gd name="connsiteY4" fmla="*/ 447040 h 730220"/>
              <a:gd name="connsiteX5" fmla="*/ 477520 w 4145305"/>
              <a:gd name="connsiteY5" fmla="*/ 467360 h 730220"/>
              <a:gd name="connsiteX6" fmla="*/ 751840 w 4145305"/>
              <a:gd name="connsiteY6" fmla="*/ 477520 h 730220"/>
              <a:gd name="connsiteX7" fmla="*/ 1493520 w 4145305"/>
              <a:gd name="connsiteY7" fmla="*/ 497840 h 730220"/>
              <a:gd name="connsiteX8" fmla="*/ 1625600 w 4145305"/>
              <a:gd name="connsiteY8" fmla="*/ 548640 h 730220"/>
              <a:gd name="connsiteX9" fmla="*/ 1727200 w 4145305"/>
              <a:gd name="connsiteY9" fmla="*/ 589280 h 730220"/>
              <a:gd name="connsiteX10" fmla="*/ 1838960 w 4145305"/>
              <a:gd name="connsiteY10" fmla="*/ 609600 h 730220"/>
              <a:gd name="connsiteX11" fmla="*/ 1869440 w 4145305"/>
              <a:gd name="connsiteY11" fmla="*/ 619760 h 730220"/>
              <a:gd name="connsiteX12" fmla="*/ 2286000 w 4145305"/>
              <a:gd name="connsiteY12" fmla="*/ 640080 h 730220"/>
              <a:gd name="connsiteX13" fmla="*/ 2367280 w 4145305"/>
              <a:gd name="connsiteY13" fmla="*/ 650240 h 730220"/>
              <a:gd name="connsiteX14" fmla="*/ 2428240 w 4145305"/>
              <a:gd name="connsiteY14" fmla="*/ 660400 h 730220"/>
              <a:gd name="connsiteX15" fmla="*/ 3119120 w 4145305"/>
              <a:gd name="connsiteY15" fmla="*/ 680720 h 730220"/>
              <a:gd name="connsiteX16" fmla="*/ 3545840 w 4145305"/>
              <a:gd name="connsiteY16" fmla="*/ 701040 h 730220"/>
              <a:gd name="connsiteX17" fmla="*/ 3576320 w 4145305"/>
              <a:gd name="connsiteY17" fmla="*/ 670560 h 730220"/>
              <a:gd name="connsiteX18" fmla="*/ 3647440 w 4145305"/>
              <a:gd name="connsiteY18" fmla="*/ 619760 h 730220"/>
              <a:gd name="connsiteX19" fmla="*/ 3688080 w 4145305"/>
              <a:gd name="connsiteY19" fmla="*/ 599440 h 730220"/>
              <a:gd name="connsiteX20" fmla="*/ 3738880 w 4145305"/>
              <a:gd name="connsiteY20" fmla="*/ 548640 h 730220"/>
              <a:gd name="connsiteX21" fmla="*/ 3942080 w 4145305"/>
              <a:gd name="connsiteY21" fmla="*/ 416560 h 730220"/>
              <a:gd name="connsiteX22" fmla="*/ 3972560 w 4145305"/>
              <a:gd name="connsiteY22" fmla="*/ 365760 h 730220"/>
              <a:gd name="connsiteX23" fmla="*/ 4053840 w 4145305"/>
              <a:gd name="connsiteY23" fmla="*/ 254000 h 730220"/>
              <a:gd name="connsiteX24" fmla="*/ 4064000 w 4145305"/>
              <a:gd name="connsiteY24" fmla="*/ 213360 h 730220"/>
              <a:gd name="connsiteX25" fmla="*/ 4084320 w 4145305"/>
              <a:gd name="connsiteY25" fmla="*/ 182880 h 730220"/>
              <a:gd name="connsiteX26" fmla="*/ 4094480 w 4145305"/>
              <a:gd name="connsiteY26" fmla="*/ 132080 h 730220"/>
              <a:gd name="connsiteX27" fmla="*/ 4145280 w 4145305"/>
              <a:gd name="connsiteY27" fmla="*/ 0 h 7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145305" h="730220">
                <a:moveTo>
                  <a:pt x="0" y="335280"/>
                </a:moveTo>
                <a:cubicBezTo>
                  <a:pt x="20320" y="338667"/>
                  <a:pt x="40850" y="340971"/>
                  <a:pt x="60960" y="345440"/>
                </a:cubicBezTo>
                <a:cubicBezTo>
                  <a:pt x="101853" y="354527"/>
                  <a:pt x="182880" y="375920"/>
                  <a:pt x="182880" y="375920"/>
                </a:cubicBezTo>
                <a:cubicBezTo>
                  <a:pt x="262964" y="423970"/>
                  <a:pt x="210434" y="399735"/>
                  <a:pt x="325120" y="426720"/>
                </a:cubicBezTo>
                <a:cubicBezTo>
                  <a:pt x="352305" y="433116"/>
                  <a:pt x="379416" y="439844"/>
                  <a:pt x="406400" y="447040"/>
                </a:cubicBezTo>
                <a:cubicBezTo>
                  <a:pt x="430223" y="453393"/>
                  <a:pt x="452960" y="465193"/>
                  <a:pt x="477520" y="467360"/>
                </a:cubicBezTo>
                <a:cubicBezTo>
                  <a:pt x="568669" y="475403"/>
                  <a:pt x="660378" y="474776"/>
                  <a:pt x="751840" y="477520"/>
                </a:cubicBezTo>
                <a:lnTo>
                  <a:pt x="1493520" y="497840"/>
                </a:lnTo>
                <a:cubicBezTo>
                  <a:pt x="1811723" y="639263"/>
                  <a:pt x="1463012" y="490573"/>
                  <a:pt x="1625600" y="548640"/>
                </a:cubicBezTo>
                <a:cubicBezTo>
                  <a:pt x="1659951" y="560908"/>
                  <a:pt x="1692128" y="579259"/>
                  <a:pt x="1727200" y="589280"/>
                </a:cubicBezTo>
                <a:cubicBezTo>
                  <a:pt x="1763607" y="599682"/>
                  <a:pt x="1801936" y="601666"/>
                  <a:pt x="1838960" y="609600"/>
                </a:cubicBezTo>
                <a:cubicBezTo>
                  <a:pt x="1849432" y="611844"/>
                  <a:pt x="1858755" y="619031"/>
                  <a:pt x="1869440" y="619760"/>
                </a:cubicBezTo>
                <a:cubicBezTo>
                  <a:pt x="2008136" y="629217"/>
                  <a:pt x="2147147" y="633307"/>
                  <a:pt x="2286000" y="640080"/>
                </a:cubicBezTo>
                <a:lnTo>
                  <a:pt x="2367280" y="650240"/>
                </a:lnTo>
                <a:cubicBezTo>
                  <a:pt x="2387673" y="653153"/>
                  <a:pt x="2407657" y="659566"/>
                  <a:pt x="2428240" y="660400"/>
                </a:cubicBezTo>
                <a:cubicBezTo>
                  <a:pt x="2658444" y="669733"/>
                  <a:pt x="2888827" y="673947"/>
                  <a:pt x="3119120" y="680720"/>
                </a:cubicBezTo>
                <a:cubicBezTo>
                  <a:pt x="3315311" y="741086"/>
                  <a:pt x="3269324" y="744246"/>
                  <a:pt x="3545840" y="701040"/>
                </a:cubicBezTo>
                <a:cubicBezTo>
                  <a:pt x="3560036" y="698822"/>
                  <a:pt x="3565100" y="679536"/>
                  <a:pt x="3576320" y="670560"/>
                </a:cubicBezTo>
                <a:cubicBezTo>
                  <a:pt x="3599069" y="652361"/>
                  <a:pt x="3622861" y="635401"/>
                  <a:pt x="3647440" y="619760"/>
                </a:cubicBezTo>
                <a:cubicBezTo>
                  <a:pt x="3660218" y="611629"/>
                  <a:pt x="3676125" y="608739"/>
                  <a:pt x="3688080" y="599440"/>
                </a:cubicBezTo>
                <a:cubicBezTo>
                  <a:pt x="3706983" y="584738"/>
                  <a:pt x="3719446" y="562633"/>
                  <a:pt x="3738880" y="548640"/>
                </a:cubicBezTo>
                <a:cubicBezTo>
                  <a:pt x="3804439" y="501437"/>
                  <a:pt x="3942080" y="416560"/>
                  <a:pt x="3942080" y="416560"/>
                </a:cubicBezTo>
                <a:cubicBezTo>
                  <a:pt x="3952240" y="399627"/>
                  <a:pt x="3961372" y="382033"/>
                  <a:pt x="3972560" y="365760"/>
                </a:cubicBezTo>
                <a:cubicBezTo>
                  <a:pt x="3998656" y="327802"/>
                  <a:pt x="4053840" y="254000"/>
                  <a:pt x="4053840" y="254000"/>
                </a:cubicBezTo>
                <a:cubicBezTo>
                  <a:pt x="4057227" y="240453"/>
                  <a:pt x="4058499" y="226195"/>
                  <a:pt x="4064000" y="213360"/>
                </a:cubicBezTo>
                <a:cubicBezTo>
                  <a:pt x="4068810" y="202137"/>
                  <a:pt x="4080033" y="194313"/>
                  <a:pt x="4084320" y="182880"/>
                </a:cubicBezTo>
                <a:cubicBezTo>
                  <a:pt x="4090383" y="166711"/>
                  <a:pt x="4088417" y="148249"/>
                  <a:pt x="4094480" y="132080"/>
                </a:cubicBezTo>
                <a:cubicBezTo>
                  <a:pt x="4148083" y="-10861"/>
                  <a:pt x="4145280" y="65382"/>
                  <a:pt x="4145280" y="0"/>
                </a:cubicBezTo>
              </a:path>
            </a:pathLst>
          </a:cu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hlinkClick r:id="rId5" action="ppaction://hlinksldjump"/>
            <a:extLst>
              <a:ext uri="{FF2B5EF4-FFF2-40B4-BE49-F238E27FC236}">
                <a16:creationId xmlns:a16="http://schemas.microsoft.com/office/drawing/2014/main" id="{D48CC265-3F3F-4AB1-9015-0AF60C4273DE}"/>
              </a:ext>
            </a:extLst>
          </p:cNvPr>
          <p:cNvSpPr/>
          <p:nvPr/>
        </p:nvSpPr>
        <p:spPr>
          <a:xfrm>
            <a:off x="3546218" y="5179273"/>
            <a:ext cx="436880" cy="3935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Oval 29">
            <a:hlinkClick r:id="rId6" action="ppaction://hlinksldjump"/>
            <a:extLst>
              <a:ext uri="{FF2B5EF4-FFF2-40B4-BE49-F238E27FC236}">
                <a16:creationId xmlns:a16="http://schemas.microsoft.com/office/drawing/2014/main" id="{8F42B7B9-9C17-4737-820F-706164A5AD39}"/>
              </a:ext>
            </a:extLst>
          </p:cNvPr>
          <p:cNvSpPr/>
          <p:nvPr/>
        </p:nvSpPr>
        <p:spPr>
          <a:xfrm>
            <a:off x="5103038" y="5365642"/>
            <a:ext cx="436880" cy="3935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Oval 30">
            <a:hlinkClick r:id="rId7" action="ppaction://hlinksldjump"/>
            <a:extLst>
              <a:ext uri="{FF2B5EF4-FFF2-40B4-BE49-F238E27FC236}">
                <a16:creationId xmlns:a16="http://schemas.microsoft.com/office/drawing/2014/main" id="{0CC65050-3821-4024-A31D-22D711102E88}"/>
              </a:ext>
            </a:extLst>
          </p:cNvPr>
          <p:cNvSpPr/>
          <p:nvPr/>
        </p:nvSpPr>
        <p:spPr>
          <a:xfrm>
            <a:off x="6639753" y="5478504"/>
            <a:ext cx="436880" cy="3935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Oval 31">
            <a:hlinkClick r:id="rId8" action="ppaction://hlinksldjump"/>
            <a:extLst>
              <a:ext uri="{FF2B5EF4-FFF2-40B4-BE49-F238E27FC236}">
                <a16:creationId xmlns:a16="http://schemas.microsoft.com/office/drawing/2014/main" id="{BD200C43-F2EB-4980-8A51-8FC47F7C1E6A}"/>
              </a:ext>
            </a:extLst>
          </p:cNvPr>
          <p:cNvSpPr/>
          <p:nvPr/>
        </p:nvSpPr>
        <p:spPr>
          <a:xfrm>
            <a:off x="8020049" y="5737204"/>
            <a:ext cx="436880" cy="393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Action Button: Go Forward or Next 3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0FB9459-F87A-4139-9179-DD9A0B089DFE}"/>
              </a:ext>
            </a:extLst>
          </p:cNvPr>
          <p:cNvSpPr/>
          <p:nvPr/>
        </p:nvSpPr>
        <p:spPr>
          <a:xfrm>
            <a:off x="11704311" y="6229726"/>
            <a:ext cx="477538" cy="529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D101D43-FBB8-41BA-A31E-CE02F18B7FF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00" b="98700" l="2500" r="98000">
                        <a14:foregroundMark x1="71167" y1="10300" x2="63833" y2="21600"/>
                        <a14:foregroundMark x1="63833" y1="21600" x2="63333" y2="8300"/>
                        <a14:foregroundMark x1="63333" y1="8300" x2="76167" y2="13300"/>
                        <a14:foregroundMark x1="64667" y1="6100" x2="52000" y2="6100"/>
                        <a14:foregroundMark x1="59667" y1="4700" x2="78167" y2="17100"/>
                        <a14:foregroundMark x1="78167" y1="17100" x2="56667" y2="35500"/>
                        <a14:foregroundMark x1="56667" y1="35500" x2="32667" y2="26800"/>
                        <a14:foregroundMark x1="32667" y1="26800" x2="41333" y2="9300"/>
                        <a14:foregroundMark x1="41333" y1="9300" x2="61333" y2="3900"/>
                        <a14:foregroundMark x1="61333" y1="3900" x2="62500" y2="3900"/>
                        <a14:foregroundMark x1="5000" y1="34300" x2="6833" y2="40100"/>
                        <a14:foregroundMark x1="15833" y1="32900" x2="15833" y2="32900"/>
                        <a14:foregroundMark x1="15833" y1="32900" x2="15833" y2="32900"/>
                        <a14:foregroundMark x1="15833" y1="32400" x2="15833" y2="32400"/>
                        <a14:foregroundMark x1="16500" y1="32400" x2="16500" y2="32400"/>
                        <a14:foregroundMark x1="17167" y1="32900" x2="15000" y2="33500"/>
                        <a14:foregroundMark x1="19000" y1="32400" x2="2500" y2="35100"/>
                        <a14:foregroundMark x1="18333" y1="32900" x2="14667" y2="32200"/>
                        <a14:foregroundMark x1="17667" y1="32200" x2="13667" y2="32700"/>
                        <a14:foregroundMark x1="7500" y1="32200" x2="6167" y2="34000"/>
                        <a14:foregroundMark x1="91167" y1="53200" x2="95667" y2="66600"/>
                        <a14:foregroundMark x1="95667" y1="66600" x2="95500" y2="66700"/>
                        <a14:foregroundMark x1="83000" y1="63300" x2="82667" y2="65400"/>
                        <a14:foregroundMark x1="97333" y1="68300" x2="97333" y2="68900"/>
                        <a14:foregroundMark x1="98000" y1="56100" x2="93500" y2="68700"/>
                        <a14:foregroundMark x1="93500" y1="68700" x2="86167" y2="68900"/>
                        <a14:foregroundMark x1="97667" y1="64900" x2="98000" y2="68900"/>
                        <a14:foregroundMark x1="9333" y1="76300" x2="18000" y2="80800"/>
                        <a14:foregroundMark x1="9333" y1="75800" x2="14333" y2="79200"/>
                        <a14:foregroundMark x1="10000" y1="75300" x2="8333" y2="77900"/>
                        <a14:foregroundMark x1="11167" y1="74700" x2="10333" y2="75300"/>
                        <a14:foregroundMark x1="10833" y1="74700" x2="7167" y2="77400"/>
                        <a14:foregroundMark x1="9333" y1="75000" x2="6500" y2="76300"/>
                        <a14:foregroundMark x1="60000" y1="90400" x2="59167" y2="98100"/>
                        <a14:foregroundMark x1="52500" y1="96800" x2="52500" y2="9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0984" y="5478504"/>
            <a:ext cx="1074935" cy="1450616"/>
          </a:xfrm>
          <a:prstGeom prst="rect">
            <a:avLst/>
          </a:prstGeom>
        </p:spPr>
      </p:pic>
      <p:pic>
        <p:nvPicPr>
          <p:cNvPr id="7" name="Picture 6" descr="A toy figurine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342175BD-760E-4FC2-88C9-46971DEF7C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00" b="97200" l="10000" r="90000">
                        <a14:foregroundMark x1="41778" y1="6600" x2="41111" y2="29200"/>
                        <a14:foregroundMark x1="41111" y1="29200" x2="44778" y2="38400"/>
                        <a14:foregroundMark x1="44778" y1="38400" x2="45222" y2="38800"/>
                        <a14:foregroundMark x1="46667" y1="14800" x2="46111" y2="35600"/>
                        <a14:foregroundMark x1="46111" y1="35600" x2="46222" y2="35800"/>
                        <a14:foregroundMark x1="52111" y1="30000" x2="55889" y2="21200"/>
                        <a14:foregroundMark x1="55889" y1="21200" x2="60778" y2="18400"/>
                        <a14:foregroundMark x1="60778" y1="18400" x2="61000" y2="28400"/>
                        <a14:foregroundMark x1="61000" y1="28400" x2="54333" y2="32200"/>
                        <a14:foregroundMark x1="54333" y1="32200" x2="50556" y2="39400"/>
                        <a14:foregroundMark x1="50556" y1="39400" x2="51556" y2="46600"/>
                        <a14:foregroundMark x1="60889" y1="60000" x2="56444" y2="66200"/>
                        <a14:foregroundMark x1="44000" y1="66000" x2="38333" y2="87600"/>
                        <a14:foregroundMark x1="33556" y1="92400" x2="37111" y2="95800"/>
                        <a14:foregroundMark x1="48000" y1="85000" x2="51222" y2="68200"/>
                        <a14:foregroundMark x1="51222" y1="68200" x2="52444" y2="65800"/>
                        <a14:foregroundMark x1="53222" y1="96800" x2="56444" y2="95400"/>
                        <a14:foregroundMark x1="32889" y1="97200" x2="37444" y2="9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55" t="-480" r="32489" b="1750"/>
          <a:stretch/>
        </p:blipFill>
        <p:spPr>
          <a:xfrm>
            <a:off x="2830818" y="3494953"/>
            <a:ext cx="1219200" cy="1799815"/>
          </a:xfrm>
          <a:prstGeom prst="rect">
            <a:avLst/>
          </a:prstGeom>
        </p:spPr>
      </p:pic>
      <p:sp>
        <p:nvSpPr>
          <p:cNvPr id="34" name="Oval 33">
            <a:hlinkClick r:id="rId13" action="ppaction://hlinksldjump"/>
            <a:extLst>
              <a:ext uri="{FF2B5EF4-FFF2-40B4-BE49-F238E27FC236}">
                <a16:creationId xmlns:a16="http://schemas.microsoft.com/office/drawing/2014/main" id="{74C1EEE5-2BF0-446D-8EC3-EF2C1F7EFD57}"/>
              </a:ext>
            </a:extLst>
          </p:cNvPr>
          <p:cNvSpPr/>
          <p:nvPr/>
        </p:nvSpPr>
        <p:spPr>
          <a:xfrm>
            <a:off x="11557000" y="5622510"/>
            <a:ext cx="741671" cy="5293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en-US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EAFC40-4EEA-4133-B2D1-3C605BDD8E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24" cy="485414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AAD355C-0ECD-4FB8-91ED-EF5CC1080F2E}"/>
              </a:ext>
            </a:extLst>
          </p:cNvPr>
          <p:cNvSpPr txBox="1">
            <a:spLocks/>
          </p:cNvSpPr>
          <p:nvPr/>
        </p:nvSpPr>
        <p:spPr>
          <a:xfrm>
            <a:off x="3820160" y="192238"/>
            <a:ext cx="4470400" cy="546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cs typeface="Arial" panose="020B0604020202020204" pitchFamily="34" charset="0"/>
              </a:rPr>
              <a:t>TRÒ CHƠI: RÙA VÀ THỎ</a:t>
            </a:r>
            <a:endParaRPr lang="en-US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39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25248 0.0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48 0.01458 L 0.4082 0.009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4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821 0.00972 L 0.4668 0.02083 C 0.47969 0.02407 0.49141 0.01667 0.5 0.00162 C 0.50925 -0.01574 0.51276 -0.03681 0.51029 -0.05926 L 0.50235 -0.16319 " pathEditMode="relative" rAng="18840000" ptsTypes="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0.13008 0.0196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08 0.01968 L 0.24805 0.0893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04 0.08935 L 0.28411 0.07593 C 0.29114 0.07361 0.30221 0.06713 0.31315 0.05903 C 0.32552 0.04977 0.33489 0.04051 0.33971 0.03403 L 0.37187 -0.00416 " pathEditMode="relative" rAng="20220000" ptsTypes="AAA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nature, plant&#10;&#10;Description automatically generated">
            <a:extLst>
              <a:ext uri="{FF2B5EF4-FFF2-40B4-BE49-F238E27FC236}">
                <a16:creationId xmlns:a16="http://schemas.microsoft.com/office/drawing/2014/main" id="{F7AF9432-B3E1-4ED1-8F71-76970DC41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" y="0"/>
            <a:ext cx="12192000" cy="6823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D101D43-FBB8-41BA-A31E-CE02F18B7FF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00" b="98700" l="2500" r="98000">
                        <a14:foregroundMark x1="71167" y1="10300" x2="63833" y2="21600"/>
                        <a14:foregroundMark x1="63833" y1="21600" x2="63333" y2="8300"/>
                        <a14:foregroundMark x1="63333" y1="8300" x2="76167" y2="13300"/>
                        <a14:foregroundMark x1="64667" y1="6100" x2="52000" y2="6100"/>
                        <a14:foregroundMark x1="59667" y1="4700" x2="78167" y2="17100"/>
                        <a14:foregroundMark x1="78167" y1="17100" x2="56667" y2="35500"/>
                        <a14:foregroundMark x1="56667" y1="35500" x2="32667" y2="26800"/>
                        <a14:foregroundMark x1="32667" y1="26800" x2="41333" y2="9300"/>
                        <a14:foregroundMark x1="41333" y1="9300" x2="61333" y2="3900"/>
                        <a14:foregroundMark x1="61333" y1="3900" x2="62500" y2="3900"/>
                        <a14:foregroundMark x1="5000" y1="34300" x2="6833" y2="40100"/>
                        <a14:foregroundMark x1="15833" y1="32900" x2="15833" y2="32900"/>
                        <a14:foregroundMark x1="15833" y1="32900" x2="15833" y2="32900"/>
                        <a14:foregroundMark x1="15833" y1="32400" x2="15833" y2="32400"/>
                        <a14:foregroundMark x1="16500" y1="32400" x2="16500" y2="32400"/>
                        <a14:foregroundMark x1="17167" y1="32900" x2="15000" y2="33500"/>
                        <a14:foregroundMark x1="19000" y1="32400" x2="2500" y2="35100"/>
                        <a14:foregroundMark x1="18333" y1="32900" x2="14667" y2="32200"/>
                        <a14:foregroundMark x1="17667" y1="32200" x2="13667" y2="32700"/>
                        <a14:foregroundMark x1="7500" y1="32200" x2="6167" y2="34000"/>
                        <a14:foregroundMark x1="91167" y1="53200" x2="95667" y2="66600"/>
                        <a14:foregroundMark x1="95667" y1="66600" x2="95500" y2="66700"/>
                        <a14:foregroundMark x1="83000" y1="63300" x2="82667" y2="65400"/>
                        <a14:foregroundMark x1="97333" y1="68300" x2="97333" y2="68900"/>
                        <a14:foregroundMark x1="98000" y1="56100" x2="93500" y2="68700"/>
                        <a14:foregroundMark x1="93500" y1="68700" x2="86167" y2="68900"/>
                        <a14:foregroundMark x1="97667" y1="64900" x2="98000" y2="68900"/>
                        <a14:foregroundMark x1="9333" y1="76300" x2="18000" y2="80800"/>
                        <a14:foregroundMark x1="9333" y1="75800" x2="14333" y2="79200"/>
                        <a14:foregroundMark x1="10000" y1="75300" x2="8333" y2="77900"/>
                        <a14:foregroundMark x1="11167" y1="74700" x2="10333" y2="75300"/>
                        <a14:foregroundMark x1="10833" y1="74700" x2="7167" y2="77400"/>
                        <a14:foregroundMark x1="9333" y1="75000" x2="6500" y2="76300"/>
                        <a14:foregroundMark x1="60000" y1="90400" x2="59167" y2="98100"/>
                        <a14:foregroundMark x1="52500" y1="96800" x2="52500" y2="9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2720" y="5110790"/>
            <a:ext cx="1219200" cy="1645300"/>
          </a:xfrm>
          <a:prstGeom prst="rect">
            <a:avLst/>
          </a:prstGeom>
        </p:spPr>
      </p:pic>
      <p:pic>
        <p:nvPicPr>
          <p:cNvPr id="7" name="Picture 6" descr="A toy figurine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342175BD-760E-4FC2-88C9-46971DEF7C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00" b="97200" l="10000" r="90000">
                        <a14:foregroundMark x1="41778" y1="6600" x2="41111" y2="29200"/>
                        <a14:foregroundMark x1="41111" y1="29200" x2="44778" y2="38400"/>
                        <a14:foregroundMark x1="44778" y1="38400" x2="45222" y2="38800"/>
                        <a14:foregroundMark x1="46667" y1="14800" x2="46111" y2="35600"/>
                        <a14:foregroundMark x1="46111" y1="35600" x2="46222" y2="35800"/>
                        <a14:foregroundMark x1="52111" y1="30000" x2="55889" y2="21200"/>
                        <a14:foregroundMark x1="55889" y1="21200" x2="60778" y2="18400"/>
                        <a14:foregroundMark x1="60778" y1="18400" x2="61000" y2="28400"/>
                        <a14:foregroundMark x1="61000" y1="28400" x2="54333" y2="32200"/>
                        <a14:foregroundMark x1="54333" y1="32200" x2="50556" y2="39400"/>
                        <a14:foregroundMark x1="50556" y1="39400" x2="51556" y2="46600"/>
                        <a14:foregroundMark x1="60889" y1="60000" x2="56444" y2="66200"/>
                        <a14:foregroundMark x1="44000" y1="66000" x2="38333" y2="87600"/>
                        <a14:foregroundMark x1="33556" y1="92400" x2="37111" y2="95800"/>
                        <a14:foregroundMark x1="48000" y1="85000" x2="51222" y2="68200"/>
                        <a14:foregroundMark x1="51222" y1="68200" x2="52444" y2="65800"/>
                        <a14:foregroundMark x1="53222" y1="96800" x2="56444" y2="95400"/>
                        <a14:foregroundMark x1="32889" y1="97200" x2="37444" y2="9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55" t="-480" r="32489" b="1750"/>
          <a:stretch/>
        </p:blipFill>
        <p:spPr>
          <a:xfrm>
            <a:off x="4160520" y="4556761"/>
            <a:ext cx="1219200" cy="1799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hought Bubble: Cloud 9">
                <a:extLst>
                  <a:ext uri="{FF2B5EF4-FFF2-40B4-BE49-F238E27FC236}">
                    <a16:creationId xmlns:a16="http://schemas.microsoft.com/office/drawing/2014/main" id="{9A873279-CF61-440E-B8BD-0B4AD41A7B5A}"/>
                  </a:ext>
                </a:extLst>
              </p:cNvPr>
              <p:cNvSpPr/>
              <p:nvPr/>
            </p:nvSpPr>
            <p:spPr>
              <a:xfrm>
                <a:off x="4104640" y="2661921"/>
                <a:ext cx="6146800" cy="1894840"/>
              </a:xfrm>
              <a:prstGeom prst="cloudCallout">
                <a:avLst>
                  <a:gd name="adj1" fmla="val -36547"/>
                  <a:gd name="adj2" fmla="val 7016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Câu 1.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Sử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dụng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số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nguyên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âm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thể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hiện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tình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huống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algn="ctr" eaLnBrk="1" hangingPunct="1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sz="2000" b="1" dirty="0">
                    <a:solidFill>
                      <a:srgbClr val="FFC000"/>
                    </a:solidFill>
                    <a:latin typeface="+mj-lt"/>
                    <a:cs typeface="Arial" panose="020B0604020202020204" pitchFamily="34" charset="0"/>
                  </a:rPr>
                  <a:t>“</a:t>
                </a:r>
                <a:r>
                  <a:rPr lang="en-US" sz="2000" b="1" dirty="0" err="1">
                    <a:solidFill>
                      <a:srgbClr val="FFC000"/>
                    </a:solidFill>
                    <a:latin typeface="+mj-lt"/>
                    <a:cs typeface="Arial" panose="020B0604020202020204" pitchFamily="34" charset="0"/>
                  </a:rPr>
                  <a:t>Nợ</a:t>
                </a:r>
                <a:r>
                  <a:rPr lang="en-US" sz="2000" b="1" dirty="0">
                    <a:solidFill>
                      <a:srgbClr val="FFC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𝟏𝟓𝟎𝟎𝟎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b="1" dirty="0" err="1">
                    <a:solidFill>
                      <a:srgbClr val="FFC000"/>
                    </a:solidFill>
                    <a:latin typeface="+mj-lt"/>
                    <a:cs typeface="Arial" panose="020B0604020202020204" pitchFamily="34" charset="0"/>
                  </a:rPr>
                  <a:t>đồng</a:t>
                </a:r>
                <a:r>
                  <a:rPr lang="en-US" sz="2000" b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ta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được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0" name="Thought Bubble: Cloud 9">
                <a:extLst>
                  <a:ext uri="{FF2B5EF4-FFF2-40B4-BE49-F238E27FC236}">
                    <a16:creationId xmlns:a16="http://schemas.microsoft.com/office/drawing/2014/main" id="{9A873279-CF61-440E-B8BD-0B4AD41A7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640" y="2661921"/>
                <a:ext cx="6146800" cy="1894840"/>
              </a:xfrm>
              <a:prstGeom prst="cloudCallout">
                <a:avLst>
                  <a:gd name="adj1" fmla="val -36547"/>
                  <a:gd name="adj2" fmla="val 70165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DDF22CB-13F1-42BD-BA31-FA5BB7C5B3BA}"/>
              </a:ext>
            </a:extLst>
          </p:cNvPr>
          <p:cNvSpPr/>
          <p:nvPr/>
        </p:nvSpPr>
        <p:spPr>
          <a:xfrm>
            <a:off x="2042160" y="4114801"/>
            <a:ext cx="1219200" cy="924560"/>
          </a:xfrm>
          <a:prstGeom prst="cloudCallout">
            <a:avLst>
              <a:gd name="adj1" fmla="val 30000"/>
              <a:gd name="adj2" fmla="val 5920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8D8B76A-494F-4B41-859F-36C91F12B333}"/>
                  </a:ext>
                </a:extLst>
              </p:cNvPr>
              <p:cNvSpPr/>
              <p:nvPr/>
            </p:nvSpPr>
            <p:spPr>
              <a:xfrm>
                <a:off x="5720082" y="4663440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15000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đồng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8D8B76A-494F-4B41-859F-36C91F12B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082" y="4663440"/>
                <a:ext cx="2184400" cy="426720"/>
              </a:xfrm>
              <a:prstGeom prst="roundRect">
                <a:avLst/>
              </a:prstGeom>
              <a:blipFill>
                <a:blip r:embed="rId10"/>
                <a:stretch>
                  <a:fillRect l="-1662" t="-1389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00D143A-9880-4018-A9FB-0151560419F2}"/>
                  </a:ext>
                </a:extLst>
              </p:cNvPr>
              <p:cNvSpPr/>
              <p:nvPr/>
            </p:nvSpPr>
            <p:spPr>
              <a:xfrm>
                <a:off x="5750562" y="5479528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−15000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đồng</a:t>
                </a: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00D143A-9880-4018-A9FB-015156041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562" y="5479528"/>
                <a:ext cx="2184400" cy="426720"/>
              </a:xfrm>
              <a:prstGeom prst="roundRect">
                <a:avLst/>
              </a:prstGeom>
              <a:blipFill>
                <a:blip r:embed="rId11"/>
                <a:stretch>
                  <a:fillRect l="-1662" t="-1389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A346978-AE1C-425B-97BF-C31660A730A7}"/>
                  </a:ext>
                </a:extLst>
              </p:cNvPr>
              <p:cNvSpPr/>
              <p:nvPr/>
            </p:nvSpPr>
            <p:spPr>
              <a:xfrm>
                <a:off x="8341362" y="4698999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+15000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đồng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A346978-AE1C-425B-97BF-C31660A73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362" y="4698999"/>
                <a:ext cx="2184400" cy="426720"/>
              </a:xfrm>
              <a:prstGeom prst="roundRect">
                <a:avLst/>
              </a:prstGeom>
              <a:blipFill>
                <a:blip r:embed="rId12"/>
                <a:stretch>
                  <a:fillRect l="-1662" t="-1389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57F5B62-6C16-411F-8100-D8CD3EBAD020}"/>
                  </a:ext>
                </a:extLst>
              </p:cNvPr>
              <p:cNvSpPr/>
              <p:nvPr/>
            </p:nvSpPr>
            <p:spPr>
              <a:xfrm>
                <a:off x="5750562" y="5479528"/>
                <a:ext cx="2184400" cy="42672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0" i="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−15000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đồng</a:t>
                </a: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57F5B62-6C16-411F-8100-D8CD3EBAD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562" y="5479528"/>
                <a:ext cx="2184400" cy="426720"/>
              </a:xfrm>
              <a:prstGeom prst="roundRect">
                <a:avLst/>
              </a:prstGeom>
              <a:blipFill>
                <a:blip r:embed="rId13"/>
                <a:stretch>
                  <a:fillRect l="-1393" t="-2857" b="-1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8D39E7F-C4AB-4F1E-80A9-45A7ED9CF153}"/>
                  </a:ext>
                </a:extLst>
              </p:cNvPr>
              <p:cNvSpPr/>
              <p:nvPr/>
            </p:nvSpPr>
            <p:spPr>
              <a:xfrm>
                <a:off x="5720082" y="4663440"/>
                <a:ext cx="2184400" cy="4300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15000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đồng</a:t>
                </a: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8D39E7F-C4AB-4F1E-80A9-45A7ED9CF1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082" y="4663440"/>
                <a:ext cx="2184400" cy="430008"/>
              </a:xfrm>
              <a:prstGeom prst="roundRect">
                <a:avLst/>
              </a:prstGeom>
              <a:blipFill>
                <a:blip r:embed="rId14"/>
                <a:stretch>
                  <a:fillRect l="-1393" b="-14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AE75ED3-E2C4-4305-AF43-8548A07ED2BF}"/>
                  </a:ext>
                </a:extLst>
              </p:cNvPr>
              <p:cNvSpPr/>
              <p:nvPr/>
            </p:nvSpPr>
            <p:spPr>
              <a:xfrm>
                <a:off x="8341360" y="4698922"/>
                <a:ext cx="2184400" cy="42672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+15000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đồng</a:t>
                </a: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AE75ED3-E2C4-4305-AF43-8548A07ED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360" y="4698922"/>
                <a:ext cx="2184400" cy="426720"/>
              </a:xfrm>
              <a:prstGeom prst="roundRect">
                <a:avLst/>
              </a:prstGeom>
              <a:blipFill>
                <a:blip r:embed="rId15"/>
                <a:stretch>
                  <a:fillRect l="-1393" t="-1429" b="-1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ction Button: Go Home 1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2E58DA32-B483-46D6-8FCC-6949D961D0C5}"/>
              </a:ext>
            </a:extLst>
          </p:cNvPr>
          <p:cNvSpPr/>
          <p:nvPr/>
        </p:nvSpPr>
        <p:spPr>
          <a:xfrm>
            <a:off x="11704320" y="6146800"/>
            <a:ext cx="543560" cy="711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9B6A4FDB-B6F8-4084-9D8E-DAEEBEDC7093}"/>
                  </a:ext>
                </a:extLst>
              </p:cNvPr>
              <p:cNvSpPr/>
              <p:nvPr/>
            </p:nvSpPr>
            <p:spPr>
              <a:xfrm>
                <a:off x="8341362" y="5450529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+1500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đồng</a:t>
                </a: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9B6A4FDB-B6F8-4084-9D8E-DAEEBEDC70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362" y="5450529"/>
                <a:ext cx="2184400" cy="426720"/>
              </a:xfrm>
              <a:prstGeom prst="roundRect">
                <a:avLst/>
              </a:prstGeom>
              <a:blipFill>
                <a:blip r:embed="rId17"/>
                <a:stretch>
                  <a:fillRect l="-1662" t="-138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2F1C2C9-5A9C-49D3-876A-CF50761FD8D3}"/>
                  </a:ext>
                </a:extLst>
              </p:cNvPr>
              <p:cNvSpPr/>
              <p:nvPr/>
            </p:nvSpPr>
            <p:spPr>
              <a:xfrm>
                <a:off x="8341360" y="5443065"/>
                <a:ext cx="2184400" cy="42672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+1500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đồng</a:t>
                </a: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2F1C2C9-5A9C-49D3-876A-CF50761FD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360" y="5443065"/>
                <a:ext cx="2184400" cy="426720"/>
              </a:xfrm>
              <a:prstGeom prst="roundRect">
                <a:avLst/>
              </a:prstGeom>
              <a:blipFill>
                <a:blip r:embed="rId18"/>
                <a:stretch>
                  <a:fillRect l="-1393" t="-1429" b="-1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BAE7994C-04B3-4C26-A1D4-8D103B92834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24" cy="4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86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  <p:bldP spid="15" grpId="2" animBg="1"/>
      <p:bldP spid="16" grpId="0" animBg="1"/>
      <p:bldP spid="16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nature, plant&#10;&#10;Description automatically generated">
            <a:extLst>
              <a:ext uri="{FF2B5EF4-FFF2-40B4-BE49-F238E27FC236}">
                <a16:creationId xmlns:a16="http://schemas.microsoft.com/office/drawing/2014/main" id="{F7AF9432-B3E1-4ED1-8F71-76970DC41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3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D101D43-FBB8-41BA-A31E-CE02F18B7FF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00" b="98700" l="2500" r="98000">
                        <a14:foregroundMark x1="71167" y1="10300" x2="63833" y2="21600"/>
                        <a14:foregroundMark x1="63833" y1="21600" x2="63333" y2="8300"/>
                        <a14:foregroundMark x1="63333" y1="8300" x2="76167" y2="13300"/>
                        <a14:foregroundMark x1="64667" y1="6100" x2="52000" y2="6100"/>
                        <a14:foregroundMark x1="59667" y1="4700" x2="78167" y2="17100"/>
                        <a14:foregroundMark x1="78167" y1="17100" x2="56667" y2="35500"/>
                        <a14:foregroundMark x1="56667" y1="35500" x2="32667" y2="26800"/>
                        <a14:foregroundMark x1="32667" y1="26800" x2="41333" y2="9300"/>
                        <a14:foregroundMark x1="41333" y1="9300" x2="61333" y2="3900"/>
                        <a14:foregroundMark x1="61333" y1="3900" x2="62500" y2="3900"/>
                        <a14:foregroundMark x1="5000" y1="34300" x2="6833" y2="40100"/>
                        <a14:foregroundMark x1="15833" y1="32900" x2="15833" y2="32900"/>
                        <a14:foregroundMark x1="15833" y1="32900" x2="15833" y2="32900"/>
                        <a14:foregroundMark x1="15833" y1="32400" x2="15833" y2="32400"/>
                        <a14:foregroundMark x1="16500" y1="32400" x2="16500" y2="32400"/>
                        <a14:foregroundMark x1="17167" y1="32900" x2="15000" y2="33500"/>
                        <a14:foregroundMark x1="19000" y1="32400" x2="2500" y2="35100"/>
                        <a14:foregroundMark x1="18333" y1="32900" x2="14667" y2="32200"/>
                        <a14:foregroundMark x1="17667" y1="32200" x2="13667" y2="32700"/>
                        <a14:foregroundMark x1="7500" y1="32200" x2="6167" y2="34000"/>
                        <a14:foregroundMark x1="91167" y1="53200" x2="95667" y2="66600"/>
                        <a14:foregroundMark x1="95667" y1="66600" x2="95500" y2="66700"/>
                        <a14:foregroundMark x1="83000" y1="63300" x2="82667" y2="65400"/>
                        <a14:foregroundMark x1="97333" y1="68300" x2="97333" y2="68900"/>
                        <a14:foregroundMark x1="98000" y1="56100" x2="93500" y2="68700"/>
                        <a14:foregroundMark x1="93500" y1="68700" x2="86167" y2="68900"/>
                        <a14:foregroundMark x1="97667" y1="64900" x2="98000" y2="68900"/>
                        <a14:foregroundMark x1="9333" y1="76300" x2="18000" y2="80800"/>
                        <a14:foregroundMark x1="9333" y1="75800" x2="14333" y2="79200"/>
                        <a14:foregroundMark x1="10000" y1="75300" x2="8333" y2="77900"/>
                        <a14:foregroundMark x1="11167" y1="74700" x2="10333" y2="75300"/>
                        <a14:foregroundMark x1="10833" y1="74700" x2="7167" y2="77400"/>
                        <a14:foregroundMark x1="9333" y1="75000" x2="6500" y2="76300"/>
                        <a14:foregroundMark x1="60000" y1="90400" x2="59167" y2="98100"/>
                        <a14:foregroundMark x1="52500" y1="96800" x2="52500" y2="9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2720" y="5110790"/>
            <a:ext cx="1219200" cy="1645300"/>
          </a:xfrm>
          <a:prstGeom prst="rect">
            <a:avLst/>
          </a:prstGeom>
        </p:spPr>
      </p:pic>
      <p:pic>
        <p:nvPicPr>
          <p:cNvPr id="7" name="Picture 6" descr="A toy figurine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342175BD-760E-4FC2-88C9-46971DEF7C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00" b="97200" l="10000" r="90000">
                        <a14:foregroundMark x1="41778" y1="6600" x2="41111" y2="29200"/>
                        <a14:foregroundMark x1="41111" y1="29200" x2="44778" y2="38400"/>
                        <a14:foregroundMark x1="44778" y1="38400" x2="45222" y2="38800"/>
                        <a14:foregroundMark x1="46667" y1="14800" x2="46111" y2="35600"/>
                        <a14:foregroundMark x1="46111" y1="35600" x2="46222" y2="35800"/>
                        <a14:foregroundMark x1="52111" y1="30000" x2="55889" y2="21200"/>
                        <a14:foregroundMark x1="55889" y1="21200" x2="60778" y2="18400"/>
                        <a14:foregroundMark x1="60778" y1="18400" x2="61000" y2="28400"/>
                        <a14:foregroundMark x1="61000" y1="28400" x2="54333" y2="32200"/>
                        <a14:foregroundMark x1="54333" y1="32200" x2="50556" y2="39400"/>
                        <a14:foregroundMark x1="50556" y1="39400" x2="51556" y2="46600"/>
                        <a14:foregroundMark x1="60889" y1="60000" x2="56444" y2="66200"/>
                        <a14:foregroundMark x1="44000" y1="66000" x2="38333" y2="87600"/>
                        <a14:foregroundMark x1="33556" y1="92400" x2="37111" y2="95800"/>
                        <a14:foregroundMark x1="48000" y1="85000" x2="51222" y2="68200"/>
                        <a14:foregroundMark x1="51222" y1="68200" x2="52444" y2="65800"/>
                        <a14:foregroundMark x1="53222" y1="96800" x2="56444" y2="95400"/>
                        <a14:foregroundMark x1="32889" y1="97200" x2="37444" y2="9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55" t="-480" r="32489" b="1750"/>
          <a:stretch/>
        </p:blipFill>
        <p:spPr>
          <a:xfrm>
            <a:off x="4160520" y="4556761"/>
            <a:ext cx="1219200" cy="1799815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A873279-CF61-440E-B8BD-0B4AD41A7B5A}"/>
              </a:ext>
            </a:extLst>
          </p:cNvPr>
          <p:cNvSpPr/>
          <p:nvPr/>
        </p:nvSpPr>
        <p:spPr>
          <a:xfrm>
            <a:off x="1940560" y="819397"/>
            <a:ext cx="5481518" cy="1991421"/>
          </a:xfrm>
          <a:prstGeom prst="cloudCallout">
            <a:avLst>
              <a:gd name="adj1" fmla="val -28168"/>
              <a:gd name="adj2" fmla="val 1666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Câu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2. Cho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hình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bên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dưới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Hãy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tính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theo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mét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)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khoảng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cách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giữa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người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thợ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lặn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và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mặt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nước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8D8B76A-494F-4B41-859F-36C91F12B333}"/>
                  </a:ext>
                </a:extLst>
              </p:cNvPr>
              <p:cNvSpPr/>
              <p:nvPr/>
            </p:nvSpPr>
            <p:spPr>
              <a:xfrm>
                <a:off x="4160520" y="3960156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mét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8D8B76A-494F-4B41-859F-36C91F12B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520" y="3960156"/>
                <a:ext cx="2184400" cy="426720"/>
              </a:xfrm>
              <a:prstGeom prst="roundRect">
                <a:avLst/>
              </a:prstGeom>
              <a:blipFill>
                <a:blip r:embed="rId9"/>
                <a:stretch>
                  <a:fillRect l="-1389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00D143A-9880-4018-A9FB-0151560419F2}"/>
                  </a:ext>
                </a:extLst>
              </p:cNvPr>
              <p:cNvSpPr/>
              <p:nvPr/>
            </p:nvSpPr>
            <p:spPr>
              <a:xfrm>
                <a:off x="6559550" y="3017678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00D143A-9880-4018-A9FB-015156041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550" y="3017678"/>
                <a:ext cx="2184400" cy="426720"/>
              </a:xfrm>
              <a:prstGeom prst="roundRect">
                <a:avLst/>
              </a:prstGeom>
              <a:blipFill>
                <a:blip r:embed="rId10"/>
                <a:stretch>
                  <a:fillRect l="-1667" t="-138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A346978-AE1C-425B-97BF-C31660A730A7}"/>
                  </a:ext>
                </a:extLst>
              </p:cNvPr>
              <p:cNvSpPr/>
              <p:nvPr/>
            </p:nvSpPr>
            <p:spPr>
              <a:xfrm>
                <a:off x="4160520" y="3017678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b="0" i="0" dirty="0" err="1">
                    <a:latin typeface="+mj-lt"/>
                    <a:cs typeface="Arial" panose="020B0604020202020204" pitchFamily="34" charset="0"/>
                  </a:rPr>
                  <a:t>mét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A346978-AE1C-425B-97BF-C31660A73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520" y="3017678"/>
                <a:ext cx="2184400" cy="426720"/>
              </a:xfrm>
              <a:prstGeom prst="roundRect">
                <a:avLst/>
              </a:prstGeom>
              <a:blipFill>
                <a:blip r:embed="rId11"/>
                <a:stretch>
                  <a:fillRect l="-1389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4BC762-2E1B-413D-AB7B-0B93A0A65612}"/>
                  </a:ext>
                </a:extLst>
              </p:cNvPr>
              <p:cNvSpPr/>
              <p:nvPr/>
            </p:nvSpPr>
            <p:spPr>
              <a:xfrm>
                <a:off x="6605268" y="3950023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mét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4BC762-2E1B-413D-AB7B-0B93A0A65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268" y="3950023"/>
                <a:ext cx="2184400" cy="426720"/>
              </a:xfrm>
              <a:prstGeom prst="roundRect">
                <a:avLst/>
              </a:prstGeom>
              <a:blipFill>
                <a:blip r:embed="rId12"/>
                <a:stretch>
                  <a:fillRect l="-1389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7F5B62-6C16-411F-8100-D8CD3EBAD020}"/>
              </a:ext>
            </a:extLst>
          </p:cNvPr>
          <p:cNvSpPr/>
          <p:nvPr/>
        </p:nvSpPr>
        <p:spPr>
          <a:xfrm>
            <a:off x="6559550" y="3021702"/>
            <a:ext cx="2200276" cy="426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Đúng</a:t>
            </a:r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rồi</a:t>
            </a:r>
            <a:endParaRPr lang="en-US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D39E7F-C4AB-4F1E-80A9-45A7ED9CF153}"/>
              </a:ext>
            </a:extLst>
          </p:cNvPr>
          <p:cNvSpPr/>
          <p:nvPr/>
        </p:nvSpPr>
        <p:spPr>
          <a:xfrm>
            <a:off x="4160520" y="3967074"/>
            <a:ext cx="2184400" cy="426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Sai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rồi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E75ED3-E2C4-4305-AF43-8548A07ED2BF}"/>
              </a:ext>
            </a:extLst>
          </p:cNvPr>
          <p:cNvSpPr/>
          <p:nvPr/>
        </p:nvSpPr>
        <p:spPr>
          <a:xfrm>
            <a:off x="4160520" y="3017678"/>
            <a:ext cx="2184400" cy="4373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Sai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rồi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193664A-4331-4B57-96EF-5B24B20ED751}"/>
              </a:ext>
            </a:extLst>
          </p:cNvPr>
          <p:cNvSpPr/>
          <p:nvPr/>
        </p:nvSpPr>
        <p:spPr>
          <a:xfrm>
            <a:off x="6607810" y="3950023"/>
            <a:ext cx="2200276" cy="4340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Sai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rồi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Action Button: Go Home 1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B3CB9A86-4CFF-46AE-B7F5-DC8D88BF7EA1}"/>
              </a:ext>
            </a:extLst>
          </p:cNvPr>
          <p:cNvSpPr/>
          <p:nvPr/>
        </p:nvSpPr>
        <p:spPr>
          <a:xfrm>
            <a:off x="11704320" y="6146800"/>
            <a:ext cx="543560" cy="711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7908077-908C-412D-8EFC-9977DB611FC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7" r="4000" b="11551"/>
          <a:stretch/>
        </p:blipFill>
        <p:spPr>
          <a:xfrm>
            <a:off x="9129079" y="1878102"/>
            <a:ext cx="2351402" cy="36029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208C46-3049-4F63-8351-59B66ECDA2B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24" cy="4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0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nature, plant&#10;&#10;Description automatically generated">
            <a:extLst>
              <a:ext uri="{FF2B5EF4-FFF2-40B4-BE49-F238E27FC236}">
                <a16:creationId xmlns:a16="http://schemas.microsoft.com/office/drawing/2014/main" id="{F7AF9432-B3E1-4ED1-8F71-76970DC41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D101D43-FBB8-41BA-A31E-CE02F18B7FF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00" b="98700" l="2500" r="98000">
                        <a14:foregroundMark x1="71167" y1="10300" x2="63833" y2="21600"/>
                        <a14:foregroundMark x1="63833" y1="21600" x2="63333" y2="8300"/>
                        <a14:foregroundMark x1="63333" y1="8300" x2="76167" y2="13300"/>
                        <a14:foregroundMark x1="64667" y1="6100" x2="52000" y2="6100"/>
                        <a14:foregroundMark x1="59667" y1="4700" x2="78167" y2="17100"/>
                        <a14:foregroundMark x1="78167" y1="17100" x2="56667" y2="35500"/>
                        <a14:foregroundMark x1="56667" y1="35500" x2="32667" y2="26800"/>
                        <a14:foregroundMark x1="32667" y1="26800" x2="41333" y2="9300"/>
                        <a14:foregroundMark x1="41333" y1="9300" x2="61333" y2="3900"/>
                        <a14:foregroundMark x1="61333" y1="3900" x2="62500" y2="3900"/>
                        <a14:foregroundMark x1="5000" y1="34300" x2="6833" y2="40100"/>
                        <a14:foregroundMark x1="15833" y1="32900" x2="15833" y2="32900"/>
                        <a14:foregroundMark x1="15833" y1="32900" x2="15833" y2="32900"/>
                        <a14:foregroundMark x1="15833" y1="32400" x2="15833" y2="32400"/>
                        <a14:foregroundMark x1="16500" y1="32400" x2="16500" y2="32400"/>
                        <a14:foregroundMark x1="17167" y1="32900" x2="15000" y2="33500"/>
                        <a14:foregroundMark x1="19000" y1="32400" x2="2500" y2="35100"/>
                        <a14:foregroundMark x1="18333" y1="32900" x2="14667" y2="32200"/>
                        <a14:foregroundMark x1="17667" y1="32200" x2="13667" y2="32700"/>
                        <a14:foregroundMark x1="7500" y1="32200" x2="6167" y2="34000"/>
                        <a14:foregroundMark x1="91167" y1="53200" x2="95667" y2="66600"/>
                        <a14:foregroundMark x1="95667" y1="66600" x2="95500" y2="66700"/>
                        <a14:foregroundMark x1="83000" y1="63300" x2="82667" y2="65400"/>
                        <a14:foregroundMark x1="97333" y1="68300" x2="97333" y2="68900"/>
                        <a14:foregroundMark x1="98000" y1="56100" x2="93500" y2="68700"/>
                        <a14:foregroundMark x1="93500" y1="68700" x2="86167" y2="68900"/>
                        <a14:foregroundMark x1="97667" y1="64900" x2="98000" y2="68900"/>
                        <a14:foregroundMark x1="9333" y1="76300" x2="18000" y2="80800"/>
                        <a14:foregroundMark x1="9333" y1="75800" x2="14333" y2="79200"/>
                        <a14:foregroundMark x1="10000" y1="75300" x2="8333" y2="77900"/>
                        <a14:foregroundMark x1="11167" y1="74700" x2="10333" y2="75300"/>
                        <a14:foregroundMark x1="10833" y1="74700" x2="7167" y2="77400"/>
                        <a14:foregroundMark x1="9333" y1="75000" x2="6500" y2="76300"/>
                        <a14:foregroundMark x1="60000" y1="90400" x2="59167" y2="98100"/>
                        <a14:foregroundMark x1="52500" y1="96800" x2="52500" y2="9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2720" y="5110790"/>
            <a:ext cx="1219200" cy="1645300"/>
          </a:xfrm>
          <a:prstGeom prst="rect">
            <a:avLst/>
          </a:prstGeom>
        </p:spPr>
      </p:pic>
      <p:pic>
        <p:nvPicPr>
          <p:cNvPr id="7" name="Picture 6" descr="A toy figurine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342175BD-760E-4FC2-88C9-46971DEF7C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00" b="97200" l="10000" r="90000">
                        <a14:foregroundMark x1="41778" y1="6600" x2="41111" y2="29200"/>
                        <a14:foregroundMark x1="41111" y1="29200" x2="44778" y2="38400"/>
                        <a14:foregroundMark x1="44778" y1="38400" x2="45222" y2="38800"/>
                        <a14:foregroundMark x1="46667" y1="14800" x2="46111" y2="35600"/>
                        <a14:foregroundMark x1="46111" y1="35600" x2="46222" y2="35800"/>
                        <a14:foregroundMark x1="52111" y1="30000" x2="55889" y2="21200"/>
                        <a14:foregroundMark x1="55889" y1="21200" x2="60778" y2="18400"/>
                        <a14:foregroundMark x1="60778" y1="18400" x2="61000" y2="28400"/>
                        <a14:foregroundMark x1="61000" y1="28400" x2="54333" y2="32200"/>
                        <a14:foregroundMark x1="54333" y1="32200" x2="50556" y2="39400"/>
                        <a14:foregroundMark x1="50556" y1="39400" x2="51556" y2="46600"/>
                        <a14:foregroundMark x1="60889" y1="60000" x2="56444" y2="66200"/>
                        <a14:foregroundMark x1="44000" y1="66000" x2="38333" y2="87600"/>
                        <a14:foregroundMark x1="33556" y1="92400" x2="37111" y2="95800"/>
                        <a14:foregroundMark x1="48000" y1="85000" x2="51222" y2="68200"/>
                        <a14:foregroundMark x1="51222" y1="68200" x2="52444" y2="65800"/>
                        <a14:foregroundMark x1="53222" y1="96800" x2="56444" y2="95400"/>
                        <a14:foregroundMark x1="32889" y1="97200" x2="37444" y2="9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55" t="-480" r="32489" b="1750"/>
          <a:stretch/>
        </p:blipFill>
        <p:spPr>
          <a:xfrm>
            <a:off x="4160520" y="4556761"/>
            <a:ext cx="1219200" cy="1799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hought Bubble: Cloud 9">
                <a:extLst>
                  <a:ext uri="{FF2B5EF4-FFF2-40B4-BE49-F238E27FC236}">
                    <a16:creationId xmlns:a16="http://schemas.microsoft.com/office/drawing/2014/main" id="{9A873279-CF61-440E-B8BD-0B4AD41A7B5A}"/>
                  </a:ext>
                </a:extLst>
              </p:cNvPr>
              <p:cNvSpPr/>
              <p:nvPr/>
            </p:nvSpPr>
            <p:spPr>
              <a:xfrm>
                <a:off x="4104640" y="2661921"/>
                <a:ext cx="5577840" cy="1894840"/>
              </a:xfrm>
              <a:prstGeom prst="cloudCallout">
                <a:avLst>
                  <a:gd name="adj1" fmla="val -36547"/>
                  <a:gd name="adj2" fmla="val 7016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Câu 3.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Sử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dụng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số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nguyên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âm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thể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hiện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tình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huống</a:t>
                </a:r>
                <a:endParaRPr lang="en-US" sz="20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en-US" sz="2000" b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b="1" dirty="0" err="1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2000" b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000" b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ta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được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0" name="Thought Bubble: Cloud 9">
                <a:extLst>
                  <a:ext uri="{FF2B5EF4-FFF2-40B4-BE49-F238E27FC236}">
                    <a16:creationId xmlns:a16="http://schemas.microsoft.com/office/drawing/2014/main" id="{9A873279-CF61-440E-B8BD-0B4AD41A7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640" y="2661921"/>
                <a:ext cx="5577840" cy="1894840"/>
              </a:xfrm>
              <a:prstGeom prst="cloudCallout">
                <a:avLst>
                  <a:gd name="adj1" fmla="val -36547"/>
                  <a:gd name="adj2" fmla="val 70165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DDF22CB-13F1-42BD-BA31-FA5BB7C5B3BA}"/>
              </a:ext>
            </a:extLst>
          </p:cNvPr>
          <p:cNvSpPr/>
          <p:nvPr/>
        </p:nvSpPr>
        <p:spPr>
          <a:xfrm>
            <a:off x="2042160" y="4114801"/>
            <a:ext cx="1219200" cy="924560"/>
          </a:xfrm>
          <a:prstGeom prst="cloudCallout">
            <a:avLst>
              <a:gd name="adj1" fmla="val 30000"/>
              <a:gd name="adj2" fmla="val 5920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8D8B76A-494F-4B41-859F-36C91F12B333}"/>
                  </a:ext>
                </a:extLst>
              </p:cNvPr>
              <p:cNvSpPr/>
              <p:nvPr/>
            </p:nvSpPr>
            <p:spPr>
              <a:xfrm>
                <a:off x="5852160" y="5689600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8D8B76A-494F-4B41-859F-36C91F12B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60" y="5689600"/>
                <a:ext cx="2184400" cy="426720"/>
              </a:xfrm>
              <a:prstGeom prst="roundRect">
                <a:avLst/>
              </a:prstGeom>
              <a:blipFill>
                <a:blip r:embed="rId10"/>
                <a:stretch>
                  <a:fillRect l="-1111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00D143A-9880-4018-A9FB-0151560419F2}"/>
                  </a:ext>
                </a:extLst>
              </p:cNvPr>
              <p:cNvSpPr/>
              <p:nvPr/>
            </p:nvSpPr>
            <p:spPr>
              <a:xfrm>
                <a:off x="8341362" y="4757255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00D143A-9880-4018-A9FB-015156041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362" y="4757255"/>
                <a:ext cx="2184400" cy="426720"/>
              </a:xfrm>
              <a:prstGeom prst="roundRect">
                <a:avLst/>
              </a:prstGeom>
              <a:blipFill>
                <a:blip r:embed="rId11"/>
                <a:stretch>
                  <a:fillRect l="-1662" t="-138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A346978-AE1C-425B-97BF-C31660A730A7}"/>
                  </a:ext>
                </a:extLst>
              </p:cNvPr>
              <p:cNvSpPr/>
              <p:nvPr/>
            </p:nvSpPr>
            <p:spPr>
              <a:xfrm>
                <a:off x="5847080" y="4788980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A346978-AE1C-425B-97BF-C31660A73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080" y="4788980"/>
                <a:ext cx="2184400" cy="426720"/>
              </a:xfrm>
              <a:prstGeom prst="roundRect">
                <a:avLst/>
              </a:prstGeom>
              <a:blipFill>
                <a:blip r:embed="rId12"/>
                <a:stretch>
                  <a:fillRect l="-1108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4BC762-2E1B-413D-AB7B-0B93A0A65612}"/>
                  </a:ext>
                </a:extLst>
              </p:cNvPr>
              <p:cNvSpPr/>
              <p:nvPr/>
            </p:nvSpPr>
            <p:spPr>
              <a:xfrm>
                <a:off x="8387080" y="5689600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−12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4BC762-2E1B-413D-AB7B-0B93A0A65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080" y="5689600"/>
                <a:ext cx="2184400" cy="426720"/>
              </a:xfrm>
              <a:prstGeom prst="roundRect">
                <a:avLst/>
              </a:prstGeom>
              <a:blipFill>
                <a:blip r:embed="rId13"/>
                <a:stretch>
                  <a:fillRect l="-1111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7F5B62-6C16-411F-8100-D8CD3EBAD020}"/>
              </a:ext>
            </a:extLst>
          </p:cNvPr>
          <p:cNvSpPr/>
          <p:nvPr/>
        </p:nvSpPr>
        <p:spPr>
          <a:xfrm>
            <a:off x="8341362" y="4751119"/>
            <a:ext cx="2184400" cy="426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Đúng</a:t>
            </a:r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rồi</a:t>
            </a:r>
            <a:endParaRPr lang="en-US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D39E7F-C4AB-4F1E-80A9-45A7ED9CF153}"/>
              </a:ext>
            </a:extLst>
          </p:cNvPr>
          <p:cNvSpPr/>
          <p:nvPr/>
        </p:nvSpPr>
        <p:spPr>
          <a:xfrm>
            <a:off x="5847080" y="5692829"/>
            <a:ext cx="2184400" cy="426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Sai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rồi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E75ED3-E2C4-4305-AF43-8548A07ED2BF}"/>
              </a:ext>
            </a:extLst>
          </p:cNvPr>
          <p:cNvSpPr/>
          <p:nvPr/>
        </p:nvSpPr>
        <p:spPr>
          <a:xfrm>
            <a:off x="5852160" y="4788980"/>
            <a:ext cx="2184400" cy="426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Sai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rồi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193664A-4331-4B57-96EF-5B24B20ED751}"/>
              </a:ext>
            </a:extLst>
          </p:cNvPr>
          <p:cNvSpPr/>
          <p:nvPr/>
        </p:nvSpPr>
        <p:spPr>
          <a:xfrm>
            <a:off x="8387080" y="5687157"/>
            <a:ext cx="2184400" cy="426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Sai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rồi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Action Button: Go Home 1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BC749602-C32C-4F17-A02E-298A5833E87C}"/>
              </a:ext>
            </a:extLst>
          </p:cNvPr>
          <p:cNvSpPr/>
          <p:nvPr/>
        </p:nvSpPr>
        <p:spPr>
          <a:xfrm>
            <a:off x="11704320" y="6146800"/>
            <a:ext cx="543560" cy="711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C334E9-11A4-407A-96FD-9A53D9BE624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24" cy="4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76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nature, plant&#10;&#10;Description automatically generated">
            <a:extLst>
              <a:ext uri="{FF2B5EF4-FFF2-40B4-BE49-F238E27FC236}">
                <a16:creationId xmlns:a16="http://schemas.microsoft.com/office/drawing/2014/main" id="{F7AF9432-B3E1-4ED1-8F71-76970DC41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3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D101D43-FBB8-41BA-A31E-CE02F18B7FF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00" b="98700" l="2500" r="98000">
                        <a14:foregroundMark x1="71167" y1="10300" x2="63833" y2="21600"/>
                        <a14:foregroundMark x1="63833" y1="21600" x2="63333" y2="8300"/>
                        <a14:foregroundMark x1="63333" y1="8300" x2="76167" y2="13300"/>
                        <a14:foregroundMark x1="64667" y1="6100" x2="52000" y2="6100"/>
                        <a14:foregroundMark x1="59667" y1="4700" x2="78167" y2="17100"/>
                        <a14:foregroundMark x1="78167" y1="17100" x2="56667" y2="35500"/>
                        <a14:foregroundMark x1="56667" y1="35500" x2="32667" y2="26800"/>
                        <a14:foregroundMark x1="32667" y1="26800" x2="41333" y2="9300"/>
                        <a14:foregroundMark x1="41333" y1="9300" x2="61333" y2="3900"/>
                        <a14:foregroundMark x1="61333" y1="3900" x2="62500" y2="3900"/>
                        <a14:foregroundMark x1="5000" y1="34300" x2="6833" y2="40100"/>
                        <a14:foregroundMark x1="15833" y1="32900" x2="15833" y2="32900"/>
                        <a14:foregroundMark x1="15833" y1="32900" x2="15833" y2="32900"/>
                        <a14:foregroundMark x1="15833" y1="32400" x2="15833" y2="32400"/>
                        <a14:foregroundMark x1="16500" y1="32400" x2="16500" y2="32400"/>
                        <a14:foregroundMark x1="17167" y1="32900" x2="15000" y2="33500"/>
                        <a14:foregroundMark x1="19000" y1="32400" x2="2500" y2="35100"/>
                        <a14:foregroundMark x1="18333" y1="32900" x2="14667" y2="32200"/>
                        <a14:foregroundMark x1="17667" y1="32200" x2="13667" y2="32700"/>
                        <a14:foregroundMark x1="7500" y1="32200" x2="6167" y2="34000"/>
                        <a14:foregroundMark x1="91167" y1="53200" x2="95667" y2="66600"/>
                        <a14:foregroundMark x1="95667" y1="66600" x2="95500" y2="66700"/>
                        <a14:foregroundMark x1="83000" y1="63300" x2="82667" y2="65400"/>
                        <a14:foregroundMark x1="97333" y1="68300" x2="97333" y2="68900"/>
                        <a14:foregroundMark x1="98000" y1="56100" x2="93500" y2="68700"/>
                        <a14:foregroundMark x1="93500" y1="68700" x2="86167" y2="68900"/>
                        <a14:foregroundMark x1="97667" y1="64900" x2="98000" y2="68900"/>
                        <a14:foregroundMark x1="9333" y1="76300" x2="18000" y2="80800"/>
                        <a14:foregroundMark x1="9333" y1="75800" x2="14333" y2="79200"/>
                        <a14:foregroundMark x1="10000" y1="75300" x2="8333" y2="77900"/>
                        <a14:foregroundMark x1="11167" y1="74700" x2="10333" y2="75300"/>
                        <a14:foregroundMark x1="10833" y1="74700" x2="7167" y2="77400"/>
                        <a14:foregroundMark x1="9333" y1="75000" x2="6500" y2="76300"/>
                        <a14:foregroundMark x1="60000" y1="90400" x2="59167" y2="98100"/>
                        <a14:foregroundMark x1="52500" y1="96800" x2="52500" y2="9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2720" y="5110790"/>
            <a:ext cx="1219200" cy="1645300"/>
          </a:xfrm>
          <a:prstGeom prst="rect">
            <a:avLst/>
          </a:prstGeom>
        </p:spPr>
      </p:pic>
      <p:pic>
        <p:nvPicPr>
          <p:cNvPr id="7" name="Picture 6" descr="A toy figurine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342175BD-760E-4FC2-88C9-46971DEF7C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00" b="97200" l="10000" r="90000">
                        <a14:foregroundMark x1="41778" y1="6600" x2="41111" y2="29200"/>
                        <a14:foregroundMark x1="41111" y1="29200" x2="44778" y2="38400"/>
                        <a14:foregroundMark x1="44778" y1="38400" x2="45222" y2="38800"/>
                        <a14:foregroundMark x1="46667" y1="14800" x2="46111" y2="35600"/>
                        <a14:foregroundMark x1="46111" y1="35600" x2="46222" y2="35800"/>
                        <a14:foregroundMark x1="52111" y1="30000" x2="55889" y2="21200"/>
                        <a14:foregroundMark x1="55889" y1="21200" x2="60778" y2="18400"/>
                        <a14:foregroundMark x1="60778" y1="18400" x2="61000" y2="28400"/>
                        <a14:foregroundMark x1="61000" y1="28400" x2="54333" y2="32200"/>
                        <a14:foregroundMark x1="54333" y1="32200" x2="50556" y2="39400"/>
                        <a14:foregroundMark x1="50556" y1="39400" x2="51556" y2="46600"/>
                        <a14:foregroundMark x1="60889" y1="60000" x2="56444" y2="66200"/>
                        <a14:foregroundMark x1="44000" y1="66000" x2="38333" y2="87600"/>
                        <a14:foregroundMark x1="33556" y1="92400" x2="37111" y2="95800"/>
                        <a14:foregroundMark x1="48000" y1="85000" x2="51222" y2="68200"/>
                        <a14:foregroundMark x1="51222" y1="68200" x2="52444" y2="65800"/>
                        <a14:foregroundMark x1="53222" y1="96800" x2="56444" y2="95400"/>
                        <a14:foregroundMark x1="32889" y1="97200" x2="37444" y2="9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55" t="-480" r="32489" b="1750"/>
          <a:stretch/>
        </p:blipFill>
        <p:spPr>
          <a:xfrm>
            <a:off x="4160520" y="4556761"/>
            <a:ext cx="1219200" cy="1799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hought Bubble: Cloud 9">
                <a:extLst>
                  <a:ext uri="{FF2B5EF4-FFF2-40B4-BE49-F238E27FC236}">
                    <a16:creationId xmlns:a16="http://schemas.microsoft.com/office/drawing/2014/main" id="{9A873279-CF61-440E-B8BD-0B4AD41A7B5A}"/>
                  </a:ext>
                </a:extLst>
              </p:cNvPr>
              <p:cNvSpPr/>
              <p:nvPr/>
            </p:nvSpPr>
            <p:spPr>
              <a:xfrm>
                <a:off x="4104640" y="2661921"/>
                <a:ext cx="5862320" cy="1894840"/>
              </a:xfrm>
              <a:prstGeom prst="cloudCallout">
                <a:avLst>
                  <a:gd name="adj1" fmla="val -36547"/>
                  <a:gd name="adj2" fmla="val 7016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Câu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1.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Sử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dụng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số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nguyên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âm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thể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hiện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tình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huống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en-US" sz="2000" b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𝟔𝟎𝟎</m:t>
                    </m:r>
                    <m:r>
                      <a:rPr lang="en-US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2000" b="1" dirty="0">
                    <a:solidFill>
                      <a:srgbClr val="FFC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C000"/>
                    </a:solidFill>
                    <a:latin typeface="+mj-lt"/>
                    <a:cs typeface="Arial" panose="020B0604020202020204" pitchFamily="34" charset="0"/>
                  </a:rPr>
                  <a:t>dưới</a:t>
                </a:r>
                <a:r>
                  <a:rPr lang="en-US" sz="2000" b="1" dirty="0">
                    <a:solidFill>
                      <a:srgbClr val="FFC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C000"/>
                    </a:solidFill>
                    <a:latin typeface="+mj-lt"/>
                    <a:cs typeface="Arial" panose="020B0604020202020204" pitchFamily="34" charset="0"/>
                  </a:rPr>
                  <a:t>mực</a:t>
                </a:r>
                <a:r>
                  <a:rPr lang="en-US" sz="2000" b="1" dirty="0">
                    <a:solidFill>
                      <a:srgbClr val="FFC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C000"/>
                    </a:solidFill>
                    <a:latin typeface="+mj-lt"/>
                    <a:cs typeface="Arial" panose="020B0604020202020204" pitchFamily="34" charset="0"/>
                  </a:rPr>
                  <a:t>nước</a:t>
                </a:r>
                <a:r>
                  <a:rPr lang="en-US" sz="2000" b="1" dirty="0">
                    <a:solidFill>
                      <a:srgbClr val="FFC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C000"/>
                    </a:solidFill>
                    <a:latin typeface="+mj-lt"/>
                    <a:cs typeface="Arial" panose="020B0604020202020204" pitchFamily="34" charset="0"/>
                  </a:rPr>
                  <a:t>biển</a:t>
                </a:r>
                <a:r>
                  <a:rPr lang="en-US" sz="2000" b="1" dirty="0">
                    <a:solidFill>
                      <a:srgbClr val="FFC000"/>
                    </a:solidFill>
                    <a:latin typeface="+mj-lt"/>
                    <a:cs typeface="Arial" panose="020B0604020202020204" pitchFamily="34" charset="0"/>
                  </a:rPr>
                  <a:t>” 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ta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được</a:t>
                </a:r>
                <a:r>
                  <a: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0" name="Thought Bubble: Cloud 9">
                <a:extLst>
                  <a:ext uri="{FF2B5EF4-FFF2-40B4-BE49-F238E27FC236}">
                    <a16:creationId xmlns:a16="http://schemas.microsoft.com/office/drawing/2014/main" id="{9A873279-CF61-440E-B8BD-0B4AD41A7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640" y="2661921"/>
                <a:ext cx="5862320" cy="1894840"/>
              </a:xfrm>
              <a:prstGeom prst="cloudCallout">
                <a:avLst>
                  <a:gd name="adj1" fmla="val -36547"/>
                  <a:gd name="adj2" fmla="val 70165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DDF22CB-13F1-42BD-BA31-FA5BB7C5B3BA}"/>
              </a:ext>
            </a:extLst>
          </p:cNvPr>
          <p:cNvSpPr/>
          <p:nvPr/>
        </p:nvSpPr>
        <p:spPr>
          <a:xfrm>
            <a:off x="2042160" y="4114801"/>
            <a:ext cx="1219200" cy="924560"/>
          </a:xfrm>
          <a:prstGeom prst="cloudCallout">
            <a:avLst>
              <a:gd name="adj1" fmla="val 30000"/>
              <a:gd name="adj2" fmla="val 5920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8D8B76A-494F-4B41-859F-36C91F12B333}"/>
                  </a:ext>
                </a:extLst>
              </p:cNvPr>
              <p:cNvSpPr/>
              <p:nvPr/>
            </p:nvSpPr>
            <p:spPr>
              <a:xfrm>
                <a:off x="5852160" y="5689600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−60 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8D8B76A-494F-4B41-859F-36C91F12B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60" y="5689600"/>
                <a:ext cx="2184400" cy="426720"/>
              </a:xfrm>
              <a:prstGeom prst="roundRect">
                <a:avLst/>
              </a:prstGeom>
              <a:blipFill>
                <a:blip r:embed="rId10"/>
                <a:stretch>
                  <a:fillRect l="-1111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00D143A-9880-4018-A9FB-0151560419F2}"/>
                  </a:ext>
                </a:extLst>
              </p:cNvPr>
              <p:cNvSpPr/>
              <p:nvPr/>
            </p:nvSpPr>
            <p:spPr>
              <a:xfrm>
                <a:off x="5853431" y="4684070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−600 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00D143A-9880-4018-A9FB-015156041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431" y="4684070"/>
                <a:ext cx="2184400" cy="426720"/>
              </a:xfrm>
              <a:prstGeom prst="roundRect">
                <a:avLst/>
              </a:prstGeom>
              <a:blipFill>
                <a:blip r:embed="rId11"/>
                <a:stretch>
                  <a:fillRect l="-1662" t="-138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A346978-AE1C-425B-97BF-C31660A730A7}"/>
                  </a:ext>
                </a:extLst>
              </p:cNvPr>
              <p:cNvSpPr/>
              <p:nvPr/>
            </p:nvSpPr>
            <p:spPr>
              <a:xfrm>
                <a:off x="8341362" y="4698999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600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A346978-AE1C-425B-97BF-C31660A73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362" y="4698999"/>
                <a:ext cx="2184400" cy="426720"/>
              </a:xfrm>
              <a:prstGeom prst="roundRect">
                <a:avLst/>
              </a:prstGeom>
              <a:blipFill>
                <a:blip r:embed="rId12"/>
                <a:stretch>
                  <a:fillRect l="-1108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4BC762-2E1B-413D-AB7B-0B93A0A65612}"/>
                  </a:ext>
                </a:extLst>
              </p:cNvPr>
              <p:cNvSpPr/>
              <p:nvPr/>
            </p:nvSpPr>
            <p:spPr>
              <a:xfrm>
                <a:off x="8387080" y="5689600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4BC762-2E1B-413D-AB7B-0B93A0A65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080" y="5689600"/>
                <a:ext cx="2184400" cy="426720"/>
              </a:xfrm>
              <a:prstGeom prst="roundRect">
                <a:avLst/>
              </a:prstGeom>
              <a:blipFill>
                <a:blip r:embed="rId13"/>
                <a:stretch>
                  <a:fillRect l="-1111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7F5B62-6C16-411F-8100-D8CD3EBAD020}"/>
              </a:ext>
            </a:extLst>
          </p:cNvPr>
          <p:cNvSpPr/>
          <p:nvPr/>
        </p:nvSpPr>
        <p:spPr>
          <a:xfrm>
            <a:off x="5847082" y="4681145"/>
            <a:ext cx="2184400" cy="426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Đúng</a:t>
            </a:r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rồi</a:t>
            </a:r>
            <a:endParaRPr lang="en-US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D39E7F-C4AB-4F1E-80A9-45A7ED9CF153}"/>
              </a:ext>
            </a:extLst>
          </p:cNvPr>
          <p:cNvSpPr/>
          <p:nvPr/>
        </p:nvSpPr>
        <p:spPr>
          <a:xfrm>
            <a:off x="5847080" y="5686675"/>
            <a:ext cx="2184400" cy="426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Sai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rồi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E75ED3-E2C4-4305-AF43-8548A07ED2BF}"/>
              </a:ext>
            </a:extLst>
          </p:cNvPr>
          <p:cNvSpPr/>
          <p:nvPr/>
        </p:nvSpPr>
        <p:spPr>
          <a:xfrm>
            <a:off x="8335013" y="4691305"/>
            <a:ext cx="2184400" cy="426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Sai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rồi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193664A-4331-4B57-96EF-5B24B20ED751}"/>
              </a:ext>
            </a:extLst>
          </p:cNvPr>
          <p:cNvSpPr/>
          <p:nvPr/>
        </p:nvSpPr>
        <p:spPr>
          <a:xfrm>
            <a:off x="8387080" y="5689600"/>
            <a:ext cx="2184400" cy="426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Sai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rồi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Action Button: Go Home 1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0C01488B-E5CF-409A-8FDC-6A7E028B3794}"/>
              </a:ext>
            </a:extLst>
          </p:cNvPr>
          <p:cNvSpPr/>
          <p:nvPr/>
        </p:nvSpPr>
        <p:spPr>
          <a:xfrm>
            <a:off x="11610340" y="6112415"/>
            <a:ext cx="543560" cy="711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03C1420-E459-46E5-B9EF-EA6FEC80B9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24" cy="4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56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nature, plant&#10;&#10;Description automatically generated">
            <a:extLst>
              <a:ext uri="{FF2B5EF4-FFF2-40B4-BE49-F238E27FC236}">
                <a16:creationId xmlns:a16="http://schemas.microsoft.com/office/drawing/2014/main" id="{F7AF9432-B3E1-4ED1-8F71-76970DC41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9"/>
            <a:ext cx="12192000" cy="68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D101D43-FBB8-41BA-A31E-CE02F18B7FF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00" b="98700" l="2500" r="98000">
                        <a14:foregroundMark x1="71167" y1="10300" x2="63833" y2="21600"/>
                        <a14:foregroundMark x1="63833" y1="21600" x2="63333" y2="8300"/>
                        <a14:foregroundMark x1="63333" y1="8300" x2="76167" y2="13300"/>
                        <a14:foregroundMark x1="64667" y1="6100" x2="52000" y2="6100"/>
                        <a14:foregroundMark x1="59667" y1="4700" x2="78167" y2="17100"/>
                        <a14:foregroundMark x1="78167" y1="17100" x2="56667" y2="35500"/>
                        <a14:foregroundMark x1="56667" y1="35500" x2="32667" y2="26800"/>
                        <a14:foregroundMark x1="32667" y1="26800" x2="41333" y2="9300"/>
                        <a14:foregroundMark x1="41333" y1="9300" x2="61333" y2="3900"/>
                        <a14:foregroundMark x1="61333" y1="3900" x2="62500" y2="3900"/>
                        <a14:foregroundMark x1="5000" y1="34300" x2="6833" y2="40100"/>
                        <a14:foregroundMark x1="15833" y1="32900" x2="15833" y2="32900"/>
                        <a14:foregroundMark x1="15833" y1="32900" x2="15833" y2="32900"/>
                        <a14:foregroundMark x1="15833" y1="32400" x2="15833" y2="32400"/>
                        <a14:foregroundMark x1="16500" y1="32400" x2="16500" y2="32400"/>
                        <a14:foregroundMark x1="17167" y1="32900" x2="15000" y2="33500"/>
                        <a14:foregroundMark x1="19000" y1="32400" x2="2500" y2="35100"/>
                        <a14:foregroundMark x1="18333" y1="32900" x2="14667" y2="32200"/>
                        <a14:foregroundMark x1="17667" y1="32200" x2="13667" y2="32700"/>
                        <a14:foregroundMark x1="7500" y1="32200" x2="6167" y2="34000"/>
                        <a14:foregroundMark x1="91167" y1="53200" x2="95667" y2="66600"/>
                        <a14:foregroundMark x1="95667" y1="66600" x2="95500" y2="66700"/>
                        <a14:foregroundMark x1="83000" y1="63300" x2="82667" y2="65400"/>
                        <a14:foregroundMark x1="97333" y1="68300" x2="97333" y2="68900"/>
                        <a14:foregroundMark x1="98000" y1="56100" x2="93500" y2="68700"/>
                        <a14:foregroundMark x1="93500" y1="68700" x2="86167" y2="68900"/>
                        <a14:foregroundMark x1="97667" y1="64900" x2="98000" y2="68900"/>
                        <a14:foregroundMark x1="9333" y1="76300" x2="18000" y2="80800"/>
                        <a14:foregroundMark x1="9333" y1="75800" x2="14333" y2="79200"/>
                        <a14:foregroundMark x1="10000" y1="75300" x2="8333" y2="77900"/>
                        <a14:foregroundMark x1="11167" y1="74700" x2="10333" y2="75300"/>
                        <a14:foregroundMark x1="10833" y1="74700" x2="7167" y2="77400"/>
                        <a14:foregroundMark x1="9333" y1="75000" x2="6500" y2="76300"/>
                        <a14:foregroundMark x1="60000" y1="90400" x2="59167" y2="98100"/>
                        <a14:foregroundMark x1="52500" y1="96800" x2="52500" y2="9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2720" y="5110790"/>
            <a:ext cx="1219200" cy="1645300"/>
          </a:xfrm>
          <a:prstGeom prst="rect">
            <a:avLst/>
          </a:prstGeom>
        </p:spPr>
      </p:pic>
      <p:pic>
        <p:nvPicPr>
          <p:cNvPr id="7" name="Picture 6" descr="A toy figurine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342175BD-760E-4FC2-88C9-46971DEF7C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00" b="97200" l="10000" r="90000">
                        <a14:foregroundMark x1="41778" y1="6600" x2="41111" y2="29200"/>
                        <a14:foregroundMark x1="41111" y1="29200" x2="44778" y2="38400"/>
                        <a14:foregroundMark x1="44778" y1="38400" x2="45222" y2="38800"/>
                        <a14:foregroundMark x1="46667" y1="14800" x2="46111" y2="35600"/>
                        <a14:foregroundMark x1="46111" y1="35600" x2="46222" y2="35800"/>
                        <a14:foregroundMark x1="52111" y1="30000" x2="55889" y2="21200"/>
                        <a14:foregroundMark x1="55889" y1="21200" x2="60778" y2="18400"/>
                        <a14:foregroundMark x1="60778" y1="18400" x2="61000" y2="28400"/>
                        <a14:foregroundMark x1="61000" y1="28400" x2="54333" y2="32200"/>
                        <a14:foregroundMark x1="54333" y1="32200" x2="50556" y2="39400"/>
                        <a14:foregroundMark x1="50556" y1="39400" x2="51556" y2="46600"/>
                        <a14:foregroundMark x1="60889" y1="60000" x2="56444" y2="66200"/>
                        <a14:foregroundMark x1="44000" y1="66000" x2="38333" y2="87600"/>
                        <a14:foregroundMark x1="33556" y1="92400" x2="37111" y2="95800"/>
                        <a14:foregroundMark x1="48000" y1="85000" x2="51222" y2="68200"/>
                        <a14:foregroundMark x1="51222" y1="68200" x2="52444" y2="65800"/>
                        <a14:foregroundMark x1="53222" y1="96800" x2="56444" y2="95400"/>
                        <a14:foregroundMark x1="32889" y1="97200" x2="37444" y2="9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55" t="-480" r="32489" b="1750"/>
          <a:stretch/>
        </p:blipFill>
        <p:spPr>
          <a:xfrm>
            <a:off x="4160520" y="4556761"/>
            <a:ext cx="1219200" cy="1799815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A873279-CF61-440E-B8BD-0B4AD41A7B5A}"/>
              </a:ext>
            </a:extLst>
          </p:cNvPr>
          <p:cNvSpPr/>
          <p:nvPr/>
        </p:nvSpPr>
        <p:spPr>
          <a:xfrm>
            <a:off x="1940560" y="915978"/>
            <a:ext cx="5201920" cy="1894840"/>
          </a:xfrm>
          <a:prstGeom prst="cloudCallout">
            <a:avLst>
              <a:gd name="adj1" fmla="val -28168"/>
              <a:gd name="adj2" fmla="val 1666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Câu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2. Cho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hình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bên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dưới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Hãy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tính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theo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mét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)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khoảng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cách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giữa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mặt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nước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và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con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chim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8D8B76A-494F-4B41-859F-36C91F12B333}"/>
                  </a:ext>
                </a:extLst>
              </p:cNvPr>
              <p:cNvSpPr/>
              <p:nvPr/>
            </p:nvSpPr>
            <p:spPr>
              <a:xfrm>
                <a:off x="4160520" y="3960156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mét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8D8B76A-494F-4B41-859F-36C91F12B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520" y="3960156"/>
                <a:ext cx="2184400" cy="426720"/>
              </a:xfrm>
              <a:prstGeom prst="roundRect">
                <a:avLst/>
              </a:prstGeom>
              <a:blipFill>
                <a:blip r:embed="rId9"/>
                <a:stretch>
                  <a:fillRect l="-1389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00D143A-9880-4018-A9FB-0151560419F2}"/>
                  </a:ext>
                </a:extLst>
              </p:cNvPr>
              <p:cNvSpPr/>
              <p:nvPr/>
            </p:nvSpPr>
            <p:spPr>
              <a:xfrm>
                <a:off x="6559550" y="3017678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00D143A-9880-4018-A9FB-015156041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550" y="3017678"/>
                <a:ext cx="2184400" cy="426720"/>
              </a:xfrm>
              <a:prstGeom prst="roundRect">
                <a:avLst/>
              </a:prstGeom>
              <a:blipFill>
                <a:blip r:embed="rId10"/>
                <a:stretch>
                  <a:fillRect l="-1667" t="-138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A346978-AE1C-425B-97BF-C31660A730A7}"/>
                  </a:ext>
                </a:extLst>
              </p:cNvPr>
              <p:cNvSpPr/>
              <p:nvPr/>
            </p:nvSpPr>
            <p:spPr>
              <a:xfrm>
                <a:off x="4160520" y="3017678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b="0" i="0" dirty="0" err="1">
                    <a:latin typeface="+mj-lt"/>
                    <a:cs typeface="Arial" panose="020B0604020202020204" pitchFamily="34" charset="0"/>
                  </a:rPr>
                  <a:t>mét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A346978-AE1C-425B-97BF-C31660A73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520" y="3017678"/>
                <a:ext cx="2184400" cy="426720"/>
              </a:xfrm>
              <a:prstGeom prst="roundRect">
                <a:avLst/>
              </a:prstGeom>
              <a:blipFill>
                <a:blip r:embed="rId11"/>
                <a:stretch>
                  <a:fillRect l="-1389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4BC762-2E1B-413D-AB7B-0B93A0A65612}"/>
                  </a:ext>
                </a:extLst>
              </p:cNvPr>
              <p:cNvSpPr/>
              <p:nvPr/>
            </p:nvSpPr>
            <p:spPr>
              <a:xfrm>
                <a:off x="6605268" y="3950023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mét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4BC762-2E1B-413D-AB7B-0B93A0A65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268" y="3950023"/>
                <a:ext cx="2184400" cy="426720"/>
              </a:xfrm>
              <a:prstGeom prst="roundRect">
                <a:avLst/>
              </a:prstGeom>
              <a:blipFill>
                <a:blip r:embed="rId12"/>
                <a:stretch>
                  <a:fillRect l="-1389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7F5B62-6C16-411F-8100-D8CD3EBAD020}"/>
              </a:ext>
            </a:extLst>
          </p:cNvPr>
          <p:cNvSpPr/>
          <p:nvPr/>
        </p:nvSpPr>
        <p:spPr>
          <a:xfrm>
            <a:off x="6559550" y="3022745"/>
            <a:ext cx="2184400" cy="426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Đúng</a:t>
            </a:r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rồi</a:t>
            </a:r>
            <a:endParaRPr lang="en-US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D39E7F-C4AB-4F1E-80A9-45A7ED9CF153}"/>
              </a:ext>
            </a:extLst>
          </p:cNvPr>
          <p:cNvSpPr/>
          <p:nvPr/>
        </p:nvSpPr>
        <p:spPr>
          <a:xfrm>
            <a:off x="4160520" y="3967074"/>
            <a:ext cx="2184400" cy="426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Sai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rồi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E75ED3-E2C4-4305-AF43-8548A07ED2BF}"/>
              </a:ext>
            </a:extLst>
          </p:cNvPr>
          <p:cNvSpPr/>
          <p:nvPr/>
        </p:nvSpPr>
        <p:spPr>
          <a:xfrm>
            <a:off x="4176396" y="3014436"/>
            <a:ext cx="2184400" cy="426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Sai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rồi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193664A-4331-4B57-96EF-5B24B20ED751}"/>
              </a:ext>
            </a:extLst>
          </p:cNvPr>
          <p:cNvSpPr/>
          <p:nvPr/>
        </p:nvSpPr>
        <p:spPr>
          <a:xfrm>
            <a:off x="6605268" y="3955116"/>
            <a:ext cx="2184400" cy="426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Sai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rồi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Action Button: Go Home 1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B3CB9A86-4CFF-46AE-B7F5-DC8D88BF7EA1}"/>
              </a:ext>
            </a:extLst>
          </p:cNvPr>
          <p:cNvSpPr/>
          <p:nvPr/>
        </p:nvSpPr>
        <p:spPr>
          <a:xfrm>
            <a:off x="11704320" y="6146800"/>
            <a:ext cx="543560" cy="711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7908077-908C-412D-8EFC-9977DB611FC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7" r="4000" b="11551"/>
          <a:stretch/>
        </p:blipFill>
        <p:spPr>
          <a:xfrm>
            <a:off x="9129079" y="1878102"/>
            <a:ext cx="2351402" cy="36029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E978B1-45BE-4B10-83B4-DD1CDFCEBA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24" cy="4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29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nature, plant&#10;&#10;Description automatically generated">
            <a:extLst>
              <a:ext uri="{FF2B5EF4-FFF2-40B4-BE49-F238E27FC236}">
                <a16:creationId xmlns:a16="http://schemas.microsoft.com/office/drawing/2014/main" id="{F7AF9432-B3E1-4ED1-8F71-76970DC41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4"/>
            <a:ext cx="12192000" cy="6860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D101D43-FBB8-41BA-A31E-CE02F18B7FF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00" b="98700" l="2500" r="98000">
                        <a14:foregroundMark x1="71167" y1="10300" x2="63833" y2="21600"/>
                        <a14:foregroundMark x1="63833" y1="21600" x2="63333" y2="8300"/>
                        <a14:foregroundMark x1="63333" y1="8300" x2="76167" y2="13300"/>
                        <a14:foregroundMark x1="64667" y1="6100" x2="52000" y2="6100"/>
                        <a14:foregroundMark x1="59667" y1="4700" x2="78167" y2="17100"/>
                        <a14:foregroundMark x1="78167" y1="17100" x2="56667" y2="35500"/>
                        <a14:foregroundMark x1="56667" y1="35500" x2="32667" y2="26800"/>
                        <a14:foregroundMark x1="32667" y1="26800" x2="41333" y2="9300"/>
                        <a14:foregroundMark x1="41333" y1="9300" x2="61333" y2="3900"/>
                        <a14:foregroundMark x1="61333" y1="3900" x2="62500" y2="3900"/>
                        <a14:foregroundMark x1="5000" y1="34300" x2="6833" y2="40100"/>
                        <a14:foregroundMark x1="15833" y1="32900" x2="15833" y2="32900"/>
                        <a14:foregroundMark x1="15833" y1="32900" x2="15833" y2="32900"/>
                        <a14:foregroundMark x1="15833" y1="32400" x2="15833" y2="32400"/>
                        <a14:foregroundMark x1="16500" y1="32400" x2="16500" y2="32400"/>
                        <a14:foregroundMark x1="17167" y1="32900" x2="15000" y2="33500"/>
                        <a14:foregroundMark x1="19000" y1="32400" x2="2500" y2="35100"/>
                        <a14:foregroundMark x1="18333" y1="32900" x2="14667" y2="32200"/>
                        <a14:foregroundMark x1="17667" y1="32200" x2="13667" y2="32700"/>
                        <a14:foregroundMark x1="7500" y1="32200" x2="6167" y2="34000"/>
                        <a14:foregroundMark x1="91167" y1="53200" x2="95667" y2="66600"/>
                        <a14:foregroundMark x1="95667" y1="66600" x2="95500" y2="66700"/>
                        <a14:foregroundMark x1="83000" y1="63300" x2="82667" y2="65400"/>
                        <a14:foregroundMark x1="97333" y1="68300" x2="97333" y2="68900"/>
                        <a14:foregroundMark x1="98000" y1="56100" x2="93500" y2="68700"/>
                        <a14:foregroundMark x1="93500" y1="68700" x2="86167" y2="68900"/>
                        <a14:foregroundMark x1="97667" y1="64900" x2="98000" y2="68900"/>
                        <a14:foregroundMark x1="9333" y1="76300" x2="18000" y2="80800"/>
                        <a14:foregroundMark x1="9333" y1="75800" x2="14333" y2="79200"/>
                        <a14:foregroundMark x1="10000" y1="75300" x2="8333" y2="77900"/>
                        <a14:foregroundMark x1="11167" y1="74700" x2="10333" y2="75300"/>
                        <a14:foregroundMark x1="10833" y1="74700" x2="7167" y2="77400"/>
                        <a14:foregroundMark x1="9333" y1="75000" x2="6500" y2="76300"/>
                        <a14:foregroundMark x1="60000" y1="90400" x2="59167" y2="98100"/>
                        <a14:foregroundMark x1="52500" y1="96800" x2="52500" y2="9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2720" y="5110790"/>
            <a:ext cx="1219200" cy="1645300"/>
          </a:xfrm>
          <a:prstGeom prst="rect">
            <a:avLst/>
          </a:prstGeom>
        </p:spPr>
      </p:pic>
      <p:pic>
        <p:nvPicPr>
          <p:cNvPr id="7" name="Picture 6" descr="A toy figurine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342175BD-760E-4FC2-88C9-46971DEF7C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00" b="97200" l="10000" r="90000">
                        <a14:foregroundMark x1="41778" y1="6600" x2="41111" y2="29200"/>
                        <a14:foregroundMark x1="41111" y1="29200" x2="44778" y2="38400"/>
                        <a14:foregroundMark x1="44778" y1="38400" x2="45222" y2="38800"/>
                        <a14:foregroundMark x1="46667" y1="14800" x2="46111" y2="35600"/>
                        <a14:foregroundMark x1="46111" y1="35600" x2="46222" y2="35800"/>
                        <a14:foregroundMark x1="52111" y1="30000" x2="55889" y2="21200"/>
                        <a14:foregroundMark x1="55889" y1="21200" x2="60778" y2="18400"/>
                        <a14:foregroundMark x1="60778" y1="18400" x2="61000" y2="28400"/>
                        <a14:foregroundMark x1="61000" y1="28400" x2="54333" y2="32200"/>
                        <a14:foregroundMark x1="54333" y1="32200" x2="50556" y2="39400"/>
                        <a14:foregroundMark x1="50556" y1="39400" x2="51556" y2="46600"/>
                        <a14:foregroundMark x1="60889" y1="60000" x2="56444" y2="66200"/>
                        <a14:foregroundMark x1="44000" y1="66000" x2="38333" y2="87600"/>
                        <a14:foregroundMark x1="33556" y1="92400" x2="37111" y2="95800"/>
                        <a14:foregroundMark x1="48000" y1="85000" x2="51222" y2="68200"/>
                        <a14:foregroundMark x1="51222" y1="68200" x2="52444" y2="65800"/>
                        <a14:foregroundMark x1="53222" y1="96800" x2="56444" y2="95400"/>
                        <a14:foregroundMark x1="32889" y1="97200" x2="37444" y2="9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55" t="-480" r="32489" b="1750"/>
          <a:stretch/>
        </p:blipFill>
        <p:spPr>
          <a:xfrm>
            <a:off x="4160520" y="4556761"/>
            <a:ext cx="1219200" cy="1799815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A873279-CF61-440E-B8BD-0B4AD41A7B5A}"/>
              </a:ext>
            </a:extLst>
          </p:cNvPr>
          <p:cNvSpPr/>
          <p:nvPr/>
        </p:nvSpPr>
        <p:spPr>
          <a:xfrm>
            <a:off x="1940560" y="915978"/>
            <a:ext cx="5201920" cy="1894840"/>
          </a:xfrm>
          <a:prstGeom prst="cloudCallout">
            <a:avLst>
              <a:gd name="adj1" fmla="val -28168"/>
              <a:gd name="adj2" fmla="val 1666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Câu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3. Cho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hình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bên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dưới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Hãy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cho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biết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theo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mét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)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vị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trí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của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rặng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san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hô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so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với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mặt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nước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8D8B76A-494F-4B41-859F-36C91F12B333}"/>
                  </a:ext>
                </a:extLst>
              </p:cNvPr>
              <p:cNvSpPr/>
              <p:nvPr/>
            </p:nvSpPr>
            <p:spPr>
              <a:xfrm>
                <a:off x="4160520" y="3960156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mét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8D8B76A-494F-4B41-859F-36C91F12B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520" y="3960156"/>
                <a:ext cx="2184400" cy="426720"/>
              </a:xfrm>
              <a:prstGeom prst="roundRect">
                <a:avLst/>
              </a:prstGeom>
              <a:blipFill>
                <a:blip r:embed="rId9"/>
                <a:stretch>
                  <a:fillRect l="-1389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00D143A-9880-4018-A9FB-0151560419F2}"/>
                  </a:ext>
                </a:extLst>
              </p:cNvPr>
              <p:cNvSpPr/>
              <p:nvPr/>
            </p:nvSpPr>
            <p:spPr>
              <a:xfrm>
                <a:off x="6559550" y="3017678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00D143A-9880-4018-A9FB-015156041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550" y="3017678"/>
                <a:ext cx="2184400" cy="426720"/>
              </a:xfrm>
              <a:prstGeom prst="roundRect">
                <a:avLst/>
              </a:prstGeom>
              <a:blipFill>
                <a:blip r:embed="rId10"/>
                <a:stretch>
                  <a:fillRect l="-1667" t="-138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A346978-AE1C-425B-97BF-C31660A730A7}"/>
                  </a:ext>
                </a:extLst>
              </p:cNvPr>
              <p:cNvSpPr/>
              <p:nvPr/>
            </p:nvSpPr>
            <p:spPr>
              <a:xfrm>
                <a:off x="4160520" y="3017678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b="0" i="0" dirty="0" err="1">
                    <a:latin typeface="+mj-lt"/>
                    <a:cs typeface="Arial" panose="020B0604020202020204" pitchFamily="34" charset="0"/>
                  </a:rPr>
                  <a:t>mét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A346978-AE1C-425B-97BF-C31660A73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520" y="3017678"/>
                <a:ext cx="2184400" cy="426720"/>
              </a:xfrm>
              <a:prstGeom prst="roundRect">
                <a:avLst/>
              </a:prstGeom>
              <a:blipFill>
                <a:blip r:embed="rId11"/>
                <a:stretch>
                  <a:fillRect l="-1389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4BC762-2E1B-413D-AB7B-0B93A0A65612}"/>
                  </a:ext>
                </a:extLst>
              </p:cNvPr>
              <p:cNvSpPr/>
              <p:nvPr/>
            </p:nvSpPr>
            <p:spPr>
              <a:xfrm>
                <a:off x="6605268" y="3950023"/>
                <a:ext cx="2184400" cy="42672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mét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4BC762-2E1B-413D-AB7B-0B93A0A65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268" y="3950023"/>
                <a:ext cx="2184400" cy="426720"/>
              </a:xfrm>
              <a:prstGeom prst="roundRect">
                <a:avLst/>
              </a:prstGeom>
              <a:blipFill>
                <a:blip r:embed="rId12"/>
                <a:stretch>
                  <a:fillRect l="-1389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7F5B62-6C16-411F-8100-D8CD3EBAD020}"/>
              </a:ext>
            </a:extLst>
          </p:cNvPr>
          <p:cNvSpPr/>
          <p:nvPr/>
        </p:nvSpPr>
        <p:spPr>
          <a:xfrm>
            <a:off x="6575426" y="3022600"/>
            <a:ext cx="2184400" cy="426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Đúng</a:t>
            </a:r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rồi</a:t>
            </a:r>
            <a:endParaRPr lang="en-US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D39E7F-C4AB-4F1E-80A9-45A7ED9CF153}"/>
              </a:ext>
            </a:extLst>
          </p:cNvPr>
          <p:cNvSpPr/>
          <p:nvPr/>
        </p:nvSpPr>
        <p:spPr>
          <a:xfrm>
            <a:off x="4160520" y="3967074"/>
            <a:ext cx="2184400" cy="426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Sai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rồi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E75ED3-E2C4-4305-AF43-8548A07ED2BF}"/>
              </a:ext>
            </a:extLst>
          </p:cNvPr>
          <p:cNvSpPr/>
          <p:nvPr/>
        </p:nvSpPr>
        <p:spPr>
          <a:xfrm>
            <a:off x="4176396" y="3014436"/>
            <a:ext cx="2184400" cy="426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Sai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rồi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193664A-4331-4B57-96EF-5B24B20ED751}"/>
              </a:ext>
            </a:extLst>
          </p:cNvPr>
          <p:cNvSpPr/>
          <p:nvPr/>
        </p:nvSpPr>
        <p:spPr>
          <a:xfrm>
            <a:off x="6605268" y="3955116"/>
            <a:ext cx="2184400" cy="426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Sai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rồi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Action Button: Go Home 1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B3CB9A86-4CFF-46AE-B7F5-DC8D88BF7EA1}"/>
              </a:ext>
            </a:extLst>
          </p:cNvPr>
          <p:cNvSpPr/>
          <p:nvPr/>
        </p:nvSpPr>
        <p:spPr>
          <a:xfrm>
            <a:off x="11648440" y="6110171"/>
            <a:ext cx="543560" cy="711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7908077-908C-412D-8EFC-9977DB611FC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7" r="4000" b="11551"/>
          <a:stretch/>
        </p:blipFill>
        <p:spPr>
          <a:xfrm>
            <a:off x="9129079" y="1878102"/>
            <a:ext cx="2351402" cy="36029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984209-7A7C-4932-BBBD-42D204E141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24" cy="4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2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1251</Words>
  <Application>Microsoft Office PowerPoint</Application>
  <PresentationFormat>Widescreen</PresentationFormat>
  <Paragraphs>219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Cambria Math</vt:lpstr>
      <vt:lpstr>Roboto</vt:lpstr>
      <vt:lpstr>Fira Sans Extra Condensed</vt:lpstr>
      <vt:lpstr>Calibri</vt:lpstr>
      <vt:lpstr>UTM Avo</vt:lpstr>
      <vt:lpstr>Arial</vt:lpstr>
      <vt:lpstr>Wingdings</vt:lpstr>
      <vt:lpstr>Office Theme</vt:lpstr>
      <vt:lpstr>Tuần 16 Bài tập cuối chương II – Tiết 1</vt:lpstr>
      <vt:lpstr>TRÒ CHƠI: RÙA VÀ THỎ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227</cp:revision>
  <dcterms:created xsi:type="dcterms:W3CDTF">2021-11-01T08:16:43Z</dcterms:created>
  <dcterms:modified xsi:type="dcterms:W3CDTF">2022-01-22T02:41:16Z</dcterms:modified>
</cp:coreProperties>
</file>