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583" r:id="rId2"/>
    <p:sldId id="266" r:id="rId3"/>
    <p:sldId id="303" r:id="rId4"/>
    <p:sldId id="257" r:id="rId5"/>
    <p:sldId id="259" r:id="rId6"/>
    <p:sldId id="261" r:id="rId7"/>
    <p:sldId id="302" r:id="rId8"/>
    <p:sldId id="304" r:id="rId9"/>
    <p:sldId id="263" r:id="rId10"/>
    <p:sldId id="256" r:id="rId11"/>
    <p:sldId id="258" r:id="rId12"/>
    <p:sldId id="305" r:id="rId13"/>
    <p:sldId id="260" r:id="rId14"/>
    <p:sldId id="306" r:id="rId15"/>
    <p:sldId id="262" r:id="rId16"/>
    <p:sldId id="270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Fira Sans Extra Condensed" panose="020B0503050000020004" pitchFamily="34" charset="0"/>
      <p:regular r:id="rId24"/>
      <p:bold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7707"/>
    <a:srgbClr val="FF8119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DB2B6-EF5C-4A95-BBCC-848547D0CB1E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6114-8A8F-4341-BB72-18F68570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6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46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49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 B, C, D, E, F, G, H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04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17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1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BC4525-FBA5-44A7-8732-2E075DA72C48}"/>
              </a:ext>
            </a:extLst>
          </p:cNvPr>
          <p:cNvSpPr/>
          <p:nvPr userDrawn="1"/>
        </p:nvSpPr>
        <p:spPr>
          <a:xfrm>
            <a:off x="11207016" y="136523"/>
            <a:ext cx="1112808" cy="137309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67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1/22/2022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DF4A52-0CD1-4A1C-9708-B5C544AA9C00}"/>
              </a:ext>
            </a:extLst>
          </p:cNvPr>
          <p:cNvSpPr/>
          <p:nvPr userDrawn="1"/>
        </p:nvSpPr>
        <p:spPr>
          <a:xfrm>
            <a:off x="11180639" y="136525"/>
            <a:ext cx="1112808" cy="137309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33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52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70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090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21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9B4937E-AD1A-4E5D-BD6C-D4DE05E6CD1A}"/>
              </a:ext>
            </a:extLst>
          </p:cNvPr>
          <p:cNvSpPr/>
          <p:nvPr userDrawn="1"/>
        </p:nvSpPr>
        <p:spPr>
          <a:xfrm>
            <a:off x="10941094" y="180229"/>
            <a:ext cx="1112808" cy="137309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9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49" r:id="rId7"/>
    <p:sldLayoutId id="2147483650" r:id="rId8"/>
    <p:sldLayoutId id="2147483652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hdphoto" Target="../media/hdphoto19.wdp"/><Relationship Id="rId18" Type="http://schemas.openxmlformats.org/officeDocument/2006/relationships/image" Target="../media/image61.png"/><Relationship Id="rId26" Type="http://schemas.microsoft.com/office/2007/relationships/hdphoto" Target="../media/hdphoto20.wdp"/><Relationship Id="rId39" Type="http://schemas.openxmlformats.org/officeDocument/2006/relationships/image" Target="../media/image68.png"/><Relationship Id="rId21" Type="http://schemas.openxmlformats.org/officeDocument/2006/relationships/slide" Target="slide12.xml"/><Relationship Id="rId34" Type="http://schemas.openxmlformats.org/officeDocument/2006/relationships/image" Target="../media/image66.png"/><Relationship Id="rId42" Type="http://schemas.microsoft.com/office/2007/relationships/hdphoto" Target="../media/hdphoto25.wdp"/><Relationship Id="rId47" Type="http://schemas.openxmlformats.org/officeDocument/2006/relationships/image" Target="../media/image72.png"/><Relationship Id="rId7" Type="http://schemas.microsoft.com/office/2007/relationships/hdphoto" Target="../media/hdphoto1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png"/><Relationship Id="rId29" Type="http://schemas.microsoft.com/office/2007/relationships/hdphoto" Target="../media/hdphoto21.wdp"/><Relationship Id="rId11" Type="http://schemas.microsoft.com/office/2007/relationships/hdphoto" Target="../media/hdphoto18.wdp"/><Relationship Id="rId24" Type="http://schemas.openxmlformats.org/officeDocument/2006/relationships/slide" Target="slide14.xml"/><Relationship Id="rId32" Type="http://schemas.openxmlformats.org/officeDocument/2006/relationships/image" Target="../media/image65.png"/><Relationship Id="rId37" Type="http://schemas.microsoft.com/office/2007/relationships/hdphoto" Target="../media/hdphoto12.wdp"/><Relationship Id="rId40" Type="http://schemas.microsoft.com/office/2007/relationships/hdphoto" Target="../media/hdphoto24.wdp"/><Relationship Id="rId45" Type="http://schemas.openxmlformats.org/officeDocument/2006/relationships/image" Target="../media/image71.png"/><Relationship Id="rId5" Type="http://schemas.microsoft.com/office/2007/relationships/hdphoto" Target="../media/hdphoto15.wdp"/><Relationship Id="rId15" Type="http://schemas.openxmlformats.org/officeDocument/2006/relationships/slide" Target="slide11.xml"/><Relationship Id="rId23" Type="http://schemas.microsoft.com/office/2007/relationships/hdphoto" Target="../media/hdphoto8.wdp"/><Relationship Id="rId28" Type="http://schemas.openxmlformats.org/officeDocument/2006/relationships/image" Target="../media/image64.png"/><Relationship Id="rId36" Type="http://schemas.openxmlformats.org/officeDocument/2006/relationships/image" Target="../media/image47.png"/><Relationship Id="rId49" Type="http://schemas.openxmlformats.org/officeDocument/2006/relationships/image" Target="../media/image51.png"/><Relationship Id="rId10" Type="http://schemas.openxmlformats.org/officeDocument/2006/relationships/image" Target="../media/image58.png"/><Relationship Id="rId19" Type="http://schemas.openxmlformats.org/officeDocument/2006/relationships/slide" Target="slide13.xml"/><Relationship Id="rId31" Type="http://schemas.microsoft.com/office/2007/relationships/hdphoto" Target="../media/hdphoto11.wdp"/><Relationship Id="rId44" Type="http://schemas.microsoft.com/office/2007/relationships/hdphoto" Target="../media/hdphoto26.wdp"/><Relationship Id="rId4" Type="http://schemas.openxmlformats.org/officeDocument/2006/relationships/image" Target="../media/image55.png"/><Relationship Id="rId9" Type="http://schemas.microsoft.com/office/2007/relationships/hdphoto" Target="../media/hdphoto17.wdp"/><Relationship Id="rId14" Type="http://schemas.openxmlformats.org/officeDocument/2006/relationships/image" Target="../media/image60.png"/><Relationship Id="rId22" Type="http://schemas.openxmlformats.org/officeDocument/2006/relationships/image" Target="../media/image43.png"/><Relationship Id="rId27" Type="http://schemas.openxmlformats.org/officeDocument/2006/relationships/slide" Target="slide15.xml"/><Relationship Id="rId30" Type="http://schemas.openxmlformats.org/officeDocument/2006/relationships/image" Target="../media/image46.png"/><Relationship Id="rId35" Type="http://schemas.microsoft.com/office/2007/relationships/hdphoto" Target="../media/hdphoto23.wdp"/><Relationship Id="rId43" Type="http://schemas.openxmlformats.org/officeDocument/2006/relationships/image" Target="../media/image70.png"/><Relationship Id="rId48" Type="http://schemas.microsoft.com/office/2007/relationships/hdphoto" Target="../media/hdphoto28.wdp"/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12" Type="http://schemas.openxmlformats.org/officeDocument/2006/relationships/image" Target="../media/image59.png"/><Relationship Id="rId17" Type="http://schemas.microsoft.com/office/2007/relationships/hdphoto" Target="../media/hdphoto9.wdp"/><Relationship Id="rId25" Type="http://schemas.openxmlformats.org/officeDocument/2006/relationships/image" Target="../media/image63.png"/><Relationship Id="rId33" Type="http://schemas.microsoft.com/office/2007/relationships/hdphoto" Target="../media/hdphoto22.wdp"/><Relationship Id="rId38" Type="http://schemas.openxmlformats.org/officeDocument/2006/relationships/image" Target="../media/image67.png"/><Relationship Id="rId46" Type="http://schemas.microsoft.com/office/2007/relationships/hdphoto" Target="../media/hdphoto27.wdp"/><Relationship Id="rId20" Type="http://schemas.openxmlformats.org/officeDocument/2006/relationships/image" Target="../media/image62.png"/><Relationship Id="rId41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74.png"/><Relationship Id="rId17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730.png"/><Relationship Id="rId5" Type="http://schemas.openxmlformats.org/officeDocument/2006/relationships/image" Target="../media/image53.png"/><Relationship Id="rId15" Type="http://schemas.openxmlformats.org/officeDocument/2006/relationships/image" Target="../media/image26.png"/><Relationship Id="rId10" Type="http://schemas.openxmlformats.org/officeDocument/2006/relationships/image" Target="../media/image720.png"/><Relationship Id="rId4" Type="http://schemas.openxmlformats.org/officeDocument/2006/relationships/image" Target="../media/image52.jpeg"/><Relationship Id="rId9" Type="http://schemas.openxmlformats.org/officeDocument/2006/relationships/image" Target="../media/image54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79.png"/><Relationship Id="rId1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12" Type="http://schemas.openxmlformats.org/officeDocument/2006/relationships/image" Target="../media/image78.png"/><Relationship Id="rId17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77.png"/><Relationship Id="rId5" Type="http://schemas.openxmlformats.org/officeDocument/2006/relationships/image" Target="../media/image53.png"/><Relationship Id="rId15" Type="http://schemas.openxmlformats.org/officeDocument/2006/relationships/image" Target="../media/image26.png"/><Relationship Id="rId10" Type="http://schemas.openxmlformats.org/officeDocument/2006/relationships/image" Target="../media/image760.png"/><Relationship Id="rId4" Type="http://schemas.openxmlformats.org/officeDocument/2006/relationships/image" Target="../media/image52.jpeg"/><Relationship Id="rId9" Type="http://schemas.openxmlformats.org/officeDocument/2006/relationships/image" Target="../media/image54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5.png"/><Relationship Id="rId1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12" Type="http://schemas.openxmlformats.org/officeDocument/2006/relationships/image" Target="../media/image84.png"/><Relationship Id="rId17" Type="http://schemas.openxmlformats.org/officeDocument/2006/relationships/image" Target="../media/image86.png"/><Relationship Id="rId2" Type="http://schemas.openxmlformats.org/officeDocument/2006/relationships/audio" Target="../media/audio1.wav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83.png"/><Relationship Id="rId5" Type="http://schemas.openxmlformats.org/officeDocument/2006/relationships/image" Target="../media/image53.png"/><Relationship Id="rId15" Type="http://schemas.openxmlformats.org/officeDocument/2006/relationships/image" Target="../media/image27.png"/><Relationship Id="rId10" Type="http://schemas.openxmlformats.org/officeDocument/2006/relationships/image" Target="../media/image82.png"/><Relationship Id="rId4" Type="http://schemas.openxmlformats.org/officeDocument/2006/relationships/image" Target="../media/image52.jpeg"/><Relationship Id="rId9" Type="http://schemas.openxmlformats.org/officeDocument/2006/relationships/image" Target="../media/image81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26.png"/><Relationship Id="rId5" Type="http://schemas.openxmlformats.org/officeDocument/2006/relationships/image" Target="../media/image53.png"/><Relationship Id="rId10" Type="http://schemas.openxmlformats.org/officeDocument/2006/relationships/image" Target="../media/image25.png"/><Relationship Id="rId4" Type="http://schemas.openxmlformats.org/officeDocument/2006/relationships/image" Target="../media/image52.jpeg"/><Relationship Id="rId9" Type="http://schemas.openxmlformats.org/officeDocument/2006/relationships/image" Target="../media/image8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5.png"/><Relationship Id="rId1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12" Type="http://schemas.openxmlformats.org/officeDocument/2006/relationships/image" Target="../media/image89.png"/><Relationship Id="rId17" Type="http://schemas.openxmlformats.org/officeDocument/2006/relationships/image" Target="../media/image900.png"/><Relationship Id="rId2" Type="http://schemas.openxmlformats.org/officeDocument/2006/relationships/audio" Target="../media/audio1.wav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88.png"/><Relationship Id="rId5" Type="http://schemas.openxmlformats.org/officeDocument/2006/relationships/image" Target="../media/image53.png"/><Relationship Id="rId15" Type="http://schemas.openxmlformats.org/officeDocument/2006/relationships/image" Target="../media/image27.png"/><Relationship Id="rId10" Type="http://schemas.openxmlformats.org/officeDocument/2006/relationships/image" Target="../media/image87.png"/><Relationship Id="rId4" Type="http://schemas.openxmlformats.org/officeDocument/2006/relationships/image" Target="../media/image52.jpeg"/><Relationship Id="rId9" Type="http://schemas.openxmlformats.org/officeDocument/2006/relationships/image" Target="../media/image860.png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7.xml"/><Relationship Id="rId3" Type="http://schemas.openxmlformats.org/officeDocument/2006/relationships/slide" Target="slide4.xml"/><Relationship Id="rId7" Type="http://schemas.openxmlformats.org/officeDocument/2006/relationships/image" Target="../media/image13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7.png"/><Relationship Id="rId5" Type="http://schemas.openxmlformats.org/officeDocument/2006/relationships/slide" Target="slide5.xml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35.png"/><Relationship Id="rId5" Type="http://schemas.openxmlformats.org/officeDocument/2006/relationships/slide" Target="slide3.xml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26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24" Type="http://schemas.openxmlformats.org/officeDocument/2006/relationships/image" Target="../media/image46.png"/><Relationship Id="rId32" Type="http://schemas.openxmlformats.org/officeDocument/2006/relationships/image" Target="../media/image51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microsoft.com/office/2007/relationships/hdphoto" Target="../media/hdphoto8.wdp"/><Relationship Id="rId31" Type="http://schemas.openxmlformats.org/officeDocument/2006/relationships/image" Target="../media/image50.png"/><Relationship Id="rId4" Type="http://schemas.openxmlformats.org/officeDocument/2006/relationships/image" Target="../media/image36.jpeg"/><Relationship Id="rId9" Type="http://schemas.microsoft.com/office/2007/relationships/hdphoto" Target="../media/hdphoto3.wdp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microsoft.com/office/2007/relationships/hdphoto" Target="../media/hdphoto12.wdp"/><Relationship Id="rId30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4.pn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04903" y="192024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6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7652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chương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II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A059E-5313-4C90-8C3E-C5942623E2FB}"/>
              </a:ext>
            </a:extLst>
          </p:cNvPr>
          <p:cNvSpPr/>
          <p:nvPr/>
        </p:nvSpPr>
        <p:spPr>
          <a:xfrm>
            <a:off x="10609795" y="673763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1" y="-102133"/>
            <a:ext cx="12554553" cy="71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5800" y="4183695"/>
            <a:ext cx="948407" cy="117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8895" y="4756653"/>
            <a:ext cx="2086495" cy="5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528" y="4785819"/>
            <a:ext cx="1300109" cy="84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173125" y="5207894"/>
            <a:ext cx="1358659" cy="45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6161" y="5031665"/>
            <a:ext cx="1238010" cy="84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40" y="5219653"/>
            <a:ext cx="738967" cy="69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-59428" y="4587958"/>
            <a:ext cx="1811852" cy="274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965" y="2429625"/>
            <a:ext cx="5089782" cy="465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91" y="4372378"/>
            <a:ext cx="1942259" cy="276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74482" y="4546375"/>
            <a:ext cx="1375189" cy="252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6960" y="5382557"/>
            <a:ext cx="1232929" cy="169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300" y="4489351"/>
            <a:ext cx="2229094" cy="25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46" y="425472"/>
            <a:ext cx="1178593" cy="161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293391" y="805143"/>
            <a:ext cx="993109" cy="10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229627" y="276214"/>
            <a:ext cx="1326910" cy="161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5650699" y="566645"/>
            <a:ext cx="1040230" cy="99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294276" y="1047928"/>
            <a:ext cx="1256755" cy="121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816" y="1364113"/>
            <a:ext cx="1032030" cy="106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949" y="1850077"/>
            <a:ext cx="623035" cy="73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23" y="827790"/>
            <a:ext cx="700009" cy="89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380" y="1757109"/>
            <a:ext cx="600658" cy="71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390" y="2253082"/>
            <a:ext cx="658406" cy="83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2" y="3778240"/>
            <a:ext cx="2027219" cy="124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932858" y="5803870"/>
            <a:ext cx="1779352" cy="279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317" y="3975433"/>
            <a:ext cx="2027219" cy="124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025353" y="6206949"/>
            <a:ext cx="1375189" cy="252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73" y="3878709"/>
            <a:ext cx="2027219" cy="124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454738" y="5812573"/>
            <a:ext cx="1907419" cy="28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37" y="4926460"/>
            <a:ext cx="2027219" cy="124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7921592" y="6338601"/>
            <a:ext cx="1232929" cy="169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137" y="4113660"/>
            <a:ext cx="2027219" cy="124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207221" y="6291381"/>
            <a:ext cx="2229094" cy="25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10069" y="3823857"/>
            <a:ext cx="542805" cy="41794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2867532" y="3823857"/>
            <a:ext cx="542805" cy="41794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5985986" y="3871028"/>
            <a:ext cx="542805" cy="41794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7720469" y="4649357"/>
            <a:ext cx="542805" cy="41794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9638289" y="3926586"/>
            <a:ext cx="542805" cy="41794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5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5158EB9-678D-492E-B5BE-38951159FE11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25" y="-88107"/>
            <a:ext cx="1848827" cy="8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00222 0.472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00521 0.28495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0169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0.00091 0.53403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0.25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127001"/>
            <a:ext cx="12627429" cy="723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823928" y="1021965"/>
                <a:ext cx="645326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tả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tin “Ở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nơi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lạnh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giới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32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32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928" y="1021965"/>
                <a:ext cx="6453260" cy="1569660"/>
              </a:xfrm>
              <a:prstGeom prst="rect">
                <a:avLst/>
              </a:prstGeom>
              <a:blipFill>
                <a:blip r:embed="rId7"/>
                <a:stretch>
                  <a:fillRect l="-1889" t="-5058" r="-3588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C:\Users\ADMIN\Desktop\Tai nguyen thiet ke tro choi\Bảng gỗ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411" y="6110049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au c">
                <a:extLst>
                  <a:ext uri="{FF2B5EF4-FFF2-40B4-BE49-F238E27FC236}">
                    <a16:creationId xmlns:a16="http://schemas.microsoft.com/office/drawing/2014/main" id="{D61FFF91-DCA9-4AAE-B65C-77209E3B7D24}"/>
                  </a:ext>
                </a:extLst>
              </p:cNvPr>
              <p:cNvSpPr/>
              <p:nvPr/>
            </p:nvSpPr>
            <p:spPr>
              <a:xfrm>
                <a:off x="6542752" y="3651742"/>
                <a:ext cx="3535252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1A0D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1A0D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1A0D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aau c">
                <a:extLst>
                  <a:ext uri="{FF2B5EF4-FFF2-40B4-BE49-F238E27FC236}">
                    <a16:creationId xmlns:a16="http://schemas.microsoft.com/office/drawing/2014/main" id="{D61FFF91-DCA9-4AAE-B65C-77209E3B7D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752" y="3651742"/>
                <a:ext cx="3535252" cy="924979"/>
              </a:xfrm>
              <a:prstGeom prst="roundRect">
                <a:avLst/>
              </a:prstGeom>
              <a:blipFill>
                <a:blip r:embed="rId10"/>
                <a:stretch>
                  <a:fillRect l="-1546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 b">
                <a:extLst>
                  <a:ext uri="{FF2B5EF4-FFF2-40B4-BE49-F238E27FC236}">
                    <a16:creationId xmlns:a16="http://schemas.microsoft.com/office/drawing/2014/main" id="{77DDCCF5-C066-4EE5-9727-7B12EBB3C710}"/>
                  </a:ext>
                </a:extLst>
              </p:cNvPr>
              <p:cNvSpPr/>
              <p:nvPr/>
            </p:nvSpPr>
            <p:spPr>
              <a:xfrm>
                <a:off x="2182742" y="5473554"/>
                <a:ext cx="3456058" cy="848637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1A0D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1A0D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1A0D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 b">
                <a:extLst>
                  <a:ext uri="{FF2B5EF4-FFF2-40B4-BE49-F238E27FC236}">
                    <a16:creationId xmlns:a16="http://schemas.microsoft.com/office/drawing/2014/main" id="{77DDCCF5-C066-4EE5-9727-7B12EBB3C7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742" y="5473554"/>
                <a:ext cx="3456058" cy="848637"/>
              </a:xfrm>
              <a:prstGeom prst="roundRect">
                <a:avLst/>
              </a:prstGeom>
              <a:blipFill>
                <a:blip r:embed="rId11"/>
                <a:stretch>
                  <a:fillRect l="-1757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u a">
                <a:extLst>
                  <a:ext uri="{FF2B5EF4-FFF2-40B4-BE49-F238E27FC236}">
                    <a16:creationId xmlns:a16="http://schemas.microsoft.com/office/drawing/2014/main" id="{EA8ECC24-715B-4E26-B3C8-4CCBF0AD43D9}"/>
                  </a:ext>
                </a:extLst>
              </p:cNvPr>
              <p:cNvSpPr/>
              <p:nvPr/>
            </p:nvSpPr>
            <p:spPr>
              <a:xfrm>
                <a:off x="2199460" y="3632201"/>
                <a:ext cx="3520732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1A0D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1A0D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1A0D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au a">
                <a:extLst>
                  <a:ext uri="{FF2B5EF4-FFF2-40B4-BE49-F238E27FC236}">
                    <a16:creationId xmlns:a16="http://schemas.microsoft.com/office/drawing/2014/main" id="{EA8ECC24-715B-4E26-B3C8-4CCBF0AD4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460" y="3632201"/>
                <a:ext cx="3520732" cy="924979"/>
              </a:xfrm>
              <a:prstGeom prst="roundRect">
                <a:avLst/>
              </a:prstGeom>
              <a:blipFill>
                <a:blip r:embed="rId12"/>
                <a:stretch>
                  <a:fillRect l="-1554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au d">
                <a:extLst>
                  <a:ext uri="{FF2B5EF4-FFF2-40B4-BE49-F238E27FC236}">
                    <a16:creationId xmlns:a16="http://schemas.microsoft.com/office/drawing/2014/main" id="{51CC90A3-4152-4DD9-A860-8B2C904A7A12}"/>
                  </a:ext>
                </a:extLst>
              </p:cNvPr>
              <p:cNvSpPr/>
              <p:nvPr/>
            </p:nvSpPr>
            <p:spPr>
              <a:xfrm>
                <a:off x="6588472" y="5397354"/>
                <a:ext cx="3456058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pPr>
                  <a:defRPr/>
                </a:pPr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1A0D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1A0D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1A0DAB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aau d">
                <a:extLst>
                  <a:ext uri="{FF2B5EF4-FFF2-40B4-BE49-F238E27FC236}">
                    <a16:creationId xmlns:a16="http://schemas.microsoft.com/office/drawing/2014/main" id="{51CC90A3-4152-4DD9-A860-8B2C904A7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472" y="5397354"/>
                <a:ext cx="3456058" cy="924979"/>
              </a:xfrm>
              <a:prstGeom prst="roundRect">
                <a:avLst/>
              </a:prstGeom>
              <a:blipFill>
                <a:blip r:embed="rId13"/>
                <a:stretch>
                  <a:fillRect l="-1582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0F86A5D-190B-490A-8826-8393DD736D2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345003" y="3704944"/>
            <a:ext cx="844000" cy="849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67D07B-B792-45B9-9B11-3B88E897423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03847" y="3651742"/>
            <a:ext cx="767145" cy="844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B3DDD7-25C1-4DB5-AFCE-BFD2DFE290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88" y="5414311"/>
            <a:ext cx="767342" cy="848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CE6356-D4CD-4FF2-929A-86CC6D3670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645" y="5507912"/>
            <a:ext cx="767342" cy="848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C1E273-B2A8-4BC3-ABB5-A54BD99A8DD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57" y="-86692"/>
            <a:ext cx="1848827" cy="8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2" grpId="0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127001"/>
            <a:ext cx="12670971" cy="723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946400" y="1049419"/>
                <a:ext cx="6096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=−900</m:t>
                      </m:r>
                    </m:oMath>
                  </m:oMathPara>
                </a14:m>
                <a:endParaRPr lang="en-US" sz="3200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400" y="1049419"/>
                <a:ext cx="6096000" cy="1077218"/>
              </a:xfrm>
              <a:prstGeom prst="rect">
                <a:avLst/>
              </a:prstGeom>
              <a:blipFill>
                <a:blip r:embed="rId7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C:\Users\ADMIN\Desktop\Tai nguyen thiet ke tro choi\Bảng gỗ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414" y="613318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au c">
                <a:extLst>
                  <a:ext uri="{FF2B5EF4-FFF2-40B4-BE49-F238E27FC236}">
                    <a16:creationId xmlns:a16="http://schemas.microsoft.com/office/drawing/2014/main" id="{F6385986-6AC7-47D9-AF3A-FF82B9D45797}"/>
                  </a:ext>
                </a:extLst>
              </p:cNvPr>
              <p:cNvSpPr/>
              <p:nvPr/>
            </p:nvSpPr>
            <p:spPr>
              <a:xfrm>
                <a:off x="2199460" y="5265256"/>
                <a:ext cx="3535252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225</m:t>
                    </m:r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au c">
                <a:extLst>
                  <a:ext uri="{FF2B5EF4-FFF2-40B4-BE49-F238E27FC236}">
                    <a16:creationId xmlns:a16="http://schemas.microsoft.com/office/drawing/2014/main" id="{F6385986-6AC7-47D9-AF3A-FF82B9D457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460" y="5265256"/>
                <a:ext cx="3535252" cy="924979"/>
              </a:xfrm>
              <a:prstGeom prst="roundRect">
                <a:avLst/>
              </a:prstGeom>
              <a:blipFill>
                <a:blip r:embed="rId10"/>
                <a:stretch>
                  <a:fillRect l="-1546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u b">
                <a:extLst>
                  <a:ext uri="{FF2B5EF4-FFF2-40B4-BE49-F238E27FC236}">
                    <a16:creationId xmlns:a16="http://schemas.microsoft.com/office/drawing/2014/main" id="{E64ABA6E-24CF-4BB0-81B2-04E109D9E29D}"/>
                  </a:ext>
                </a:extLst>
              </p:cNvPr>
              <p:cNvSpPr/>
              <p:nvPr/>
            </p:nvSpPr>
            <p:spPr>
              <a:xfrm>
                <a:off x="6566962" y="3648011"/>
                <a:ext cx="3456058" cy="848637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−300</m:t>
                    </m:r>
                  </m:oMath>
                </a14:m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Cau b">
                <a:extLst>
                  <a:ext uri="{FF2B5EF4-FFF2-40B4-BE49-F238E27FC236}">
                    <a16:creationId xmlns:a16="http://schemas.microsoft.com/office/drawing/2014/main" id="{E64ABA6E-24CF-4BB0-81B2-04E109D9E2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962" y="3648011"/>
                <a:ext cx="3456058" cy="848637"/>
              </a:xfrm>
              <a:prstGeom prst="roundRect">
                <a:avLst/>
              </a:prstGeom>
              <a:blipFill>
                <a:blip r:embed="rId11"/>
                <a:stretch>
                  <a:fillRect l="-1582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u a">
                <a:extLst>
                  <a:ext uri="{FF2B5EF4-FFF2-40B4-BE49-F238E27FC236}">
                    <a16:creationId xmlns:a16="http://schemas.microsoft.com/office/drawing/2014/main" id="{17218030-4E89-479A-A9BD-5645B4DCB25A}"/>
                  </a:ext>
                </a:extLst>
              </p:cNvPr>
              <p:cNvSpPr/>
              <p:nvPr/>
            </p:nvSpPr>
            <p:spPr>
              <a:xfrm>
                <a:off x="2199460" y="3632201"/>
                <a:ext cx="3520732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 dirty="0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525</m:t>
                    </m:r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au a">
                <a:extLst>
                  <a:ext uri="{FF2B5EF4-FFF2-40B4-BE49-F238E27FC236}">
                    <a16:creationId xmlns:a16="http://schemas.microsoft.com/office/drawing/2014/main" id="{17218030-4E89-479A-A9BD-5645B4DCB2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460" y="3632201"/>
                <a:ext cx="3520732" cy="924979"/>
              </a:xfrm>
              <a:prstGeom prst="roundRect">
                <a:avLst/>
              </a:prstGeom>
              <a:blipFill>
                <a:blip r:embed="rId12"/>
                <a:stretch>
                  <a:fillRect l="-1554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au d">
                <a:extLst>
                  <a:ext uri="{FF2B5EF4-FFF2-40B4-BE49-F238E27FC236}">
                    <a16:creationId xmlns:a16="http://schemas.microsoft.com/office/drawing/2014/main" id="{D1E434BA-80CA-4503-9C03-92C09CD2F704}"/>
                  </a:ext>
                </a:extLst>
              </p:cNvPr>
              <p:cNvSpPr/>
              <p:nvPr/>
            </p:nvSpPr>
            <p:spPr>
              <a:xfrm>
                <a:off x="6576659" y="5247363"/>
                <a:ext cx="3456058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pPr>
                  <a:defRPr/>
                </a:pPr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900</m:t>
                    </m:r>
                  </m:oMath>
                </a14:m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aau d">
                <a:extLst>
                  <a:ext uri="{FF2B5EF4-FFF2-40B4-BE49-F238E27FC236}">
                    <a16:creationId xmlns:a16="http://schemas.microsoft.com/office/drawing/2014/main" id="{D1E434BA-80CA-4503-9C03-92C09CD2F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659" y="5247363"/>
                <a:ext cx="3456058" cy="924979"/>
              </a:xfrm>
              <a:prstGeom prst="roundRect">
                <a:avLst/>
              </a:prstGeom>
              <a:blipFill>
                <a:blip r:embed="rId13"/>
                <a:stretch>
                  <a:fillRect l="-1582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8214C37-D7E1-483D-9EC8-F324AA443B6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01711" y="5318458"/>
            <a:ext cx="844000" cy="849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93B0A8-C9E5-4CF9-A174-D20F283739E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03847" y="3651742"/>
            <a:ext cx="767145" cy="844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182725-032E-4625-AE82-92B199BE01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375" y="5264320"/>
            <a:ext cx="767342" cy="848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BE9676-2797-4C98-88EF-3CC88A75CB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375" y="3664211"/>
            <a:ext cx="767342" cy="848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CA5290E-79AD-4868-83CE-AB71FA16DCAF}"/>
                  </a:ext>
                </a:extLst>
              </p:cNvPr>
              <p:cNvSpPr txBox="1"/>
              <p:nvPr/>
            </p:nvSpPr>
            <p:spPr>
              <a:xfrm>
                <a:off x="5355714" y="3140199"/>
                <a:ext cx="6289040" cy="2389406"/>
              </a:xfrm>
              <a:prstGeom prst="cloudCallout">
                <a:avLst>
                  <a:gd name="adj1" fmla="val -42583"/>
                  <a:gd name="adj2" fmla="val -52945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=−900</m:t>
                      </m:r>
                    </m:oMath>
                  </m:oMathPara>
                </a14:m>
                <a:endParaRPr lang="en-US" sz="3200" b="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en-US" sz="32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=−900</m:t>
                      </m:r>
                    </m:oMath>
                  </m:oMathPara>
                </a14:m>
                <a:endParaRPr lang="en-US" sz="3200" b="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=−225</m:t>
                      </m:r>
                    </m:oMath>
                  </m:oMathPara>
                </a14:m>
                <a:endParaRPr lang="en-US" sz="3200" b="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CA5290E-79AD-4868-83CE-AB71FA16D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714" y="3140199"/>
                <a:ext cx="6289040" cy="2389406"/>
              </a:xfrm>
              <a:prstGeom prst="cloudCallout">
                <a:avLst>
                  <a:gd name="adj1" fmla="val -42583"/>
                  <a:gd name="adj2" fmla="val -52945"/>
                </a:avLst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6137CDB-8680-4353-81E1-0D243A1CC7F8}"/>
              </a:ext>
            </a:extLst>
          </p:cNvPr>
          <p:cNvSpPr txBox="1"/>
          <p:nvPr/>
        </p:nvSpPr>
        <p:spPr>
          <a:xfrm>
            <a:off x="10805160" y="1049419"/>
            <a:ext cx="106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HƯỚNG DẪN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68FE94-7409-4D8B-8CDF-E343C4BDCD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57" y="-86692"/>
            <a:ext cx="1848827" cy="8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2" grpId="0"/>
      <p:bldP spid="8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127000"/>
            <a:ext cx="12641943" cy="718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67" y="6078983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au c">
                <a:extLst>
                  <a:ext uri="{FF2B5EF4-FFF2-40B4-BE49-F238E27FC236}">
                    <a16:creationId xmlns:a16="http://schemas.microsoft.com/office/drawing/2014/main" id="{5FC33C8A-39ED-46BF-A91E-47DA37838CA5}"/>
                  </a:ext>
                </a:extLst>
              </p:cNvPr>
              <p:cNvSpPr/>
              <p:nvPr/>
            </p:nvSpPr>
            <p:spPr>
              <a:xfrm>
                <a:off x="2294440" y="3664655"/>
                <a:ext cx="3535252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au c">
                <a:extLst>
                  <a:ext uri="{FF2B5EF4-FFF2-40B4-BE49-F238E27FC236}">
                    <a16:creationId xmlns:a16="http://schemas.microsoft.com/office/drawing/2014/main" id="{5FC33C8A-39ED-46BF-A91E-47DA37838C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440" y="3664655"/>
                <a:ext cx="3535252" cy="924979"/>
              </a:xfrm>
              <a:prstGeom prst="roundRect">
                <a:avLst/>
              </a:prstGeom>
              <a:blipFill>
                <a:blip r:embed="rId9"/>
                <a:stretch>
                  <a:fillRect l="-1546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u b">
                <a:extLst>
                  <a:ext uri="{FF2B5EF4-FFF2-40B4-BE49-F238E27FC236}">
                    <a16:creationId xmlns:a16="http://schemas.microsoft.com/office/drawing/2014/main" id="{00BC509E-B475-4592-9A93-2150FF53324C}"/>
                  </a:ext>
                </a:extLst>
              </p:cNvPr>
              <p:cNvSpPr/>
              <p:nvPr/>
            </p:nvSpPr>
            <p:spPr>
              <a:xfrm>
                <a:off x="6566962" y="3648011"/>
                <a:ext cx="3456058" cy="848637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</a:t>
                </a:r>
              </a:p>
            </p:txBody>
          </p:sp>
        </mc:Choice>
        <mc:Fallback xmlns="">
          <p:sp>
            <p:nvSpPr>
              <p:cNvPr id="9" name="Cau b">
                <a:extLst>
                  <a:ext uri="{FF2B5EF4-FFF2-40B4-BE49-F238E27FC236}">
                    <a16:creationId xmlns:a16="http://schemas.microsoft.com/office/drawing/2014/main" id="{00BC509E-B475-4592-9A93-2150FF5332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962" y="3648011"/>
                <a:ext cx="3456058" cy="848637"/>
              </a:xfrm>
              <a:prstGeom prst="roundRect">
                <a:avLst/>
              </a:prstGeom>
              <a:blipFill>
                <a:blip r:embed="rId10"/>
                <a:stretch>
                  <a:fillRect l="-1582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u a">
                <a:extLst>
                  <a:ext uri="{FF2B5EF4-FFF2-40B4-BE49-F238E27FC236}">
                    <a16:creationId xmlns:a16="http://schemas.microsoft.com/office/drawing/2014/main" id="{6E81A6A1-0D60-467B-A1D4-C7783A3F5E3E}"/>
                  </a:ext>
                </a:extLst>
              </p:cNvPr>
              <p:cNvSpPr/>
              <p:nvPr/>
            </p:nvSpPr>
            <p:spPr>
              <a:xfrm>
                <a:off x="2319722" y="5397354"/>
                <a:ext cx="3520732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au a">
                <a:extLst>
                  <a:ext uri="{FF2B5EF4-FFF2-40B4-BE49-F238E27FC236}">
                    <a16:creationId xmlns:a16="http://schemas.microsoft.com/office/drawing/2014/main" id="{6E81A6A1-0D60-467B-A1D4-C7783A3F5E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722" y="5397354"/>
                <a:ext cx="3520732" cy="924979"/>
              </a:xfrm>
              <a:prstGeom prst="roundRect">
                <a:avLst/>
              </a:prstGeom>
              <a:blipFill>
                <a:blip r:embed="rId11"/>
                <a:stretch>
                  <a:fillRect l="-1727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au d">
                <a:extLst>
                  <a:ext uri="{FF2B5EF4-FFF2-40B4-BE49-F238E27FC236}">
                    <a16:creationId xmlns:a16="http://schemas.microsoft.com/office/drawing/2014/main" id="{5F7B0181-3465-47E0-9417-7F0D5B5266A2}"/>
                  </a:ext>
                </a:extLst>
              </p:cNvPr>
              <p:cNvSpPr/>
              <p:nvPr/>
            </p:nvSpPr>
            <p:spPr>
              <a:xfrm>
                <a:off x="6588472" y="5397354"/>
                <a:ext cx="3456058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pPr>
                  <a:defRPr/>
                </a:pPr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aau d">
                <a:extLst>
                  <a:ext uri="{FF2B5EF4-FFF2-40B4-BE49-F238E27FC236}">
                    <a16:creationId xmlns:a16="http://schemas.microsoft.com/office/drawing/2014/main" id="{5F7B0181-3465-47E0-9417-7F0D5B5266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472" y="5397354"/>
                <a:ext cx="3456058" cy="924979"/>
              </a:xfrm>
              <a:prstGeom prst="roundRect">
                <a:avLst/>
              </a:prstGeom>
              <a:blipFill>
                <a:blip r:embed="rId12"/>
                <a:stretch>
                  <a:fillRect l="-1582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8561B31B-DB31-4896-B1BE-DEE107580A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96691" y="3717857"/>
            <a:ext cx="844000" cy="849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933C1B-C058-4FE7-BDFC-E928DA8FF5A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24109" y="5416895"/>
            <a:ext cx="767145" cy="844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6BE58E-D025-4B77-943C-643A747A1F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88" y="5414311"/>
            <a:ext cx="767342" cy="848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789934-7C19-4CA8-8E45-3495FE06CC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375" y="3664211"/>
            <a:ext cx="767342" cy="848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5DE32A-D0C2-4854-A4C2-4FB1F0DDA7BA}"/>
                  </a:ext>
                </a:extLst>
              </p:cNvPr>
              <p:cNvSpPr txBox="1"/>
              <p:nvPr/>
            </p:nvSpPr>
            <p:spPr>
              <a:xfrm>
                <a:off x="5427127" y="3737853"/>
                <a:ext cx="6096000" cy="2389406"/>
              </a:xfrm>
              <a:prstGeom prst="cloudCallout">
                <a:avLst>
                  <a:gd name="adj1" fmla="val -45333"/>
                  <a:gd name="adj2" fmla="val -86749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0" i="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Sau </a:t>
                </a:r>
                <a:r>
                  <a:rPr lang="en-US" sz="2400" b="0" i="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hai</a:t>
                </a:r>
                <a:r>
                  <a:rPr lang="en-US" sz="2400" b="0" i="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b="0" i="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lần</a:t>
                </a:r>
                <a:r>
                  <a:rPr lang="en-US" sz="2400" b="0" i="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b="0" i="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điều</a:t>
                </a:r>
                <a:r>
                  <a:rPr lang="en-US" sz="2400" b="0" i="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b="0" i="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chỉnh</a:t>
                </a:r>
                <a:r>
                  <a:rPr lang="en-US" sz="2400" b="0" i="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2400" b="0" i="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nhiệt</a:t>
                </a:r>
                <a:r>
                  <a:rPr lang="en-US" sz="2400" b="0" i="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b="0" i="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độ</a:t>
                </a:r>
                <a:r>
                  <a:rPr lang="en-US" sz="2400" b="0" i="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b="0" i="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trong</a:t>
                </a:r>
                <a:r>
                  <a:rPr lang="en-US" sz="2400" b="0" i="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b="0" i="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phòng</a:t>
                </a:r>
                <a:r>
                  <a:rPr lang="en-US" sz="2400" b="0" i="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b="0" i="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đông</a:t>
                </a:r>
                <a:r>
                  <a:rPr lang="en-US" sz="2400" b="0" i="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b="0" i="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lạnh</a:t>
                </a:r>
                <a:r>
                  <a:rPr lang="en-US" sz="2400" b="0" i="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b="0" i="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−6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−7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+5=−8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24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5DE32A-D0C2-4854-A4C2-4FB1F0DDA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127" y="3737853"/>
                <a:ext cx="6096000" cy="2389406"/>
              </a:xfrm>
              <a:prstGeom prst="cloudCallout">
                <a:avLst>
                  <a:gd name="adj1" fmla="val -45333"/>
                  <a:gd name="adj2" fmla="val -86749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E0410F9-C69D-4209-A872-23A09747266B}"/>
              </a:ext>
            </a:extLst>
          </p:cNvPr>
          <p:cNvSpPr txBox="1"/>
          <p:nvPr/>
        </p:nvSpPr>
        <p:spPr>
          <a:xfrm>
            <a:off x="10805160" y="1049419"/>
            <a:ext cx="106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HƯỚNG DẪN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2163A9-9136-401A-828F-898B47BA5ED4}"/>
                  </a:ext>
                </a:extLst>
              </p:cNvPr>
              <p:cNvSpPr txBox="1"/>
              <p:nvPr/>
            </p:nvSpPr>
            <p:spPr>
              <a:xfrm>
                <a:off x="3078480" y="729496"/>
                <a:ext cx="602488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dirty="0">
                    <a:solidFill>
                      <a:srgbClr val="002060"/>
                    </a:solidFill>
                  </a:rPr>
                  <a:t>3.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Nhiệt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độ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trong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phòng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đông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lạnh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của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công</a:t>
                </a:r>
                <a:r>
                  <a:rPr lang="en-US" sz="2000" dirty="0">
                    <a:solidFill>
                      <a:srgbClr val="002060"/>
                    </a:solidFill>
                  </a:rPr>
                  <a:t> ty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Bình</a:t>
                </a:r>
                <a:r>
                  <a:rPr lang="en-US" sz="2000" dirty="0">
                    <a:solidFill>
                      <a:srgbClr val="002060"/>
                    </a:solidFill>
                  </a:rPr>
                  <a:t> An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đang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là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.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Bác</a:t>
                </a:r>
                <a:r>
                  <a:rPr lang="en-US" sz="2000" dirty="0">
                    <a:solidFill>
                      <a:srgbClr val="002060"/>
                    </a:solidFill>
                  </a:rPr>
                  <a:t> Lan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đã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điều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chỉnh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nhiệt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đồ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phòng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đông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lạnh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hai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lần</a:t>
                </a:r>
                <a:r>
                  <a:rPr lang="en-US" sz="2000" dirty="0">
                    <a:solidFill>
                      <a:srgbClr val="002060"/>
                    </a:solidFill>
                  </a:rPr>
                  <a:t>.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Lần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đầu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giảm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nhiệt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độ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xuống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bớt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lần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hai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lạ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tăng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nhiệt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độ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>
                    <a:solidFill>
                      <a:srgbClr val="002060"/>
                    </a:solidFill>
                  </a:rPr>
                  <a:t>thêm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Sau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hai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lần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điều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chỉnh</a:t>
                </a:r>
                <a:r>
                  <a:rPr lang="en-US" sz="2000" dirty="0">
                    <a:solidFill>
                      <a:srgbClr val="002060"/>
                    </a:solidFill>
                  </a:rPr>
                  <a:t>,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nhiệt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độ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trong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phòng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đông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lạnh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là</a:t>
                </a:r>
                <a:r>
                  <a:rPr lang="en-US" sz="2000" dirty="0">
                    <a:solidFill>
                      <a:srgbClr val="002060"/>
                    </a:solidFill>
                  </a:rPr>
                  <a:t> bao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nhiêu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</a:rPr>
                  <a:t>độ</a:t>
                </a:r>
                <a:r>
                  <a:rPr lang="en-US" sz="20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2163A9-9136-401A-828F-898B47BA5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480" y="729496"/>
                <a:ext cx="6024880" cy="2246769"/>
              </a:xfrm>
              <a:prstGeom prst="rect">
                <a:avLst/>
              </a:prstGeom>
              <a:blipFill>
                <a:blip r:embed="rId17"/>
                <a:stretch>
                  <a:fillRect l="-1012" t="-1630" r="-1012" b="-3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1A998C7D-DFB6-46D6-8413-87288463A5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57" y="-86692"/>
            <a:ext cx="1848827" cy="8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8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1"/>
            <a:ext cx="12731638" cy="723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24162" y="1173012"/>
            <a:ext cx="6055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011" y="6123625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au c">
            <a:extLst>
              <a:ext uri="{FF2B5EF4-FFF2-40B4-BE49-F238E27FC236}">
                <a16:creationId xmlns:a16="http://schemas.microsoft.com/office/drawing/2014/main" id="{BA8E8057-61C6-4B3F-9524-46DC1FE87F00}"/>
              </a:ext>
            </a:extLst>
          </p:cNvPr>
          <p:cNvSpPr/>
          <p:nvPr/>
        </p:nvSpPr>
        <p:spPr>
          <a:xfrm>
            <a:off x="1887966" y="3599853"/>
            <a:ext cx="8571680" cy="9249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u b">
                <a:extLst>
                  <a:ext uri="{FF2B5EF4-FFF2-40B4-BE49-F238E27FC236}">
                    <a16:creationId xmlns:a16="http://schemas.microsoft.com/office/drawing/2014/main" id="{7F32E847-BA19-42E2-B291-FC30026391C6}"/>
                  </a:ext>
                </a:extLst>
              </p:cNvPr>
              <p:cNvSpPr/>
              <p:nvPr/>
            </p:nvSpPr>
            <p:spPr>
              <a:xfrm>
                <a:off x="1862448" y="4639537"/>
                <a:ext cx="8571680" cy="848637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109728" tIns="54864" rIns="109728" bIns="54864" rtlCol="0" anchor="ctr"/>
              <a:lstStyle/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trừ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Cau b">
                <a:extLst>
                  <a:ext uri="{FF2B5EF4-FFF2-40B4-BE49-F238E27FC236}">
                    <a16:creationId xmlns:a16="http://schemas.microsoft.com/office/drawing/2014/main" id="{7F32E847-BA19-42E2-B291-FC30026391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448" y="4639537"/>
                <a:ext cx="8571680" cy="848637"/>
              </a:xfrm>
              <a:prstGeom prst="roundRect">
                <a:avLst/>
              </a:prstGeom>
              <a:blipFill>
                <a:blip r:embed="rId9"/>
                <a:stretch>
                  <a:fillRect l="-710" t="-12057" r="-710" b="-2482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u a">
            <a:extLst>
              <a:ext uri="{FF2B5EF4-FFF2-40B4-BE49-F238E27FC236}">
                <a16:creationId xmlns:a16="http://schemas.microsoft.com/office/drawing/2014/main" id="{1FA3747C-CCD4-49FB-8414-936D00018EE4}"/>
              </a:ext>
            </a:extLst>
          </p:cNvPr>
          <p:cNvSpPr/>
          <p:nvPr/>
        </p:nvSpPr>
        <p:spPr>
          <a:xfrm>
            <a:off x="1835094" y="5681377"/>
            <a:ext cx="8636354" cy="9249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B7D63D-E64E-4ECE-9E67-C04F4B8577D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760742" y="3294506"/>
            <a:ext cx="844000" cy="849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46A70F-FA1B-4835-A413-A2842383B76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623679" y="5479395"/>
            <a:ext cx="767145" cy="8449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1979D7-36BE-49D0-89A0-4E0BB32068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29" y="4520907"/>
            <a:ext cx="767342" cy="848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1C8B0E-940C-433F-87D4-1A297F90B1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57" y="-86692"/>
            <a:ext cx="1848827" cy="8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2" grpId="0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127000"/>
            <a:ext cx="12627429" cy="717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942" y="6180326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au c">
                <a:extLst>
                  <a:ext uri="{FF2B5EF4-FFF2-40B4-BE49-F238E27FC236}">
                    <a16:creationId xmlns:a16="http://schemas.microsoft.com/office/drawing/2014/main" id="{176008D7-62A0-4E6F-A28F-BE8694317028}"/>
                  </a:ext>
                </a:extLst>
              </p:cNvPr>
              <p:cNvSpPr/>
              <p:nvPr/>
            </p:nvSpPr>
            <p:spPr>
              <a:xfrm>
                <a:off x="2294440" y="3664655"/>
                <a:ext cx="3535252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−30</m:t>
                    </m:r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caau c">
                <a:extLst>
                  <a:ext uri="{FF2B5EF4-FFF2-40B4-BE49-F238E27FC236}">
                    <a16:creationId xmlns:a16="http://schemas.microsoft.com/office/drawing/2014/main" id="{176008D7-62A0-4E6F-A28F-BE86943170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440" y="3664655"/>
                <a:ext cx="3535252" cy="924979"/>
              </a:xfrm>
              <a:prstGeom prst="roundRect">
                <a:avLst/>
              </a:prstGeom>
              <a:blipFill>
                <a:blip r:embed="rId9"/>
                <a:stretch>
                  <a:fillRect l="-1546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u b">
                <a:extLst>
                  <a:ext uri="{FF2B5EF4-FFF2-40B4-BE49-F238E27FC236}">
                    <a16:creationId xmlns:a16="http://schemas.microsoft.com/office/drawing/2014/main" id="{DC7388F0-15CB-4136-9B5D-05A2C9F5EEE5}"/>
                  </a:ext>
                </a:extLst>
              </p:cNvPr>
              <p:cNvSpPr/>
              <p:nvPr/>
            </p:nvSpPr>
            <p:spPr>
              <a:xfrm>
                <a:off x="6566962" y="3648011"/>
                <a:ext cx="3456058" cy="848637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u b">
                <a:extLst>
                  <a:ext uri="{FF2B5EF4-FFF2-40B4-BE49-F238E27FC236}">
                    <a16:creationId xmlns:a16="http://schemas.microsoft.com/office/drawing/2014/main" id="{DC7388F0-15CB-4136-9B5D-05A2C9F5EE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962" y="3648011"/>
                <a:ext cx="3456058" cy="848637"/>
              </a:xfrm>
              <a:prstGeom prst="roundRect">
                <a:avLst/>
              </a:prstGeom>
              <a:blipFill>
                <a:blip r:embed="rId10"/>
                <a:stretch>
                  <a:fillRect l="-1582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u a">
                <a:extLst>
                  <a:ext uri="{FF2B5EF4-FFF2-40B4-BE49-F238E27FC236}">
                    <a16:creationId xmlns:a16="http://schemas.microsoft.com/office/drawing/2014/main" id="{CE355426-42C1-4F67-B0D1-7851950AB649}"/>
                  </a:ext>
                </a:extLst>
              </p:cNvPr>
              <p:cNvSpPr/>
              <p:nvPr/>
            </p:nvSpPr>
            <p:spPr>
              <a:xfrm>
                <a:off x="2319722" y="5397354"/>
                <a:ext cx="3520732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30</m:t>
                    </m:r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cau a">
                <a:extLst>
                  <a:ext uri="{FF2B5EF4-FFF2-40B4-BE49-F238E27FC236}">
                    <a16:creationId xmlns:a16="http://schemas.microsoft.com/office/drawing/2014/main" id="{CE355426-42C1-4F67-B0D1-7851950AB6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722" y="5397354"/>
                <a:ext cx="3520732" cy="924979"/>
              </a:xfrm>
              <a:prstGeom prst="roundRect">
                <a:avLst/>
              </a:prstGeom>
              <a:blipFill>
                <a:blip r:embed="rId11"/>
                <a:stretch>
                  <a:fillRect l="-1727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au d">
                <a:extLst>
                  <a:ext uri="{FF2B5EF4-FFF2-40B4-BE49-F238E27FC236}">
                    <a16:creationId xmlns:a16="http://schemas.microsoft.com/office/drawing/2014/main" id="{636C819B-A23E-4B44-B709-229C57995ED8}"/>
                  </a:ext>
                </a:extLst>
              </p:cNvPr>
              <p:cNvSpPr/>
              <p:nvPr/>
            </p:nvSpPr>
            <p:spPr>
              <a:xfrm>
                <a:off x="6588472" y="5397354"/>
                <a:ext cx="3456058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pPr>
                  <a:defRPr/>
                </a:pPr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−31</m:t>
                    </m:r>
                  </m:oMath>
                </a14:m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aau d">
                <a:extLst>
                  <a:ext uri="{FF2B5EF4-FFF2-40B4-BE49-F238E27FC236}">
                    <a16:creationId xmlns:a16="http://schemas.microsoft.com/office/drawing/2014/main" id="{636C819B-A23E-4B44-B709-229C57995E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472" y="5397354"/>
                <a:ext cx="3456058" cy="924979"/>
              </a:xfrm>
              <a:prstGeom prst="roundRect">
                <a:avLst/>
              </a:prstGeom>
              <a:blipFill>
                <a:blip r:embed="rId12"/>
                <a:stretch>
                  <a:fillRect l="-1582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DDDC123-ACEB-4875-8959-2DE3E537B8A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96691" y="3717857"/>
            <a:ext cx="844000" cy="849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16E799-DDF4-4B60-A2E9-C7E23C6194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24109" y="5416895"/>
            <a:ext cx="767145" cy="8449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3561E5-8D06-4990-B562-839F22AE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88" y="5414311"/>
            <a:ext cx="767342" cy="8486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045740-618F-482F-8714-210EC58CA9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375" y="3664211"/>
            <a:ext cx="767342" cy="848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2E5C8B-7B75-4E25-B615-C4F07FF43C7A}"/>
                  </a:ext>
                </a:extLst>
              </p:cNvPr>
              <p:cNvSpPr txBox="1"/>
              <p:nvPr/>
            </p:nvSpPr>
            <p:spPr>
              <a:xfrm>
                <a:off x="2997200" y="853440"/>
                <a:ext cx="60960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>
                    <a:solidFill>
                      <a:srgbClr val="7030A0"/>
                    </a:solidFill>
                  </a:rPr>
                  <a:t>5.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Một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chiếc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tàu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ngầm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đang</a:t>
                </a:r>
                <a:r>
                  <a:rPr lang="en-US" sz="2400" dirty="0">
                    <a:solidFill>
                      <a:srgbClr val="7030A0"/>
                    </a:solidFill>
                  </a:rPr>
                  <a:t> ở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độ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cao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−23 </m:t>
                    </m:r>
                  </m:oMath>
                </a14:m>
                <a:r>
                  <a:rPr lang="en-US" sz="2400" dirty="0" err="1">
                    <a:solidFill>
                      <a:srgbClr val="7030A0"/>
                    </a:solidFill>
                  </a:rPr>
                  <a:t>mét</a:t>
                </a:r>
                <a:r>
                  <a:rPr lang="en-US" sz="2400" dirty="0">
                    <a:solidFill>
                      <a:srgbClr val="7030A0"/>
                    </a:solidFill>
                  </a:rPr>
                  <a:t> so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với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mực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nước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biển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tàu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tiếp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tục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lặn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xuống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thêm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7 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mét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nữa</a:t>
                </a:r>
                <a:r>
                  <a:rPr lang="en-US" sz="2400" dirty="0">
                    <a:solidFill>
                      <a:srgbClr val="7030A0"/>
                    </a:solidFill>
                  </a:rPr>
                  <a:t>. 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Độ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cao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mới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của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tàu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đó</a:t>
                </a:r>
                <a:r>
                  <a:rPr lang="en-US" sz="2400" dirty="0">
                    <a:solidFill>
                      <a:srgbClr val="7030A0"/>
                    </a:solidFill>
                  </a:rPr>
                  <a:t> so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với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mực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nước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biển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là</a:t>
                </a:r>
                <a:r>
                  <a:rPr lang="en-US" sz="2400" dirty="0">
                    <a:solidFill>
                      <a:srgbClr val="7030A0"/>
                    </a:solidFill>
                  </a:rPr>
                  <a:t> bao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nhiêu</a:t>
                </a:r>
                <a:r>
                  <a:rPr lang="en-US" sz="2400" dirty="0">
                    <a:solidFill>
                      <a:srgbClr val="7030A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2E5C8B-7B75-4E25-B615-C4F07FF43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200" y="853440"/>
                <a:ext cx="6096000" cy="1938992"/>
              </a:xfrm>
              <a:prstGeom prst="rect">
                <a:avLst/>
              </a:prstGeom>
              <a:blipFill>
                <a:blip r:embed="rId16"/>
                <a:stretch>
                  <a:fillRect l="-1600" t="-2516" r="-1500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AB96BC-1550-4B32-BAC6-22A73FC3F321}"/>
                  </a:ext>
                </a:extLst>
              </p:cNvPr>
              <p:cNvSpPr txBox="1"/>
              <p:nvPr/>
            </p:nvSpPr>
            <p:spPr>
              <a:xfrm>
                <a:off x="5124109" y="3932296"/>
                <a:ext cx="6096000" cy="1827193"/>
              </a:xfrm>
              <a:prstGeom prst="cloudCallout">
                <a:avLst>
                  <a:gd name="adj1" fmla="val -45333"/>
                  <a:gd name="adj2" fmla="val -86749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Độ </a:t>
                </a:r>
                <a:r>
                  <a:rPr lang="en-US" sz="240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tàu</a:t>
                </a:r>
                <a:r>
                  <a:rPr lang="en-US" sz="240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so </a:t>
                </a:r>
                <a:r>
                  <a:rPr lang="en-US" sz="240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mực</a:t>
                </a:r>
                <a:r>
                  <a:rPr lang="en-US" sz="240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nước</a:t>
                </a:r>
                <a:r>
                  <a:rPr lang="en-US" sz="240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biển</a:t>
                </a:r>
                <a:r>
                  <a:rPr lang="en-US" sz="2400" b="0" i="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b="0" i="0" dirty="0" err="1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rgbClr val="008000"/>
                    </a:solidFill>
                    <a:latin typeface="+mj-lt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−23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=−30 </m:t>
                    </m:r>
                  </m:oMath>
                </a14:m>
                <a:r>
                  <a:rPr lang="en-US" sz="2400" b="0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400" b="0" dirty="0" err="1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2400" b="0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AB96BC-1550-4B32-BAC6-22A73FC3F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109" y="3932296"/>
                <a:ext cx="6096000" cy="1827193"/>
              </a:xfrm>
              <a:prstGeom prst="cloudCallout">
                <a:avLst>
                  <a:gd name="adj1" fmla="val -45333"/>
                  <a:gd name="adj2" fmla="val -86749"/>
                </a:avLst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0B201BA-9876-49E1-906F-AF0159A3ECD4}"/>
              </a:ext>
            </a:extLst>
          </p:cNvPr>
          <p:cNvSpPr txBox="1"/>
          <p:nvPr/>
        </p:nvSpPr>
        <p:spPr>
          <a:xfrm>
            <a:off x="10805160" y="1049419"/>
            <a:ext cx="106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HƯỚNG DẪN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DC8E872-F550-4CC4-A7B7-69BB11432F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57" y="-86692"/>
            <a:ext cx="1848827" cy="8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8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69337" y="2727327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4431673" y="701674"/>
            <a:ext cx="35814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con,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^^</a:t>
            </a:r>
          </a:p>
        </p:txBody>
      </p:sp>
      <p:pic>
        <p:nvPicPr>
          <p:cNvPr id="7" name="Picture 6" descr="4a28406e86abb27c8f54aaa4fce82474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68536" y="4777990"/>
            <a:ext cx="2286005" cy="2124460"/>
          </a:xfrm>
          <a:prstGeom prst="rect">
            <a:avLst/>
          </a:prstGeom>
        </p:spPr>
      </p:pic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12825738" y="510181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PLAY</a:t>
            </a: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0947" y="5594350"/>
            <a:ext cx="12212947" cy="13081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B0D3A6D-E81D-44D5-94BA-02615A3B4D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9266" y="2138362"/>
            <a:ext cx="6604000" cy="2836865"/>
          </a:xfrm>
        </p:spPr>
        <p:txBody>
          <a:bodyPr>
            <a:noAutofit/>
          </a:bodyPr>
          <a:lstStyle/>
          <a:p>
            <a:pPr algn="just">
              <a:lnSpc>
                <a:spcPct val="220000"/>
              </a:lnSpc>
            </a:pPr>
            <a:r>
              <a:rPr lang="en-US" sz="1800" dirty="0"/>
              <a:t>1 </a:t>
            </a:r>
            <a:r>
              <a:rPr lang="en-US" sz="1800" dirty="0" err="1"/>
              <a:t>củ</a:t>
            </a:r>
            <a:r>
              <a:rPr lang="en-US" sz="1800" dirty="0"/>
              <a:t> </a:t>
            </a:r>
            <a:r>
              <a:rPr lang="en-US" sz="1800" dirty="0" err="1"/>
              <a:t>cà</a:t>
            </a:r>
            <a:r>
              <a:rPr lang="en-US" sz="1800" dirty="0"/>
              <a:t> </a:t>
            </a:r>
            <a:r>
              <a:rPr lang="en-US" sz="1800" dirty="0" err="1"/>
              <a:t>rốt</a:t>
            </a:r>
            <a:r>
              <a:rPr lang="en-US" sz="1800" dirty="0"/>
              <a:t> </a:t>
            </a:r>
            <a:r>
              <a:rPr lang="en-US" sz="1800" dirty="0" err="1"/>
              <a:t>tương</a:t>
            </a:r>
            <a:r>
              <a:rPr lang="en-US" sz="1800" dirty="0"/>
              <a:t> </a:t>
            </a:r>
            <a:r>
              <a:rPr lang="en-US" sz="1800" dirty="0" err="1"/>
              <a:t>ứng</a:t>
            </a:r>
            <a:r>
              <a:rPr lang="en-US" sz="1800" dirty="0"/>
              <a:t> 1 </a:t>
            </a:r>
            <a:r>
              <a:rPr lang="en-US" sz="1800" dirty="0" err="1"/>
              <a:t>câu</a:t>
            </a:r>
            <a:r>
              <a:rPr lang="en-US" sz="1800" dirty="0"/>
              <a:t> </a:t>
            </a:r>
            <a:r>
              <a:rPr lang="en-US" sz="1800" dirty="0" err="1"/>
              <a:t>hỏi</a:t>
            </a:r>
            <a:r>
              <a:rPr lang="en-US" sz="1800" dirty="0"/>
              <a:t> (</a:t>
            </a:r>
            <a:r>
              <a:rPr lang="en-US" sz="1800" dirty="0" err="1"/>
              <a:t>bấm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củ</a:t>
            </a:r>
            <a:r>
              <a:rPr lang="en-US" sz="1800" dirty="0"/>
              <a:t> </a:t>
            </a:r>
            <a:r>
              <a:rPr lang="en-US" sz="1800" dirty="0" err="1"/>
              <a:t>cà</a:t>
            </a:r>
            <a:r>
              <a:rPr lang="en-US" sz="1800" dirty="0"/>
              <a:t> </a:t>
            </a:r>
            <a:r>
              <a:rPr lang="en-US" sz="1800" dirty="0" err="1"/>
              <a:t>rốt</a:t>
            </a:r>
            <a:r>
              <a:rPr lang="en-US" sz="1800" dirty="0"/>
              <a:t> </a:t>
            </a:r>
            <a:r>
              <a:rPr lang="en-US" sz="1800" dirty="0" err="1"/>
              <a:t>tương</a:t>
            </a:r>
            <a:r>
              <a:rPr lang="en-US" sz="1800" dirty="0"/>
              <a:t> </a:t>
            </a:r>
            <a:r>
              <a:rPr lang="en-US" sz="1800" dirty="0" err="1"/>
              <a:t>ứng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</a:t>
            </a:r>
            <a:r>
              <a:rPr lang="en-US" sz="1800" dirty="0" err="1"/>
              <a:t>câu</a:t>
            </a:r>
            <a:r>
              <a:rPr lang="en-US" sz="1800" dirty="0"/>
              <a:t> </a:t>
            </a:r>
            <a:r>
              <a:rPr lang="en-US" sz="1800" dirty="0" err="1"/>
              <a:t>hỏi</a:t>
            </a:r>
            <a:r>
              <a:rPr lang="en-US" sz="1800" dirty="0"/>
              <a:t>)</a:t>
            </a:r>
          </a:p>
          <a:p>
            <a:pPr algn="just">
              <a:lnSpc>
                <a:spcPct val="220000"/>
              </a:lnSpc>
            </a:pPr>
            <a:r>
              <a:rPr lang="en-US" sz="1800" dirty="0" err="1"/>
              <a:t>Bấm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con </a:t>
            </a:r>
            <a:r>
              <a:rPr lang="en-US" sz="1800" dirty="0" err="1"/>
              <a:t>thỏ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quay </a:t>
            </a:r>
            <a:r>
              <a:rPr lang="en-US" sz="1800" dirty="0" err="1"/>
              <a:t>lại</a:t>
            </a:r>
            <a:r>
              <a:rPr lang="en-US" sz="1800" dirty="0"/>
              <a:t> </a:t>
            </a:r>
            <a:r>
              <a:rPr lang="en-US" sz="1800" dirty="0" err="1"/>
              <a:t>trang</a:t>
            </a:r>
            <a:r>
              <a:rPr lang="en-US" sz="1800" dirty="0"/>
              <a:t> </a:t>
            </a:r>
            <a:r>
              <a:rPr lang="en-US" sz="1800" dirty="0" err="1"/>
              <a:t>đầu</a:t>
            </a:r>
            <a:r>
              <a:rPr lang="en-US" sz="1800" dirty="0"/>
              <a:t>.</a:t>
            </a:r>
          </a:p>
          <a:p>
            <a:pPr algn="just">
              <a:lnSpc>
                <a:spcPct val="220000"/>
              </a:lnSpc>
            </a:pPr>
            <a:r>
              <a:rPr lang="en-US" sz="1800" dirty="0" err="1"/>
              <a:t>Bấm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ngôi</a:t>
            </a:r>
            <a:r>
              <a:rPr lang="en-US" sz="1800" dirty="0"/>
              <a:t> </a:t>
            </a:r>
            <a:r>
              <a:rPr lang="en-US" sz="1800" dirty="0" err="1"/>
              <a:t>nhà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đi</a:t>
            </a:r>
            <a:r>
              <a:rPr lang="en-US" sz="1800" dirty="0"/>
              <a:t> </a:t>
            </a:r>
            <a:r>
              <a:rPr lang="en-US" sz="1800" dirty="0" err="1"/>
              <a:t>đến</a:t>
            </a:r>
            <a:r>
              <a:rPr lang="en-US" sz="1800" dirty="0"/>
              <a:t> </a:t>
            </a:r>
            <a:r>
              <a:rPr lang="en-US" sz="1800" dirty="0" err="1"/>
              <a:t>nội</a:t>
            </a:r>
            <a:r>
              <a:rPr lang="en-US" sz="1800" dirty="0"/>
              <a:t> dung </a:t>
            </a:r>
            <a:r>
              <a:rPr lang="en-US" sz="1800" dirty="0" err="1"/>
              <a:t>bài</a:t>
            </a:r>
            <a:r>
              <a:rPr lang="en-US" sz="1800" dirty="0"/>
              <a:t> </a:t>
            </a:r>
            <a:r>
              <a:rPr lang="en-US" sz="1800" dirty="0" err="1"/>
              <a:t>học</a:t>
            </a:r>
            <a:r>
              <a:rPr lang="en-US" sz="1800" dirty="0"/>
              <a:t> </a:t>
            </a:r>
          </a:p>
          <a:p>
            <a:pPr algn="just">
              <a:lnSpc>
                <a:spcPct val="220000"/>
              </a:lnSpc>
            </a:pPr>
            <a:endParaRPr lang="en-US" sz="1800" dirty="0"/>
          </a:p>
          <a:p>
            <a:pPr algn="just">
              <a:lnSpc>
                <a:spcPct val="220000"/>
              </a:lnSpc>
            </a:pPr>
            <a:endParaRPr lang="en-US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4B2577F-86E5-4052-8B04-E0707B61C4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5500" y="1333499"/>
            <a:ext cx="4368800" cy="549275"/>
          </a:xfrm>
        </p:spPr>
        <p:txBody>
          <a:bodyPr>
            <a:noAutofit/>
          </a:bodyPr>
          <a:lstStyle/>
          <a:p>
            <a:r>
              <a:rPr lang="en-US" sz="2800" b="1" dirty="0"/>
              <a:t>HƯỚNG DẪN SỬ DỤNG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2.96296E-6 L 1.05625 -0.04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12" y="-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4766 -0.022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83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39257 -0.00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35" y="-2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-0.3957 0.003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81bbb18139c6b7a3c3be45a0b5eaa8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4502657"/>
            <a:ext cx="1295400" cy="12954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4572655"/>
            <a:ext cx="1295400" cy="1295400"/>
          </a:xfrm>
          <a:prstGeom prst="rect">
            <a:avLst/>
          </a:prstGeom>
        </p:spPr>
      </p:pic>
      <p:pic>
        <p:nvPicPr>
          <p:cNvPr id="9" name="Picture 8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3300" y="4572655"/>
            <a:ext cx="1295400" cy="12954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645657"/>
            <a:ext cx="9144000" cy="5334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3000" y="304800"/>
            <a:ext cx="2743200" cy="10668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43600" y="228600"/>
            <a:ext cx="2819400" cy="11430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4600" y="3680691"/>
            <a:ext cx="1524000" cy="2422167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366856" y="5486401"/>
            <a:ext cx="12901755" cy="1607056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534400" y="2140457"/>
            <a:ext cx="2743200" cy="49530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15 L 0.16667 -0.0011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115 L 0.25833 -4.44444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4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-4.44444E-6 L 0.375 -0.00115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1830294"/>
            <a:ext cx="6248400" cy="6705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076349" y="488217"/>
                <a:ext cx="60925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Tìm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 </a:t>
                </a:r>
                <a:r>
                  <a:rPr lang="en-US" sz="3200" b="1" dirty="0" err="1"/>
                  <a:t>biết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349" y="488217"/>
                <a:ext cx="6092512" cy="584775"/>
              </a:xfrm>
              <a:prstGeom prst="rect">
                <a:avLst/>
              </a:prstGeom>
              <a:blipFill>
                <a:blip r:embed="rId6"/>
                <a:stretch>
                  <a:fillRect l="-2603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90332" y="3124200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613400"/>
            <a:ext cx="12192000" cy="13099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au c">
                <a:extLst>
                  <a:ext uri="{FF2B5EF4-FFF2-40B4-BE49-F238E27FC236}">
                    <a16:creationId xmlns:a16="http://schemas.microsoft.com/office/drawing/2014/main" id="{27935DAF-CA46-4DEF-B111-A5E04BB52F40}"/>
                  </a:ext>
                </a:extLst>
              </p:cNvPr>
              <p:cNvSpPr/>
              <p:nvPr/>
            </p:nvSpPr>
            <p:spPr>
              <a:xfrm>
                <a:off x="700002" y="3267142"/>
                <a:ext cx="5000798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 </m:t>
                    </m:r>
                  </m:oMath>
                </a14:m>
                <a:r>
                  <a:rPr lang="en-US" sz="2800" b="0" i="0" dirty="0" err="1">
                    <a:solidFill>
                      <a:srgbClr val="1A0DAB"/>
                    </a:solidFill>
                    <a:latin typeface="+mj-lt"/>
                    <a:cs typeface="Arial" panose="020B0604020202020204" pitchFamily="34" charset="0"/>
                  </a:rPr>
                  <a:t>hoặc</a:t>
                </a:r>
                <a:r>
                  <a:rPr lang="en-US" sz="2800" b="0" i="0" dirty="0">
                    <a:solidFill>
                      <a:srgbClr val="1A0DAB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caau c">
                <a:extLst>
                  <a:ext uri="{FF2B5EF4-FFF2-40B4-BE49-F238E27FC236}">
                    <a16:creationId xmlns:a16="http://schemas.microsoft.com/office/drawing/2014/main" id="{27935DAF-CA46-4DEF-B111-A5E04BB52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02" y="3267142"/>
                <a:ext cx="5000798" cy="924979"/>
              </a:xfrm>
              <a:prstGeom prst="roundRect">
                <a:avLst/>
              </a:prstGeom>
              <a:blipFill>
                <a:blip r:embed="rId10"/>
                <a:stretch>
                  <a:fillRect l="-1095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u b">
                <a:extLst>
                  <a:ext uri="{FF2B5EF4-FFF2-40B4-BE49-F238E27FC236}">
                    <a16:creationId xmlns:a16="http://schemas.microsoft.com/office/drawing/2014/main" id="{DDBB3DEC-91F5-4D46-8C9D-3FA2326FEA6D}"/>
                  </a:ext>
                </a:extLst>
              </p:cNvPr>
              <p:cNvSpPr/>
              <p:nvPr/>
            </p:nvSpPr>
            <p:spPr>
              <a:xfrm>
                <a:off x="6122605" y="1348722"/>
                <a:ext cx="5000798" cy="936190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Cau b">
                <a:extLst>
                  <a:ext uri="{FF2B5EF4-FFF2-40B4-BE49-F238E27FC236}">
                    <a16:creationId xmlns:a16="http://schemas.microsoft.com/office/drawing/2014/main" id="{DDBB3DEC-91F5-4D46-8C9D-3FA2326FE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605" y="1348722"/>
                <a:ext cx="5000798" cy="936190"/>
              </a:xfrm>
              <a:prstGeom prst="roundRect">
                <a:avLst/>
              </a:prstGeom>
              <a:blipFill>
                <a:blip r:embed="rId11"/>
                <a:stretch>
                  <a:fillRect l="-1094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u a">
                <a:extLst>
                  <a:ext uri="{FF2B5EF4-FFF2-40B4-BE49-F238E27FC236}">
                    <a16:creationId xmlns:a16="http://schemas.microsoft.com/office/drawing/2014/main" id="{7A9D1B10-A464-4AC2-A232-6117C50AC03B}"/>
                  </a:ext>
                </a:extLst>
              </p:cNvPr>
              <p:cNvSpPr/>
              <p:nvPr/>
            </p:nvSpPr>
            <p:spPr>
              <a:xfrm>
                <a:off x="700001" y="1359933"/>
                <a:ext cx="5000798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au a">
                <a:extLst>
                  <a:ext uri="{FF2B5EF4-FFF2-40B4-BE49-F238E27FC236}">
                    <a16:creationId xmlns:a16="http://schemas.microsoft.com/office/drawing/2014/main" id="{7A9D1B10-A464-4AC2-A232-6117C50AC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01" y="1359933"/>
                <a:ext cx="5000798" cy="924979"/>
              </a:xfrm>
              <a:prstGeom prst="roundRect">
                <a:avLst/>
              </a:prstGeom>
              <a:blipFill>
                <a:blip r:embed="rId12"/>
                <a:stretch>
                  <a:fillRect l="-1095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au d">
                <a:extLst>
                  <a:ext uri="{FF2B5EF4-FFF2-40B4-BE49-F238E27FC236}">
                    <a16:creationId xmlns:a16="http://schemas.microsoft.com/office/drawing/2014/main" id="{29A2CE13-3774-440A-B555-FD46996F69FA}"/>
                  </a:ext>
                </a:extLst>
              </p:cNvPr>
              <p:cNvSpPr/>
              <p:nvPr/>
            </p:nvSpPr>
            <p:spPr>
              <a:xfrm>
                <a:off x="6122605" y="3267141"/>
                <a:ext cx="5000798" cy="930341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pPr>
                  <a:defRPr/>
                </a:pPr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endPara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caau d">
                <a:extLst>
                  <a:ext uri="{FF2B5EF4-FFF2-40B4-BE49-F238E27FC236}">
                    <a16:creationId xmlns:a16="http://schemas.microsoft.com/office/drawing/2014/main" id="{29A2CE13-3774-440A-B555-FD46996F69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605" y="3267141"/>
                <a:ext cx="5000798" cy="930341"/>
              </a:xfrm>
              <a:prstGeom prst="roundRect">
                <a:avLst/>
              </a:prstGeom>
              <a:blipFill>
                <a:blip r:embed="rId13"/>
                <a:stretch>
                  <a:fillRect l="-1094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AFA7088-B8DF-4CD1-9E25-33420D1ED9E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52836" y="3347812"/>
            <a:ext cx="1062164" cy="849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B79FEA-D581-4C9D-AF49-D1806835BCE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90729" y="1383080"/>
            <a:ext cx="965443" cy="8449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04CAE2-06D0-41A0-AC33-E62E438050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342" y="3337845"/>
            <a:ext cx="965690" cy="8486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E63721-802F-43E0-8D9D-D9B6610017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42" y="1383080"/>
            <a:ext cx="965690" cy="848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040" y="1830294"/>
            <a:ext cx="6248400" cy="6705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12805" y="370923"/>
                <a:ext cx="6248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Thực </a:t>
                </a:r>
                <a:r>
                  <a:rPr lang="en-US" sz="2400" b="1" dirty="0" err="1"/>
                  <a:t>hiện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phép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tính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𝟏𝟑𝟐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𝟗𝟖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𝟏𝟏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805" y="370923"/>
                <a:ext cx="6248400" cy="461665"/>
              </a:xfrm>
              <a:prstGeom prst="rect">
                <a:avLst/>
              </a:prstGeom>
              <a:blipFill>
                <a:blip r:embed="rId6"/>
                <a:stretch>
                  <a:fillRect l="-156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44048" y="4045258"/>
            <a:ext cx="2009793" cy="3194342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642429"/>
            <a:ext cx="12192000" cy="1266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au c">
                <a:extLst>
                  <a:ext uri="{FF2B5EF4-FFF2-40B4-BE49-F238E27FC236}">
                    <a16:creationId xmlns:a16="http://schemas.microsoft.com/office/drawing/2014/main" id="{B9866C74-6EFB-4C42-8F14-91321C180D07}"/>
                  </a:ext>
                </a:extLst>
              </p:cNvPr>
              <p:cNvSpPr/>
              <p:nvPr/>
            </p:nvSpPr>
            <p:spPr>
              <a:xfrm>
                <a:off x="7069532" y="970120"/>
                <a:ext cx="3301591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1 176</m:t>
                    </m:r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caau c">
                <a:extLst>
                  <a:ext uri="{FF2B5EF4-FFF2-40B4-BE49-F238E27FC236}">
                    <a16:creationId xmlns:a16="http://schemas.microsoft.com/office/drawing/2014/main" id="{B9866C74-6EFB-4C42-8F14-91321C180D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532" y="970120"/>
                <a:ext cx="3301591" cy="924979"/>
              </a:xfrm>
              <a:prstGeom prst="roundRect">
                <a:avLst/>
              </a:prstGeom>
              <a:blipFill>
                <a:blip r:embed="rId10"/>
                <a:stretch>
                  <a:fillRect l="-1657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u b">
                <a:extLst>
                  <a:ext uri="{FF2B5EF4-FFF2-40B4-BE49-F238E27FC236}">
                    <a16:creationId xmlns:a16="http://schemas.microsoft.com/office/drawing/2014/main" id="{4639A36F-5765-42D5-AB5D-08D31020E3CF}"/>
                  </a:ext>
                </a:extLst>
              </p:cNvPr>
              <p:cNvSpPr/>
              <p:nvPr/>
            </p:nvSpPr>
            <p:spPr>
              <a:xfrm>
                <a:off x="2802840" y="2345024"/>
                <a:ext cx="3301591" cy="848637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1 617</m:t>
                    </m:r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Cau b">
                <a:extLst>
                  <a:ext uri="{FF2B5EF4-FFF2-40B4-BE49-F238E27FC236}">
                    <a16:creationId xmlns:a16="http://schemas.microsoft.com/office/drawing/2014/main" id="{4639A36F-5765-42D5-AB5D-08D31020E3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840" y="2345024"/>
                <a:ext cx="3301591" cy="848637"/>
              </a:xfrm>
              <a:prstGeom prst="roundRect">
                <a:avLst/>
              </a:prstGeom>
              <a:blipFill>
                <a:blip r:embed="rId11"/>
                <a:stretch>
                  <a:fillRect l="-1842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u a">
                <a:extLst>
                  <a:ext uri="{FF2B5EF4-FFF2-40B4-BE49-F238E27FC236}">
                    <a16:creationId xmlns:a16="http://schemas.microsoft.com/office/drawing/2014/main" id="{A5844D7C-DE3D-4EC4-A3E6-870129AA9D00}"/>
                  </a:ext>
                </a:extLst>
              </p:cNvPr>
              <p:cNvSpPr/>
              <p:nvPr/>
            </p:nvSpPr>
            <p:spPr>
              <a:xfrm>
                <a:off x="2798832" y="961693"/>
                <a:ext cx="3301591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1 671</m:t>
                    </m:r>
                  </m:oMath>
                </a14:m>
                <a:endParaRPr lang="en-US" sz="2800" dirty="0">
                  <a:solidFill>
                    <a:srgbClr val="1A0DA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au a">
                <a:extLst>
                  <a:ext uri="{FF2B5EF4-FFF2-40B4-BE49-F238E27FC236}">
                    <a16:creationId xmlns:a16="http://schemas.microsoft.com/office/drawing/2014/main" id="{A5844D7C-DE3D-4EC4-A3E6-870129AA9D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832" y="961693"/>
                <a:ext cx="3301591" cy="924979"/>
              </a:xfrm>
              <a:prstGeom prst="roundRect">
                <a:avLst/>
              </a:prstGeom>
              <a:blipFill>
                <a:blip r:embed="rId12"/>
                <a:stretch>
                  <a:fillRect l="-1654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au d">
                <a:extLst>
                  <a:ext uri="{FF2B5EF4-FFF2-40B4-BE49-F238E27FC236}">
                    <a16:creationId xmlns:a16="http://schemas.microsoft.com/office/drawing/2014/main" id="{864B005D-F41A-4F49-90E2-E443E06B9ACA}"/>
                  </a:ext>
                </a:extLst>
              </p:cNvPr>
              <p:cNvSpPr/>
              <p:nvPr/>
            </p:nvSpPr>
            <p:spPr>
              <a:xfrm>
                <a:off x="7069532" y="2350700"/>
                <a:ext cx="3383717" cy="924979"/>
              </a:xfrm>
              <a:prstGeom prst="round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109728" tIns="54864" rIns="109728" bIns="54864" rtlCol="0" anchor="ctr"/>
              <a:lstStyle/>
              <a:p>
                <a:pPr>
                  <a:defRPr/>
                </a:pPr>
                <a:r>
                  <a:rPr lang="en-US" sz="2800" dirty="0">
                    <a:solidFill>
                      <a:srgbClr val="1A0DA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1A0DA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7 716</m:t>
                    </m:r>
                  </m:oMath>
                </a14:m>
                <a:endPara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caau d">
                <a:extLst>
                  <a:ext uri="{FF2B5EF4-FFF2-40B4-BE49-F238E27FC236}">
                    <a16:creationId xmlns:a16="http://schemas.microsoft.com/office/drawing/2014/main" id="{864B005D-F41A-4F49-90E2-E443E06B9A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532" y="2350700"/>
                <a:ext cx="3383717" cy="924979"/>
              </a:xfrm>
              <a:prstGeom prst="roundRect">
                <a:avLst/>
              </a:prstGeom>
              <a:blipFill>
                <a:blip r:embed="rId13"/>
                <a:stretch>
                  <a:fillRect l="-1616"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7399444A-5DE9-4654-9BC8-81530DAF0D4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358558" y="1041348"/>
            <a:ext cx="1062164" cy="849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DBA20C-8D87-45DB-8F93-9849555C927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30557" y="1099522"/>
            <a:ext cx="965443" cy="8449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84EDDF-8A57-478D-8816-343E4276BBD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32" y="3188446"/>
            <a:ext cx="3507126" cy="7774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EEDBCB-F2FB-49D3-B9FE-78BB4FFA16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87" y="3117281"/>
            <a:ext cx="3301590" cy="8486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39C1F6-32EE-4A07-A915-CC114F1C0D3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05021" y="2354838"/>
            <a:ext cx="965443" cy="8449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671A01-4466-4B32-B901-0E4294FB33B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405680" y="2414866"/>
            <a:ext cx="965443" cy="844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21595" y="4112807"/>
            <a:ext cx="1570405" cy="2495983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6790" y="5757358"/>
            <a:ext cx="1223879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8A6B29-F70D-4140-A663-646CF6B444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101" y="517533"/>
            <a:ext cx="9656128" cy="4624809"/>
          </a:xfrm>
          <a:prstGeom prst="rect">
            <a:avLst/>
          </a:prstGeom>
        </p:spPr>
      </p:pic>
      <p:sp>
        <p:nvSpPr>
          <p:cNvPr id="18" name="caau c">
            <a:extLst>
              <a:ext uri="{FF2B5EF4-FFF2-40B4-BE49-F238E27FC236}">
                <a16:creationId xmlns:a16="http://schemas.microsoft.com/office/drawing/2014/main" id="{D4B9B853-E7DA-4401-9E70-92264F82364B}"/>
              </a:ext>
            </a:extLst>
          </p:cNvPr>
          <p:cNvSpPr/>
          <p:nvPr/>
        </p:nvSpPr>
        <p:spPr>
          <a:xfrm>
            <a:off x="6424344" y="1632260"/>
            <a:ext cx="662610" cy="57382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r>
              <a:rPr lang="en-US" sz="2800" b="1" dirty="0">
                <a:solidFill>
                  <a:srgbClr val="1A0D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965DBC-0496-416F-AB6A-CE3F4C2AE2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755649" y="1709500"/>
            <a:ext cx="662610" cy="530050"/>
          </a:xfrm>
          <a:prstGeom prst="rect">
            <a:avLst/>
          </a:prstGeom>
        </p:spPr>
      </p:pic>
      <p:sp>
        <p:nvSpPr>
          <p:cNvPr id="20" name="Cau b">
            <a:extLst>
              <a:ext uri="{FF2B5EF4-FFF2-40B4-BE49-F238E27FC236}">
                <a16:creationId xmlns:a16="http://schemas.microsoft.com/office/drawing/2014/main" id="{7F7F77B7-525B-40E7-B87D-93C5DA4D3BE4}"/>
              </a:ext>
            </a:extLst>
          </p:cNvPr>
          <p:cNvSpPr/>
          <p:nvPr/>
        </p:nvSpPr>
        <p:spPr>
          <a:xfrm>
            <a:off x="3795440" y="1621727"/>
            <a:ext cx="590027" cy="57382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r>
              <a:rPr lang="en-US" sz="2800" b="1" dirty="0">
                <a:solidFill>
                  <a:srgbClr val="1A0D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C20BDE-B5CC-4406-8CFB-D435FD7A87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97" y="1632261"/>
            <a:ext cx="679067" cy="596755"/>
          </a:xfrm>
          <a:prstGeom prst="rect">
            <a:avLst/>
          </a:prstGeom>
        </p:spPr>
      </p:pic>
      <p:sp>
        <p:nvSpPr>
          <p:cNvPr id="22" name="Cau b">
            <a:extLst>
              <a:ext uri="{FF2B5EF4-FFF2-40B4-BE49-F238E27FC236}">
                <a16:creationId xmlns:a16="http://schemas.microsoft.com/office/drawing/2014/main" id="{21787FB7-2884-4A91-B9B9-0C49B58AF6B5}"/>
              </a:ext>
            </a:extLst>
          </p:cNvPr>
          <p:cNvSpPr/>
          <p:nvPr/>
        </p:nvSpPr>
        <p:spPr>
          <a:xfrm>
            <a:off x="5094045" y="1632261"/>
            <a:ext cx="590027" cy="57382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r>
              <a:rPr lang="en-US" sz="2800" b="1" dirty="0">
                <a:solidFill>
                  <a:srgbClr val="1A0D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827917D-F9AD-4093-A2F9-0FD453F4B4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002" y="1642795"/>
            <a:ext cx="679067" cy="596755"/>
          </a:xfrm>
          <a:prstGeom prst="rect">
            <a:avLst/>
          </a:prstGeom>
        </p:spPr>
      </p:pic>
      <p:sp>
        <p:nvSpPr>
          <p:cNvPr id="24" name="Cau b">
            <a:extLst>
              <a:ext uri="{FF2B5EF4-FFF2-40B4-BE49-F238E27FC236}">
                <a16:creationId xmlns:a16="http://schemas.microsoft.com/office/drawing/2014/main" id="{D65AAF5F-7AB9-4449-BAD2-B56A07718B1A}"/>
              </a:ext>
            </a:extLst>
          </p:cNvPr>
          <p:cNvSpPr/>
          <p:nvPr/>
        </p:nvSpPr>
        <p:spPr>
          <a:xfrm>
            <a:off x="2523619" y="1632261"/>
            <a:ext cx="590027" cy="57382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r>
              <a:rPr lang="en-US" sz="2800" b="1" dirty="0">
                <a:solidFill>
                  <a:srgbClr val="1A0D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E6E44E7-406D-4C97-90BC-492397C713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76" y="1642795"/>
            <a:ext cx="679067" cy="596755"/>
          </a:xfrm>
          <a:prstGeom prst="rect">
            <a:avLst/>
          </a:prstGeom>
        </p:spPr>
      </p:pic>
      <p:sp>
        <p:nvSpPr>
          <p:cNvPr id="26" name="Cau b">
            <a:extLst>
              <a:ext uri="{FF2B5EF4-FFF2-40B4-BE49-F238E27FC236}">
                <a16:creationId xmlns:a16="http://schemas.microsoft.com/office/drawing/2014/main" id="{AFC4C1DF-3D7F-418E-90D8-8DEC070F6D44}"/>
              </a:ext>
            </a:extLst>
          </p:cNvPr>
          <p:cNvSpPr/>
          <p:nvPr/>
        </p:nvSpPr>
        <p:spPr>
          <a:xfrm>
            <a:off x="1161771" y="1632261"/>
            <a:ext cx="590027" cy="57382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r>
              <a:rPr lang="en-US" sz="2800" b="1" dirty="0">
                <a:solidFill>
                  <a:srgbClr val="1A0D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695732-C3B5-4F7E-A484-D2F44B037D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28" y="1642795"/>
            <a:ext cx="679067" cy="596755"/>
          </a:xfrm>
          <a:prstGeom prst="rect">
            <a:avLst/>
          </a:prstGeom>
        </p:spPr>
      </p:pic>
      <p:sp>
        <p:nvSpPr>
          <p:cNvPr id="28" name="Cau b">
            <a:extLst>
              <a:ext uri="{FF2B5EF4-FFF2-40B4-BE49-F238E27FC236}">
                <a16:creationId xmlns:a16="http://schemas.microsoft.com/office/drawing/2014/main" id="{A214952A-6FA1-45B1-9AD0-23F375E12CB5}"/>
              </a:ext>
            </a:extLst>
          </p:cNvPr>
          <p:cNvSpPr/>
          <p:nvPr/>
        </p:nvSpPr>
        <p:spPr>
          <a:xfrm>
            <a:off x="7787559" y="1632261"/>
            <a:ext cx="590027" cy="57382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r>
              <a:rPr lang="en-US" sz="2800" b="1" dirty="0">
                <a:solidFill>
                  <a:srgbClr val="1A0D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6B19243-78B0-4E28-9042-C616AC4A7A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16" y="1642795"/>
            <a:ext cx="679067" cy="596755"/>
          </a:xfrm>
          <a:prstGeom prst="rect">
            <a:avLst/>
          </a:prstGeom>
        </p:spPr>
      </p:pic>
      <p:sp>
        <p:nvSpPr>
          <p:cNvPr id="31" name="Cau b">
            <a:extLst>
              <a:ext uri="{FF2B5EF4-FFF2-40B4-BE49-F238E27FC236}">
                <a16:creationId xmlns:a16="http://schemas.microsoft.com/office/drawing/2014/main" id="{CADC0C2A-1E84-4FFD-91AB-26F25FA99320}"/>
              </a:ext>
            </a:extLst>
          </p:cNvPr>
          <p:cNvSpPr/>
          <p:nvPr/>
        </p:nvSpPr>
        <p:spPr>
          <a:xfrm>
            <a:off x="9061192" y="1621726"/>
            <a:ext cx="590027" cy="57382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r>
              <a:rPr lang="en-US" sz="2800" b="1" dirty="0">
                <a:solidFill>
                  <a:srgbClr val="1A0D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216C140-F261-4B2A-90D0-E8F6FC60B8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149" y="1632260"/>
            <a:ext cx="679067" cy="596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95AF4B-F71C-4405-A2E8-F282C8C14A9F}"/>
              </a:ext>
            </a:extLst>
          </p:cNvPr>
          <p:cNvSpPr txBox="1"/>
          <p:nvPr/>
        </p:nvSpPr>
        <p:spPr>
          <a:xfrm>
            <a:off x="10947400" y="3089843"/>
            <a:ext cx="124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/>
              <a:t>HƯỚNG DẪN GIẢI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29A808A-AC91-49FD-8B6F-E2111AD169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885" y="2206082"/>
            <a:ext cx="9318171" cy="2522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36;p19">
            <a:extLst>
              <a:ext uri="{FF2B5EF4-FFF2-40B4-BE49-F238E27FC236}">
                <a16:creationId xmlns:a16="http://schemas.microsoft.com/office/drawing/2014/main" id="{28870027-80FD-4B2A-AE76-458CE93FA640}"/>
              </a:ext>
            </a:extLst>
          </p:cNvPr>
          <p:cNvSpPr/>
          <p:nvPr/>
        </p:nvSpPr>
        <p:spPr>
          <a:xfrm>
            <a:off x="7508643" y="729099"/>
            <a:ext cx="46774" cy="5203797"/>
          </a:xfrm>
          <a:custGeom>
            <a:avLst/>
            <a:gdLst/>
            <a:ahLst/>
            <a:cxnLst/>
            <a:rect l="l" t="t" r="r" b="b"/>
            <a:pathLst>
              <a:path w="1513" h="166415" extrusionOk="0">
                <a:moveTo>
                  <a:pt x="751" y="1"/>
                </a:moveTo>
                <a:cubicBezTo>
                  <a:pt x="346" y="1"/>
                  <a:pt x="1" y="334"/>
                  <a:pt x="1" y="751"/>
                </a:cubicBezTo>
                <a:lnTo>
                  <a:pt x="1" y="165664"/>
                </a:lnTo>
                <a:cubicBezTo>
                  <a:pt x="1" y="166081"/>
                  <a:pt x="334" y="166414"/>
                  <a:pt x="751" y="166414"/>
                </a:cubicBezTo>
                <a:cubicBezTo>
                  <a:pt x="1167" y="166414"/>
                  <a:pt x="1513" y="166081"/>
                  <a:pt x="1513" y="165664"/>
                </a:cubicBezTo>
                <a:lnTo>
                  <a:pt x="1513" y="751"/>
                </a:lnTo>
                <a:cubicBezTo>
                  <a:pt x="1513" y="334"/>
                  <a:pt x="1167" y="1"/>
                  <a:pt x="751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7" name="Google Shape;338;p19">
            <a:extLst>
              <a:ext uri="{FF2B5EF4-FFF2-40B4-BE49-F238E27FC236}">
                <a16:creationId xmlns:a16="http://schemas.microsoft.com/office/drawing/2014/main" id="{E307D7BF-0A38-495D-A179-41EBD1C85391}"/>
              </a:ext>
            </a:extLst>
          </p:cNvPr>
          <p:cNvGrpSpPr/>
          <p:nvPr/>
        </p:nvGrpSpPr>
        <p:grpSpPr>
          <a:xfrm>
            <a:off x="7290777" y="4597788"/>
            <a:ext cx="3977167" cy="1652872"/>
            <a:chOff x="2723278" y="3623609"/>
            <a:chExt cx="2078594" cy="979497"/>
          </a:xfrm>
        </p:grpSpPr>
        <p:sp>
          <p:nvSpPr>
            <p:cNvPr id="8" name="Google Shape;339;p19">
              <a:extLst>
                <a:ext uri="{FF2B5EF4-FFF2-40B4-BE49-F238E27FC236}">
                  <a16:creationId xmlns:a16="http://schemas.microsoft.com/office/drawing/2014/main" id="{4AFF476C-4EFA-4D6C-9334-3E0A29FCD4AF}"/>
                </a:ext>
              </a:extLst>
            </p:cNvPr>
            <p:cNvSpPr/>
            <p:nvPr/>
          </p:nvSpPr>
          <p:spPr>
            <a:xfrm>
              <a:off x="2723278" y="3642186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18228" y="0"/>
                  </a:moveTo>
                  <a:cubicBezTo>
                    <a:pt x="16310" y="0"/>
                    <a:pt x="14715" y="1511"/>
                    <a:pt x="14657" y="3432"/>
                  </a:cubicBezTo>
                  <a:lnTo>
                    <a:pt x="14348" y="12588"/>
                  </a:lnTo>
                  <a:cubicBezTo>
                    <a:pt x="14312" y="13696"/>
                    <a:pt x="13396" y="14565"/>
                    <a:pt x="12283" y="14565"/>
                  </a:cubicBezTo>
                  <a:cubicBezTo>
                    <a:pt x="12261" y="14565"/>
                    <a:pt x="12239" y="14565"/>
                    <a:pt x="12216" y="14564"/>
                  </a:cubicBezTo>
                  <a:lnTo>
                    <a:pt x="8871" y="14457"/>
                  </a:lnTo>
                  <a:cubicBezTo>
                    <a:pt x="8121" y="14433"/>
                    <a:pt x="7466" y="14004"/>
                    <a:pt x="7132" y="13397"/>
                  </a:cubicBezTo>
                  <a:cubicBezTo>
                    <a:pt x="6501" y="12302"/>
                    <a:pt x="5334" y="11540"/>
                    <a:pt x="3965" y="11492"/>
                  </a:cubicBezTo>
                  <a:cubicBezTo>
                    <a:pt x="3921" y="11491"/>
                    <a:pt x="3877" y="11490"/>
                    <a:pt x="3833" y="11490"/>
                  </a:cubicBezTo>
                  <a:cubicBezTo>
                    <a:pt x="1808" y="11490"/>
                    <a:pt x="130" y="13084"/>
                    <a:pt x="60" y="15100"/>
                  </a:cubicBezTo>
                  <a:cubicBezTo>
                    <a:pt x="0" y="17159"/>
                    <a:pt x="1632" y="18886"/>
                    <a:pt x="3715" y="18957"/>
                  </a:cubicBezTo>
                  <a:cubicBezTo>
                    <a:pt x="3750" y="18958"/>
                    <a:pt x="3784" y="18959"/>
                    <a:pt x="3818" y="18959"/>
                  </a:cubicBezTo>
                  <a:cubicBezTo>
                    <a:pt x="5145" y="18959"/>
                    <a:pt x="6317" y="18288"/>
                    <a:pt x="7001" y="17267"/>
                  </a:cubicBezTo>
                  <a:cubicBezTo>
                    <a:pt x="7371" y="16689"/>
                    <a:pt x="8020" y="16325"/>
                    <a:pt x="8743" y="16325"/>
                  </a:cubicBezTo>
                  <a:cubicBezTo>
                    <a:pt x="8765" y="16325"/>
                    <a:pt x="8788" y="16325"/>
                    <a:pt x="8811" y="16326"/>
                  </a:cubicBezTo>
                  <a:lnTo>
                    <a:pt x="12157" y="16433"/>
                  </a:lnTo>
                  <a:cubicBezTo>
                    <a:pt x="13300" y="16469"/>
                    <a:pt x="14193" y="17410"/>
                    <a:pt x="14157" y="18541"/>
                  </a:cubicBezTo>
                  <a:lnTo>
                    <a:pt x="14097" y="20469"/>
                  </a:lnTo>
                  <a:cubicBezTo>
                    <a:pt x="14026" y="22434"/>
                    <a:pt x="15586" y="24077"/>
                    <a:pt x="17562" y="24137"/>
                  </a:cubicBezTo>
                  <a:lnTo>
                    <a:pt x="47459" y="25125"/>
                  </a:lnTo>
                  <a:cubicBezTo>
                    <a:pt x="47496" y="25126"/>
                    <a:pt x="47533" y="25126"/>
                    <a:pt x="47570" y="25126"/>
                  </a:cubicBezTo>
                  <a:cubicBezTo>
                    <a:pt x="49509" y="25126"/>
                    <a:pt x="51103" y="23612"/>
                    <a:pt x="51174" y="21696"/>
                  </a:cubicBezTo>
                  <a:lnTo>
                    <a:pt x="51733" y="4646"/>
                  </a:lnTo>
                  <a:cubicBezTo>
                    <a:pt x="51793" y="2693"/>
                    <a:pt x="50245" y="1050"/>
                    <a:pt x="48257" y="979"/>
                  </a:cubicBezTo>
                  <a:lnTo>
                    <a:pt x="18360" y="3"/>
                  </a:lnTo>
                  <a:cubicBezTo>
                    <a:pt x="18316" y="1"/>
                    <a:pt x="18271" y="0"/>
                    <a:pt x="18228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" name="Google Shape;340;p19">
              <a:extLst>
                <a:ext uri="{FF2B5EF4-FFF2-40B4-BE49-F238E27FC236}">
                  <a16:creationId xmlns:a16="http://schemas.microsoft.com/office/drawing/2014/main" id="{39BA1D9F-E441-470E-A3CA-C94E7C46E7C7}"/>
                </a:ext>
              </a:extLst>
            </p:cNvPr>
            <p:cNvSpPr/>
            <p:nvPr/>
          </p:nvSpPr>
          <p:spPr>
            <a:xfrm>
              <a:off x="4624272" y="3879385"/>
              <a:ext cx="177598" cy="256288"/>
            </a:xfrm>
            <a:custGeom>
              <a:avLst/>
              <a:gdLst/>
              <a:ahLst/>
              <a:cxnLst/>
              <a:rect l="l" t="t" r="r" b="b"/>
              <a:pathLst>
                <a:path w="4644" h="6025" extrusionOk="0">
                  <a:moveTo>
                    <a:pt x="0" y="0"/>
                  </a:moveTo>
                  <a:lnTo>
                    <a:pt x="0" y="6025"/>
                  </a:lnTo>
                  <a:lnTo>
                    <a:pt x="1643" y="6025"/>
                  </a:lnTo>
                  <a:cubicBezTo>
                    <a:pt x="3298" y="6025"/>
                    <a:pt x="4643" y="4668"/>
                    <a:pt x="4643" y="3013"/>
                  </a:cubicBezTo>
                  <a:cubicBezTo>
                    <a:pt x="4643" y="2179"/>
                    <a:pt x="4310" y="1429"/>
                    <a:pt x="3762" y="893"/>
                  </a:cubicBezTo>
                  <a:cubicBezTo>
                    <a:pt x="3215" y="346"/>
                    <a:pt x="2465" y="0"/>
                    <a:pt x="1643" y="0"/>
                  </a:cubicBezTo>
                  <a:close/>
                </a:path>
              </a:pathLst>
            </a:custGeom>
            <a:solidFill>
              <a:srgbClr val="657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" name="Google Shape;341;p19">
              <a:extLst>
                <a:ext uri="{FF2B5EF4-FFF2-40B4-BE49-F238E27FC236}">
                  <a16:creationId xmlns:a16="http://schemas.microsoft.com/office/drawing/2014/main" id="{67E69BB8-6B3E-4EFF-B64A-3A2539371237}"/>
                </a:ext>
              </a:extLst>
            </p:cNvPr>
            <p:cNvSpPr/>
            <p:nvPr/>
          </p:nvSpPr>
          <p:spPr>
            <a:xfrm>
              <a:off x="2725573" y="3624059"/>
              <a:ext cx="1939698" cy="923901"/>
            </a:xfrm>
            <a:custGeom>
              <a:avLst/>
              <a:gdLst/>
              <a:ahLst/>
              <a:cxnLst/>
              <a:rect l="l" t="t" r="r" b="b"/>
              <a:pathLst>
                <a:path w="50721" h="24159" extrusionOk="0">
                  <a:moveTo>
                    <a:pt x="17597" y="0"/>
                  </a:moveTo>
                  <a:cubicBezTo>
                    <a:pt x="15633" y="0"/>
                    <a:pt x="14037" y="1596"/>
                    <a:pt x="14037" y="3548"/>
                  </a:cubicBezTo>
                  <a:lnTo>
                    <a:pt x="14037" y="12716"/>
                  </a:lnTo>
                  <a:cubicBezTo>
                    <a:pt x="14037" y="13847"/>
                    <a:pt x="13121" y="14764"/>
                    <a:pt x="11990" y="14764"/>
                  </a:cubicBezTo>
                  <a:lnTo>
                    <a:pt x="8692" y="14764"/>
                  </a:lnTo>
                  <a:cubicBezTo>
                    <a:pt x="7941" y="14764"/>
                    <a:pt x="7287" y="14359"/>
                    <a:pt x="6929" y="13764"/>
                  </a:cubicBezTo>
                  <a:cubicBezTo>
                    <a:pt x="6275" y="12681"/>
                    <a:pt x="5084" y="11966"/>
                    <a:pt x="3739" y="11966"/>
                  </a:cubicBezTo>
                  <a:cubicBezTo>
                    <a:pt x="1679" y="11966"/>
                    <a:pt x="0" y="13633"/>
                    <a:pt x="0" y="15693"/>
                  </a:cubicBezTo>
                  <a:cubicBezTo>
                    <a:pt x="0" y="17753"/>
                    <a:pt x="1679" y="19431"/>
                    <a:pt x="3739" y="19431"/>
                  </a:cubicBezTo>
                  <a:cubicBezTo>
                    <a:pt x="5084" y="19431"/>
                    <a:pt x="6275" y="18705"/>
                    <a:pt x="6929" y="17633"/>
                  </a:cubicBezTo>
                  <a:cubicBezTo>
                    <a:pt x="7287" y="17026"/>
                    <a:pt x="7941" y="16633"/>
                    <a:pt x="8692" y="16633"/>
                  </a:cubicBezTo>
                  <a:lnTo>
                    <a:pt x="11990" y="16633"/>
                  </a:lnTo>
                  <a:cubicBezTo>
                    <a:pt x="13121" y="16633"/>
                    <a:pt x="14037" y="17538"/>
                    <a:pt x="14037" y="18669"/>
                  </a:cubicBezTo>
                  <a:lnTo>
                    <a:pt x="14037" y="20598"/>
                  </a:lnTo>
                  <a:cubicBezTo>
                    <a:pt x="14037" y="22563"/>
                    <a:pt x="15633" y="24158"/>
                    <a:pt x="17597" y="24158"/>
                  </a:cubicBezTo>
                  <a:lnTo>
                    <a:pt x="47173" y="24158"/>
                  </a:lnTo>
                  <a:cubicBezTo>
                    <a:pt x="49137" y="24158"/>
                    <a:pt x="50721" y="22563"/>
                    <a:pt x="50721" y="20598"/>
                  </a:cubicBezTo>
                  <a:lnTo>
                    <a:pt x="50721" y="3548"/>
                  </a:lnTo>
                  <a:cubicBezTo>
                    <a:pt x="50721" y="1596"/>
                    <a:pt x="49137" y="0"/>
                    <a:pt x="4717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" name="Google Shape;342;p19">
              <a:extLst>
                <a:ext uri="{FF2B5EF4-FFF2-40B4-BE49-F238E27FC236}">
                  <a16:creationId xmlns:a16="http://schemas.microsoft.com/office/drawing/2014/main" id="{A94D1F51-5D31-4921-8A1C-0A524E04797B}"/>
                </a:ext>
              </a:extLst>
            </p:cNvPr>
            <p:cNvSpPr/>
            <p:nvPr/>
          </p:nvSpPr>
          <p:spPr>
            <a:xfrm>
              <a:off x="2752419" y="4108053"/>
              <a:ext cx="232247" cy="232247"/>
            </a:xfrm>
            <a:custGeom>
              <a:avLst/>
              <a:gdLst/>
              <a:ahLst/>
              <a:cxnLst/>
              <a:rect l="l" t="t" r="r" b="b"/>
              <a:pathLst>
                <a:path w="6073" h="6073" extrusionOk="0">
                  <a:moveTo>
                    <a:pt x="3037" y="1"/>
                  </a:moveTo>
                  <a:cubicBezTo>
                    <a:pt x="1358" y="1"/>
                    <a:pt x="0" y="1358"/>
                    <a:pt x="0" y="3037"/>
                  </a:cubicBezTo>
                  <a:cubicBezTo>
                    <a:pt x="0" y="4716"/>
                    <a:pt x="1358" y="6073"/>
                    <a:pt x="3037" y="6073"/>
                  </a:cubicBezTo>
                  <a:cubicBezTo>
                    <a:pt x="4715" y="6073"/>
                    <a:pt x="6073" y="4716"/>
                    <a:pt x="6073" y="3037"/>
                  </a:cubicBezTo>
                  <a:cubicBezTo>
                    <a:pt x="6073" y="1358"/>
                    <a:pt x="4715" y="1"/>
                    <a:pt x="3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6</a:t>
              </a:r>
              <a:endParaRPr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" name="Google Shape;343;p19">
              <a:extLst>
                <a:ext uri="{FF2B5EF4-FFF2-40B4-BE49-F238E27FC236}">
                  <a16:creationId xmlns:a16="http://schemas.microsoft.com/office/drawing/2014/main" id="{DBA52BA0-C957-47D5-87B5-42CF6AD16308}"/>
                </a:ext>
              </a:extLst>
            </p:cNvPr>
            <p:cNvSpPr/>
            <p:nvPr/>
          </p:nvSpPr>
          <p:spPr>
            <a:xfrm>
              <a:off x="3195458" y="3654023"/>
              <a:ext cx="1606414" cy="368715"/>
            </a:xfrm>
            <a:custGeom>
              <a:avLst/>
              <a:gdLst/>
              <a:ahLst/>
              <a:cxnLst/>
              <a:rect l="l" t="t" r="r" b="b"/>
              <a:pathLst>
                <a:path w="42006" h="8668" extrusionOk="0">
                  <a:moveTo>
                    <a:pt x="3001" y="0"/>
                  </a:moveTo>
                  <a:cubicBezTo>
                    <a:pt x="1465" y="0"/>
                    <a:pt x="191" y="1155"/>
                    <a:pt x="12" y="2655"/>
                  </a:cubicBezTo>
                  <a:cubicBezTo>
                    <a:pt x="0" y="2774"/>
                    <a:pt x="0" y="2893"/>
                    <a:pt x="0" y="3012"/>
                  </a:cubicBezTo>
                  <a:cubicBezTo>
                    <a:pt x="0" y="4667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89" y="6358"/>
                    <a:pt x="41124" y="6894"/>
                  </a:cubicBezTo>
                  <a:cubicBezTo>
                    <a:pt x="41589" y="7358"/>
                    <a:pt x="41898" y="7977"/>
                    <a:pt x="41982" y="8668"/>
                  </a:cubicBezTo>
                  <a:lnTo>
                    <a:pt x="42005" y="8311"/>
                  </a:lnTo>
                  <a:lnTo>
                    <a:pt x="42005" y="3012"/>
                  </a:lnTo>
                  <a:cubicBezTo>
                    <a:pt x="42005" y="2179"/>
                    <a:pt x="41672" y="1429"/>
                    <a:pt x="41124" y="881"/>
                  </a:cubicBezTo>
                  <a:cubicBezTo>
                    <a:pt x="40589" y="345"/>
                    <a:pt x="39827" y="0"/>
                    <a:pt x="39005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" name="Google Shape;344;p19">
              <a:extLst>
                <a:ext uri="{FF2B5EF4-FFF2-40B4-BE49-F238E27FC236}">
                  <a16:creationId xmlns:a16="http://schemas.microsoft.com/office/drawing/2014/main" id="{0E03D5E5-62BF-4B3F-955C-20230E3E23A5}"/>
                </a:ext>
              </a:extLst>
            </p:cNvPr>
            <p:cNvSpPr/>
            <p:nvPr/>
          </p:nvSpPr>
          <p:spPr>
            <a:xfrm>
              <a:off x="3195458" y="3623609"/>
              <a:ext cx="1606414" cy="383943"/>
            </a:xfrm>
            <a:custGeom>
              <a:avLst/>
              <a:gdLst/>
              <a:ahLst/>
              <a:cxnLst/>
              <a:rect l="l" t="t" r="r" b="b"/>
              <a:pathLst>
                <a:path w="42006" h="9026" extrusionOk="0">
                  <a:moveTo>
                    <a:pt x="3001" y="1"/>
                  </a:moveTo>
                  <a:cubicBezTo>
                    <a:pt x="1346" y="1"/>
                    <a:pt x="0" y="1346"/>
                    <a:pt x="0" y="3013"/>
                  </a:cubicBezTo>
                  <a:cubicBezTo>
                    <a:pt x="0" y="4668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77" y="6359"/>
                    <a:pt x="41124" y="6906"/>
                  </a:cubicBezTo>
                  <a:cubicBezTo>
                    <a:pt x="41672" y="7442"/>
                    <a:pt x="42005" y="8192"/>
                    <a:pt x="42005" y="9026"/>
                  </a:cubicBezTo>
                  <a:lnTo>
                    <a:pt x="42005" y="3013"/>
                  </a:lnTo>
                  <a:cubicBezTo>
                    <a:pt x="42005" y="2180"/>
                    <a:pt x="41672" y="1429"/>
                    <a:pt x="41124" y="882"/>
                  </a:cubicBezTo>
                  <a:cubicBezTo>
                    <a:pt x="40577" y="346"/>
                    <a:pt x="39827" y="1"/>
                    <a:pt x="39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" name="Google Shape;345;p19">
              <a:extLst>
                <a:ext uri="{FF2B5EF4-FFF2-40B4-BE49-F238E27FC236}">
                  <a16:creationId xmlns:a16="http://schemas.microsoft.com/office/drawing/2014/main" id="{70E79F71-BA62-41B3-86EE-18C42CC6012A}"/>
                </a:ext>
              </a:extLst>
            </p:cNvPr>
            <p:cNvSpPr txBox="1"/>
            <p:nvPr/>
          </p:nvSpPr>
          <p:spPr>
            <a:xfrm>
              <a:off x="3265722" y="3955988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71450" lvl="0" indent="-171450" algn="just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Khái niệm chia hết</a:t>
              </a:r>
            </a:p>
            <a:p>
              <a:pPr marL="171450" lvl="0" indent="-171450" algn="just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Ước của một số nguyên</a:t>
              </a:r>
            </a:p>
            <a:p>
              <a:pPr marL="171450" lvl="0" indent="-171450" algn="just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Bội của một số nguyên</a:t>
              </a:r>
              <a:endParaRPr sz="14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346;p19">
              <a:extLst>
                <a:ext uri="{FF2B5EF4-FFF2-40B4-BE49-F238E27FC236}">
                  <a16:creationId xmlns:a16="http://schemas.microsoft.com/office/drawing/2014/main" id="{9363115D-1EA3-4603-A986-932370D3DA53}"/>
                </a:ext>
              </a:extLst>
            </p:cNvPr>
            <p:cNvSpPr txBox="1"/>
            <p:nvPr/>
          </p:nvSpPr>
          <p:spPr>
            <a:xfrm>
              <a:off x="3195450" y="3623825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QUAN HỆ CHIA HẾT</a:t>
              </a:r>
              <a:endParaRPr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6" name="Google Shape;347;p19">
            <a:extLst>
              <a:ext uri="{FF2B5EF4-FFF2-40B4-BE49-F238E27FC236}">
                <a16:creationId xmlns:a16="http://schemas.microsoft.com/office/drawing/2014/main" id="{2E79FABE-3CC5-4916-8413-8827DB63F63C}"/>
              </a:ext>
            </a:extLst>
          </p:cNvPr>
          <p:cNvGrpSpPr/>
          <p:nvPr/>
        </p:nvGrpSpPr>
        <p:grpSpPr>
          <a:xfrm>
            <a:off x="7290777" y="2527792"/>
            <a:ext cx="4048287" cy="1799751"/>
            <a:chOff x="2723278" y="2387425"/>
            <a:chExt cx="2078594" cy="979041"/>
          </a:xfrm>
        </p:grpSpPr>
        <p:sp>
          <p:nvSpPr>
            <p:cNvPr id="17" name="Google Shape;348;p19">
              <a:extLst>
                <a:ext uri="{FF2B5EF4-FFF2-40B4-BE49-F238E27FC236}">
                  <a16:creationId xmlns:a16="http://schemas.microsoft.com/office/drawing/2014/main" id="{C7756154-CA49-4D11-86F5-10AF92A74758}"/>
                </a:ext>
              </a:extLst>
            </p:cNvPr>
            <p:cNvSpPr/>
            <p:nvPr/>
          </p:nvSpPr>
          <p:spPr>
            <a:xfrm>
              <a:off x="2723278" y="2405547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18249" y="1"/>
                  </a:moveTo>
                  <a:cubicBezTo>
                    <a:pt x="16321" y="1"/>
                    <a:pt x="14715" y="1515"/>
                    <a:pt x="14657" y="3431"/>
                  </a:cubicBezTo>
                  <a:lnTo>
                    <a:pt x="14348" y="12599"/>
                  </a:lnTo>
                  <a:cubicBezTo>
                    <a:pt x="14312" y="13708"/>
                    <a:pt x="13396" y="14577"/>
                    <a:pt x="12283" y="14577"/>
                  </a:cubicBezTo>
                  <a:cubicBezTo>
                    <a:pt x="12261" y="14577"/>
                    <a:pt x="12239" y="14576"/>
                    <a:pt x="12216" y="14576"/>
                  </a:cubicBezTo>
                  <a:lnTo>
                    <a:pt x="8871" y="14468"/>
                  </a:lnTo>
                  <a:cubicBezTo>
                    <a:pt x="8121" y="14433"/>
                    <a:pt x="7466" y="14016"/>
                    <a:pt x="7132" y="13397"/>
                  </a:cubicBezTo>
                  <a:cubicBezTo>
                    <a:pt x="6501" y="12301"/>
                    <a:pt x="5334" y="11539"/>
                    <a:pt x="3965" y="11504"/>
                  </a:cubicBezTo>
                  <a:cubicBezTo>
                    <a:pt x="3921" y="11502"/>
                    <a:pt x="3876" y="11501"/>
                    <a:pt x="3832" y="11501"/>
                  </a:cubicBezTo>
                  <a:cubicBezTo>
                    <a:pt x="1807" y="11501"/>
                    <a:pt x="130" y="13084"/>
                    <a:pt x="60" y="15099"/>
                  </a:cubicBezTo>
                  <a:cubicBezTo>
                    <a:pt x="0" y="17159"/>
                    <a:pt x="1632" y="18886"/>
                    <a:pt x="3715" y="18957"/>
                  </a:cubicBezTo>
                  <a:cubicBezTo>
                    <a:pt x="3760" y="18959"/>
                    <a:pt x="3806" y="18959"/>
                    <a:pt x="3850" y="18959"/>
                  </a:cubicBezTo>
                  <a:cubicBezTo>
                    <a:pt x="5164" y="18959"/>
                    <a:pt x="6322" y="18291"/>
                    <a:pt x="7001" y="17266"/>
                  </a:cubicBezTo>
                  <a:cubicBezTo>
                    <a:pt x="7371" y="16700"/>
                    <a:pt x="8021" y="16325"/>
                    <a:pt x="8745" y="16325"/>
                  </a:cubicBezTo>
                  <a:cubicBezTo>
                    <a:pt x="8767" y="16325"/>
                    <a:pt x="8789" y="16325"/>
                    <a:pt x="8811" y="16326"/>
                  </a:cubicBezTo>
                  <a:lnTo>
                    <a:pt x="12157" y="16433"/>
                  </a:lnTo>
                  <a:cubicBezTo>
                    <a:pt x="13300" y="16469"/>
                    <a:pt x="14193" y="17421"/>
                    <a:pt x="14157" y="18540"/>
                  </a:cubicBezTo>
                  <a:lnTo>
                    <a:pt x="14097" y="20481"/>
                  </a:lnTo>
                  <a:cubicBezTo>
                    <a:pt x="14026" y="22434"/>
                    <a:pt x="15586" y="24077"/>
                    <a:pt x="17562" y="24148"/>
                  </a:cubicBezTo>
                  <a:lnTo>
                    <a:pt x="47459" y="25124"/>
                  </a:lnTo>
                  <a:cubicBezTo>
                    <a:pt x="47503" y="25126"/>
                    <a:pt x="47548" y="25127"/>
                    <a:pt x="47592" y="25127"/>
                  </a:cubicBezTo>
                  <a:cubicBezTo>
                    <a:pt x="49520" y="25127"/>
                    <a:pt x="51104" y="23616"/>
                    <a:pt x="51174" y="21695"/>
                  </a:cubicBezTo>
                  <a:lnTo>
                    <a:pt x="51733" y="4658"/>
                  </a:lnTo>
                  <a:cubicBezTo>
                    <a:pt x="51793" y="2693"/>
                    <a:pt x="50245" y="1050"/>
                    <a:pt x="48257" y="991"/>
                  </a:cubicBezTo>
                  <a:lnTo>
                    <a:pt x="18360" y="2"/>
                  </a:lnTo>
                  <a:cubicBezTo>
                    <a:pt x="18323" y="1"/>
                    <a:pt x="18286" y="1"/>
                    <a:pt x="18249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8" name="Google Shape;349;p19">
              <a:extLst>
                <a:ext uri="{FF2B5EF4-FFF2-40B4-BE49-F238E27FC236}">
                  <a16:creationId xmlns:a16="http://schemas.microsoft.com/office/drawing/2014/main" id="{6B9A2EE0-7E6C-434F-9497-0BC12BDD7F78}"/>
                </a:ext>
              </a:extLst>
            </p:cNvPr>
            <p:cNvSpPr/>
            <p:nvPr/>
          </p:nvSpPr>
          <p:spPr>
            <a:xfrm>
              <a:off x="4624272" y="2643417"/>
              <a:ext cx="177598" cy="256076"/>
            </a:xfrm>
            <a:custGeom>
              <a:avLst/>
              <a:gdLst/>
              <a:ahLst/>
              <a:cxnLst/>
              <a:rect l="l" t="t" r="r" b="b"/>
              <a:pathLst>
                <a:path w="4644" h="6014" extrusionOk="0">
                  <a:moveTo>
                    <a:pt x="0" y="1"/>
                  </a:moveTo>
                  <a:lnTo>
                    <a:pt x="0" y="6014"/>
                  </a:lnTo>
                  <a:lnTo>
                    <a:pt x="1643" y="6014"/>
                  </a:lnTo>
                  <a:cubicBezTo>
                    <a:pt x="3298" y="6014"/>
                    <a:pt x="4643" y="4668"/>
                    <a:pt x="4643" y="3001"/>
                  </a:cubicBezTo>
                  <a:cubicBezTo>
                    <a:pt x="4643" y="2180"/>
                    <a:pt x="4310" y="1430"/>
                    <a:pt x="3762" y="882"/>
                  </a:cubicBezTo>
                  <a:cubicBezTo>
                    <a:pt x="3215" y="334"/>
                    <a:pt x="2465" y="1"/>
                    <a:pt x="1643" y="1"/>
                  </a:cubicBezTo>
                  <a:close/>
                </a:path>
              </a:pathLst>
            </a:custGeom>
            <a:solidFill>
              <a:srgbClr val="1B1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9" name="Google Shape;350;p19">
              <a:extLst>
                <a:ext uri="{FF2B5EF4-FFF2-40B4-BE49-F238E27FC236}">
                  <a16:creationId xmlns:a16="http://schemas.microsoft.com/office/drawing/2014/main" id="{7465785E-1AFD-4A28-B5D6-B853991109AA}"/>
                </a:ext>
              </a:extLst>
            </p:cNvPr>
            <p:cNvSpPr/>
            <p:nvPr/>
          </p:nvSpPr>
          <p:spPr>
            <a:xfrm>
              <a:off x="2725573" y="2387840"/>
              <a:ext cx="1939698" cy="923442"/>
            </a:xfrm>
            <a:custGeom>
              <a:avLst/>
              <a:gdLst/>
              <a:ahLst/>
              <a:cxnLst/>
              <a:rect l="l" t="t" r="r" b="b"/>
              <a:pathLst>
                <a:path w="50721" h="24147" extrusionOk="0">
                  <a:moveTo>
                    <a:pt x="17597" y="1"/>
                  </a:moveTo>
                  <a:cubicBezTo>
                    <a:pt x="15633" y="1"/>
                    <a:pt x="14037" y="1585"/>
                    <a:pt x="14037" y="3549"/>
                  </a:cubicBezTo>
                  <a:lnTo>
                    <a:pt x="14037" y="12717"/>
                  </a:lnTo>
                  <a:cubicBezTo>
                    <a:pt x="14037" y="13848"/>
                    <a:pt x="13121" y="14765"/>
                    <a:pt x="11990" y="14765"/>
                  </a:cubicBezTo>
                  <a:lnTo>
                    <a:pt x="8692" y="14765"/>
                  </a:lnTo>
                  <a:cubicBezTo>
                    <a:pt x="7941" y="14765"/>
                    <a:pt x="7287" y="14360"/>
                    <a:pt x="6929" y="13753"/>
                  </a:cubicBezTo>
                  <a:cubicBezTo>
                    <a:pt x="6275" y="12681"/>
                    <a:pt x="5084" y="11955"/>
                    <a:pt x="3739" y="11955"/>
                  </a:cubicBezTo>
                  <a:cubicBezTo>
                    <a:pt x="1679" y="11955"/>
                    <a:pt x="0" y="13634"/>
                    <a:pt x="0" y="15693"/>
                  </a:cubicBezTo>
                  <a:cubicBezTo>
                    <a:pt x="0" y="17753"/>
                    <a:pt x="1679" y="19420"/>
                    <a:pt x="3739" y="19420"/>
                  </a:cubicBezTo>
                  <a:cubicBezTo>
                    <a:pt x="5084" y="19420"/>
                    <a:pt x="6275" y="18706"/>
                    <a:pt x="6929" y="17622"/>
                  </a:cubicBezTo>
                  <a:cubicBezTo>
                    <a:pt x="7287" y="17027"/>
                    <a:pt x="7941" y="16622"/>
                    <a:pt x="8692" y="16622"/>
                  </a:cubicBezTo>
                  <a:lnTo>
                    <a:pt x="11990" y="16622"/>
                  </a:lnTo>
                  <a:cubicBezTo>
                    <a:pt x="13121" y="16622"/>
                    <a:pt x="14037" y="17539"/>
                    <a:pt x="14037" y="18670"/>
                  </a:cubicBezTo>
                  <a:lnTo>
                    <a:pt x="14037" y="20599"/>
                  </a:lnTo>
                  <a:cubicBezTo>
                    <a:pt x="14037" y="22551"/>
                    <a:pt x="15633" y="24147"/>
                    <a:pt x="17597" y="24147"/>
                  </a:cubicBezTo>
                  <a:lnTo>
                    <a:pt x="47173" y="24147"/>
                  </a:lnTo>
                  <a:cubicBezTo>
                    <a:pt x="49137" y="24147"/>
                    <a:pt x="50721" y="22551"/>
                    <a:pt x="50721" y="20599"/>
                  </a:cubicBezTo>
                  <a:lnTo>
                    <a:pt x="50721" y="3549"/>
                  </a:lnTo>
                  <a:cubicBezTo>
                    <a:pt x="50721" y="1585"/>
                    <a:pt x="49137" y="1"/>
                    <a:pt x="4717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" name="Google Shape;351;p19">
              <a:extLst>
                <a:ext uri="{FF2B5EF4-FFF2-40B4-BE49-F238E27FC236}">
                  <a16:creationId xmlns:a16="http://schemas.microsoft.com/office/drawing/2014/main" id="{823C20E8-E91A-4938-9394-78E128171FD9}"/>
                </a:ext>
              </a:extLst>
            </p:cNvPr>
            <p:cNvSpPr/>
            <p:nvPr/>
          </p:nvSpPr>
          <p:spPr>
            <a:xfrm>
              <a:off x="2752419" y="2871873"/>
              <a:ext cx="232247" cy="232247"/>
            </a:xfrm>
            <a:custGeom>
              <a:avLst/>
              <a:gdLst/>
              <a:ahLst/>
              <a:cxnLst/>
              <a:rect l="l" t="t" r="r" b="b"/>
              <a:pathLst>
                <a:path w="6073" h="6073" extrusionOk="0">
                  <a:moveTo>
                    <a:pt x="3037" y="0"/>
                  </a:moveTo>
                  <a:cubicBezTo>
                    <a:pt x="1358" y="0"/>
                    <a:pt x="0" y="1358"/>
                    <a:pt x="0" y="3036"/>
                  </a:cubicBezTo>
                  <a:cubicBezTo>
                    <a:pt x="0" y="4715"/>
                    <a:pt x="1358" y="6072"/>
                    <a:pt x="3037" y="6072"/>
                  </a:cubicBezTo>
                  <a:cubicBezTo>
                    <a:pt x="4715" y="6072"/>
                    <a:pt x="6073" y="4715"/>
                    <a:pt x="6073" y="3036"/>
                  </a:cubicBezTo>
                  <a:cubicBezTo>
                    <a:pt x="6073" y="1358"/>
                    <a:pt x="4715" y="0"/>
                    <a:pt x="3037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  <a:endParaRPr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1" name="Google Shape;352;p19">
              <a:extLst>
                <a:ext uri="{FF2B5EF4-FFF2-40B4-BE49-F238E27FC236}">
                  <a16:creationId xmlns:a16="http://schemas.microsoft.com/office/drawing/2014/main" id="{3383B9FD-77BD-40C8-BFBE-814068FBFF9C}"/>
                </a:ext>
              </a:extLst>
            </p:cNvPr>
            <p:cNvSpPr/>
            <p:nvPr/>
          </p:nvSpPr>
          <p:spPr>
            <a:xfrm>
              <a:off x="3195458" y="2417319"/>
              <a:ext cx="1606414" cy="369126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1"/>
                  </a:moveTo>
                  <a:cubicBezTo>
                    <a:pt x="1465" y="1"/>
                    <a:pt x="191" y="1168"/>
                    <a:pt x="12" y="2656"/>
                  </a:cubicBezTo>
                  <a:cubicBezTo>
                    <a:pt x="0" y="2775"/>
                    <a:pt x="0" y="2894"/>
                    <a:pt x="0" y="3013"/>
                  </a:cubicBezTo>
                  <a:cubicBezTo>
                    <a:pt x="0" y="4680"/>
                    <a:pt x="1346" y="6025"/>
                    <a:pt x="3001" y="6025"/>
                  </a:cubicBezTo>
                  <a:lnTo>
                    <a:pt x="39005" y="6025"/>
                  </a:lnTo>
                  <a:cubicBezTo>
                    <a:pt x="39827" y="6025"/>
                    <a:pt x="40589" y="6359"/>
                    <a:pt x="41124" y="6906"/>
                  </a:cubicBezTo>
                  <a:cubicBezTo>
                    <a:pt x="41589" y="7371"/>
                    <a:pt x="41898" y="7990"/>
                    <a:pt x="41982" y="8668"/>
                  </a:cubicBezTo>
                  <a:lnTo>
                    <a:pt x="42005" y="8311"/>
                  </a:lnTo>
                  <a:lnTo>
                    <a:pt x="42005" y="3013"/>
                  </a:lnTo>
                  <a:cubicBezTo>
                    <a:pt x="42005" y="2192"/>
                    <a:pt x="41672" y="1430"/>
                    <a:pt x="41124" y="894"/>
                  </a:cubicBezTo>
                  <a:cubicBezTo>
                    <a:pt x="40589" y="346"/>
                    <a:pt x="39827" y="1"/>
                    <a:pt x="39005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" name="Google Shape;353;p19">
              <a:extLst>
                <a:ext uri="{FF2B5EF4-FFF2-40B4-BE49-F238E27FC236}">
                  <a16:creationId xmlns:a16="http://schemas.microsoft.com/office/drawing/2014/main" id="{BC60F651-7B0B-482C-8EC3-C42A812434B3}"/>
                </a:ext>
              </a:extLst>
            </p:cNvPr>
            <p:cNvSpPr/>
            <p:nvPr/>
          </p:nvSpPr>
          <p:spPr>
            <a:xfrm>
              <a:off x="3195458" y="2387428"/>
              <a:ext cx="1606414" cy="383816"/>
            </a:xfrm>
            <a:custGeom>
              <a:avLst/>
              <a:gdLst/>
              <a:ahLst/>
              <a:cxnLst/>
              <a:rect l="l" t="t" r="r" b="b"/>
              <a:pathLst>
                <a:path w="42006" h="9014" extrusionOk="0">
                  <a:moveTo>
                    <a:pt x="3001" y="0"/>
                  </a:moveTo>
                  <a:cubicBezTo>
                    <a:pt x="1346" y="0"/>
                    <a:pt x="0" y="1346"/>
                    <a:pt x="0" y="3013"/>
                  </a:cubicBezTo>
                  <a:cubicBezTo>
                    <a:pt x="0" y="4668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77" y="6346"/>
                    <a:pt x="41124" y="6894"/>
                  </a:cubicBezTo>
                  <a:cubicBezTo>
                    <a:pt x="41672" y="7442"/>
                    <a:pt x="42005" y="8192"/>
                    <a:pt x="42005" y="9013"/>
                  </a:cubicBezTo>
                  <a:lnTo>
                    <a:pt x="42005" y="3013"/>
                  </a:lnTo>
                  <a:cubicBezTo>
                    <a:pt x="42005" y="2179"/>
                    <a:pt x="41672" y="1429"/>
                    <a:pt x="41124" y="881"/>
                  </a:cubicBezTo>
                  <a:cubicBezTo>
                    <a:pt x="40577" y="334"/>
                    <a:pt x="39827" y="0"/>
                    <a:pt x="39005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" name="Google Shape;354;p19">
              <a:extLst>
                <a:ext uri="{FF2B5EF4-FFF2-40B4-BE49-F238E27FC236}">
                  <a16:creationId xmlns:a16="http://schemas.microsoft.com/office/drawing/2014/main" id="{628ABF2D-F953-4C80-AD90-D18C4F35FAA0}"/>
                </a:ext>
              </a:extLst>
            </p:cNvPr>
            <p:cNvSpPr txBox="1"/>
            <p:nvPr/>
          </p:nvSpPr>
          <p:spPr>
            <a:xfrm>
              <a:off x="3265722" y="2715750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Phép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nhân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hai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số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nguyên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cùng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dấu</a:t>
              </a:r>
              <a:endParaRPr lang="en-US" sz="13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Phép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nhân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hai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số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nguyên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khác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dấu</a:t>
              </a:r>
              <a:endParaRPr lang="en-US" sz="13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Tính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chất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của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phép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nhân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các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số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nguyên</a:t>
              </a:r>
              <a:endParaRPr lang="en-US" sz="13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" name="Google Shape;355;p19">
              <a:extLst>
                <a:ext uri="{FF2B5EF4-FFF2-40B4-BE49-F238E27FC236}">
                  <a16:creationId xmlns:a16="http://schemas.microsoft.com/office/drawing/2014/main" id="{ED940C05-7A97-46D0-B809-628D3C5092FB}"/>
                </a:ext>
              </a:extLst>
            </p:cNvPr>
            <p:cNvSpPr txBox="1"/>
            <p:nvPr/>
          </p:nvSpPr>
          <p:spPr>
            <a:xfrm>
              <a:off x="3195450" y="2387425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PHÉP NHÂN CÁC SỐ NGUYÊN</a:t>
              </a:r>
              <a:endParaRPr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5" name="Google Shape;356;p19">
            <a:extLst>
              <a:ext uri="{FF2B5EF4-FFF2-40B4-BE49-F238E27FC236}">
                <a16:creationId xmlns:a16="http://schemas.microsoft.com/office/drawing/2014/main" id="{83FAC931-BC9B-4459-9535-CAF6E92A6A75}"/>
              </a:ext>
            </a:extLst>
          </p:cNvPr>
          <p:cNvGrpSpPr/>
          <p:nvPr/>
        </p:nvGrpSpPr>
        <p:grpSpPr>
          <a:xfrm>
            <a:off x="7272075" y="424527"/>
            <a:ext cx="4193373" cy="1911170"/>
            <a:chOff x="2723278" y="1150750"/>
            <a:chExt cx="2078594" cy="979497"/>
          </a:xfrm>
        </p:grpSpPr>
        <p:sp>
          <p:nvSpPr>
            <p:cNvPr id="26" name="Google Shape;357;p19">
              <a:extLst>
                <a:ext uri="{FF2B5EF4-FFF2-40B4-BE49-F238E27FC236}">
                  <a16:creationId xmlns:a16="http://schemas.microsoft.com/office/drawing/2014/main" id="{82560FCF-F522-41A2-A7D1-7D82F9CA98CA}"/>
                </a:ext>
              </a:extLst>
            </p:cNvPr>
            <p:cNvSpPr/>
            <p:nvPr/>
          </p:nvSpPr>
          <p:spPr>
            <a:xfrm>
              <a:off x="2723278" y="1169328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18228" y="1"/>
                  </a:moveTo>
                  <a:cubicBezTo>
                    <a:pt x="16310" y="1"/>
                    <a:pt x="14715" y="1511"/>
                    <a:pt x="14657" y="3432"/>
                  </a:cubicBezTo>
                  <a:lnTo>
                    <a:pt x="14348" y="12588"/>
                  </a:lnTo>
                  <a:cubicBezTo>
                    <a:pt x="14312" y="13697"/>
                    <a:pt x="13396" y="14565"/>
                    <a:pt x="12283" y="14565"/>
                  </a:cubicBezTo>
                  <a:cubicBezTo>
                    <a:pt x="12261" y="14565"/>
                    <a:pt x="12239" y="14565"/>
                    <a:pt x="12216" y="14564"/>
                  </a:cubicBezTo>
                  <a:lnTo>
                    <a:pt x="8871" y="14457"/>
                  </a:lnTo>
                  <a:cubicBezTo>
                    <a:pt x="8121" y="14433"/>
                    <a:pt x="7466" y="14005"/>
                    <a:pt x="7132" y="13397"/>
                  </a:cubicBezTo>
                  <a:cubicBezTo>
                    <a:pt x="6501" y="12302"/>
                    <a:pt x="5334" y="11540"/>
                    <a:pt x="3965" y="11492"/>
                  </a:cubicBezTo>
                  <a:cubicBezTo>
                    <a:pt x="3921" y="11491"/>
                    <a:pt x="3877" y="11490"/>
                    <a:pt x="3833" y="11490"/>
                  </a:cubicBezTo>
                  <a:cubicBezTo>
                    <a:pt x="1808" y="11490"/>
                    <a:pt x="130" y="13084"/>
                    <a:pt x="60" y="15100"/>
                  </a:cubicBezTo>
                  <a:cubicBezTo>
                    <a:pt x="0" y="17160"/>
                    <a:pt x="1632" y="18886"/>
                    <a:pt x="3715" y="18958"/>
                  </a:cubicBezTo>
                  <a:cubicBezTo>
                    <a:pt x="3750" y="18959"/>
                    <a:pt x="3784" y="18959"/>
                    <a:pt x="3818" y="18959"/>
                  </a:cubicBezTo>
                  <a:cubicBezTo>
                    <a:pt x="5145" y="18959"/>
                    <a:pt x="6317" y="18288"/>
                    <a:pt x="7001" y="17267"/>
                  </a:cubicBezTo>
                  <a:cubicBezTo>
                    <a:pt x="7371" y="16690"/>
                    <a:pt x="8020" y="16325"/>
                    <a:pt x="8743" y="16325"/>
                  </a:cubicBezTo>
                  <a:cubicBezTo>
                    <a:pt x="8765" y="16325"/>
                    <a:pt x="8788" y="16326"/>
                    <a:pt x="8811" y="16326"/>
                  </a:cubicBezTo>
                  <a:lnTo>
                    <a:pt x="12157" y="16434"/>
                  </a:lnTo>
                  <a:cubicBezTo>
                    <a:pt x="13300" y="16469"/>
                    <a:pt x="14193" y="17410"/>
                    <a:pt x="14157" y="18541"/>
                  </a:cubicBezTo>
                  <a:lnTo>
                    <a:pt x="14097" y="20470"/>
                  </a:lnTo>
                  <a:cubicBezTo>
                    <a:pt x="14026" y="22434"/>
                    <a:pt x="15586" y="24077"/>
                    <a:pt x="17562" y="24137"/>
                  </a:cubicBezTo>
                  <a:lnTo>
                    <a:pt x="47459" y="25125"/>
                  </a:lnTo>
                  <a:cubicBezTo>
                    <a:pt x="47496" y="25126"/>
                    <a:pt x="47533" y="25127"/>
                    <a:pt x="47570" y="25127"/>
                  </a:cubicBezTo>
                  <a:cubicBezTo>
                    <a:pt x="49509" y="25127"/>
                    <a:pt x="51103" y="23612"/>
                    <a:pt x="51174" y="21696"/>
                  </a:cubicBezTo>
                  <a:lnTo>
                    <a:pt x="51733" y="4646"/>
                  </a:lnTo>
                  <a:cubicBezTo>
                    <a:pt x="51793" y="2694"/>
                    <a:pt x="50245" y="1051"/>
                    <a:pt x="48257" y="979"/>
                  </a:cubicBezTo>
                  <a:lnTo>
                    <a:pt x="18360" y="3"/>
                  </a:lnTo>
                  <a:cubicBezTo>
                    <a:pt x="18316" y="1"/>
                    <a:pt x="18271" y="1"/>
                    <a:pt x="18228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7" name="Google Shape;358;p19">
              <a:extLst>
                <a:ext uri="{FF2B5EF4-FFF2-40B4-BE49-F238E27FC236}">
                  <a16:creationId xmlns:a16="http://schemas.microsoft.com/office/drawing/2014/main" id="{7EA2E68D-3C4A-42BA-BF57-A1BD7646B925}"/>
                </a:ext>
              </a:extLst>
            </p:cNvPr>
            <p:cNvSpPr/>
            <p:nvPr/>
          </p:nvSpPr>
          <p:spPr>
            <a:xfrm>
              <a:off x="4624272" y="1406505"/>
              <a:ext cx="177598" cy="256316"/>
            </a:xfrm>
            <a:custGeom>
              <a:avLst/>
              <a:gdLst/>
              <a:ahLst/>
              <a:cxnLst/>
              <a:rect l="l" t="t" r="r" b="b"/>
              <a:pathLst>
                <a:path w="4644" h="6026" extrusionOk="0">
                  <a:moveTo>
                    <a:pt x="0" y="1"/>
                  </a:moveTo>
                  <a:lnTo>
                    <a:pt x="0" y="6025"/>
                  </a:lnTo>
                  <a:lnTo>
                    <a:pt x="1643" y="6025"/>
                  </a:lnTo>
                  <a:cubicBezTo>
                    <a:pt x="3298" y="6025"/>
                    <a:pt x="4643" y="4668"/>
                    <a:pt x="4643" y="3013"/>
                  </a:cubicBezTo>
                  <a:cubicBezTo>
                    <a:pt x="4643" y="2179"/>
                    <a:pt x="4310" y="1429"/>
                    <a:pt x="3762" y="894"/>
                  </a:cubicBezTo>
                  <a:cubicBezTo>
                    <a:pt x="3215" y="346"/>
                    <a:pt x="2465" y="1"/>
                    <a:pt x="1643" y="1"/>
                  </a:cubicBezTo>
                  <a:close/>
                </a:path>
              </a:pathLst>
            </a:custGeom>
            <a:solidFill>
              <a:srgbClr val="20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8" name="Google Shape;359;p19">
              <a:extLst>
                <a:ext uri="{FF2B5EF4-FFF2-40B4-BE49-F238E27FC236}">
                  <a16:creationId xmlns:a16="http://schemas.microsoft.com/office/drawing/2014/main" id="{387573AD-D4F0-4C3F-83A1-476485A08994}"/>
                </a:ext>
              </a:extLst>
            </p:cNvPr>
            <p:cNvSpPr/>
            <p:nvPr/>
          </p:nvSpPr>
          <p:spPr>
            <a:xfrm>
              <a:off x="2725573" y="1151201"/>
              <a:ext cx="1939698" cy="923901"/>
            </a:xfrm>
            <a:custGeom>
              <a:avLst/>
              <a:gdLst/>
              <a:ahLst/>
              <a:cxnLst/>
              <a:rect l="l" t="t" r="r" b="b"/>
              <a:pathLst>
                <a:path w="50721" h="24159" extrusionOk="0">
                  <a:moveTo>
                    <a:pt x="17597" y="1"/>
                  </a:moveTo>
                  <a:cubicBezTo>
                    <a:pt x="15633" y="1"/>
                    <a:pt x="14037" y="1596"/>
                    <a:pt x="14037" y="3561"/>
                  </a:cubicBezTo>
                  <a:lnTo>
                    <a:pt x="14037" y="12717"/>
                  </a:lnTo>
                  <a:cubicBezTo>
                    <a:pt x="14037" y="13848"/>
                    <a:pt x="13121" y="14764"/>
                    <a:pt x="11990" y="14764"/>
                  </a:cubicBezTo>
                  <a:lnTo>
                    <a:pt x="8692" y="14764"/>
                  </a:lnTo>
                  <a:cubicBezTo>
                    <a:pt x="7941" y="14764"/>
                    <a:pt x="7287" y="14360"/>
                    <a:pt x="6929" y="13764"/>
                  </a:cubicBezTo>
                  <a:cubicBezTo>
                    <a:pt x="6275" y="12681"/>
                    <a:pt x="5084" y="11966"/>
                    <a:pt x="3739" y="11966"/>
                  </a:cubicBezTo>
                  <a:cubicBezTo>
                    <a:pt x="1679" y="11966"/>
                    <a:pt x="0" y="13633"/>
                    <a:pt x="0" y="15693"/>
                  </a:cubicBezTo>
                  <a:cubicBezTo>
                    <a:pt x="0" y="17753"/>
                    <a:pt x="1679" y="19432"/>
                    <a:pt x="3739" y="19432"/>
                  </a:cubicBezTo>
                  <a:cubicBezTo>
                    <a:pt x="5084" y="19432"/>
                    <a:pt x="6275" y="18705"/>
                    <a:pt x="6929" y="17634"/>
                  </a:cubicBezTo>
                  <a:cubicBezTo>
                    <a:pt x="7287" y="17027"/>
                    <a:pt x="7941" y="16634"/>
                    <a:pt x="8692" y="16634"/>
                  </a:cubicBezTo>
                  <a:lnTo>
                    <a:pt x="11990" y="16634"/>
                  </a:lnTo>
                  <a:cubicBezTo>
                    <a:pt x="13121" y="16634"/>
                    <a:pt x="14037" y="17539"/>
                    <a:pt x="14037" y="18670"/>
                  </a:cubicBezTo>
                  <a:lnTo>
                    <a:pt x="14037" y="20598"/>
                  </a:lnTo>
                  <a:cubicBezTo>
                    <a:pt x="14037" y="22563"/>
                    <a:pt x="15633" y="24158"/>
                    <a:pt x="17597" y="24158"/>
                  </a:cubicBezTo>
                  <a:lnTo>
                    <a:pt x="47173" y="24158"/>
                  </a:lnTo>
                  <a:cubicBezTo>
                    <a:pt x="49137" y="24158"/>
                    <a:pt x="50721" y="22563"/>
                    <a:pt x="50721" y="20598"/>
                  </a:cubicBezTo>
                  <a:lnTo>
                    <a:pt x="50721" y="3561"/>
                  </a:lnTo>
                  <a:cubicBezTo>
                    <a:pt x="50721" y="1596"/>
                    <a:pt x="49137" y="1"/>
                    <a:pt x="4717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" name="Google Shape;360;p19">
              <a:extLst>
                <a:ext uri="{FF2B5EF4-FFF2-40B4-BE49-F238E27FC236}">
                  <a16:creationId xmlns:a16="http://schemas.microsoft.com/office/drawing/2014/main" id="{1B63EA40-95F6-4F1A-B00C-9C1A685ACFC4}"/>
                </a:ext>
              </a:extLst>
            </p:cNvPr>
            <p:cNvSpPr/>
            <p:nvPr/>
          </p:nvSpPr>
          <p:spPr>
            <a:xfrm>
              <a:off x="2752419" y="1635195"/>
              <a:ext cx="232247" cy="232285"/>
            </a:xfrm>
            <a:custGeom>
              <a:avLst/>
              <a:gdLst/>
              <a:ahLst/>
              <a:cxnLst/>
              <a:rect l="l" t="t" r="r" b="b"/>
              <a:pathLst>
                <a:path w="6073" h="6074" extrusionOk="0">
                  <a:moveTo>
                    <a:pt x="3037" y="1"/>
                  </a:moveTo>
                  <a:cubicBezTo>
                    <a:pt x="1358" y="1"/>
                    <a:pt x="0" y="1358"/>
                    <a:pt x="0" y="3037"/>
                  </a:cubicBezTo>
                  <a:cubicBezTo>
                    <a:pt x="0" y="4716"/>
                    <a:pt x="1358" y="6073"/>
                    <a:pt x="3037" y="6073"/>
                  </a:cubicBezTo>
                  <a:cubicBezTo>
                    <a:pt x="4715" y="6073"/>
                    <a:pt x="6073" y="4716"/>
                    <a:pt x="6073" y="3037"/>
                  </a:cubicBezTo>
                  <a:cubicBezTo>
                    <a:pt x="6073" y="1358"/>
                    <a:pt x="4715" y="1"/>
                    <a:pt x="303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0" name="Google Shape;361;p19">
              <a:extLst>
                <a:ext uri="{FF2B5EF4-FFF2-40B4-BE49-F238E27FC236}">
                  <a16:creationId xmlns:a16="http://schemas.microsoft.com/office/drawing/2014/main" id="{E0841375-28B8-472D-AD21-AD60740C1E2C}"/>
                </a:ext>
              </a:extLst>
            </p:cNvPr>
            <p:cNvSpPr/>
            <p:nvPr/>
          </p:nvSpPr>
          <p:spPr>
            <a:xfrm>
              <a:off x="3195458" y="1181162"/>
              <a:ext cx="1606414" cy="368736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0"/>
                  </a:moveTo>
                  <a:cubicBezTo>
                    <a:pt x="1465" y="0"/>
                    <a:pt x="191" y="1155"/>
                    <a:pt x="12" y="2655"/>
                  </a:cubicBezTo>
                  <a:cubicBezTo>
                    <a:pt x="0" y="2775"/>
                    <a:pt x="0" y="2894"/>
                    <a:pt x="0" y="3013"/>
                  </a:cubicBezTo>
                  <a:cubicBezTo>
                    <a:pt x="0" y="4668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89" y="6358"/>
                    <a:pt x="41124" y="6894"/>
                  </a:cubicBezTo>
                  <a:cubicBezTo>
                    <a:pt x="41589" y="7358"/>
                    <a:pt x="41898" y="7978"/>
                    <a:pt x="41982" y="8668"/>
                  </a:cubicBezTo>
                  <a:lnTo>
                    <a:pt x="42005" y="8311"/>
                  </a:lnTo>
                  <a:lnTo>
                    <a:pt x="42005" y="3013"/>
                  </a:lnTo>
                  <a:cubicBezTo>
                    <a:pt x="42005" y="2179"/>
                    <a:pt x="41672" y="1429"/>
                    <a:pt x="41124" y="881"/>
                  </a:cubicBezTo>
                  <a:cubicBezTo>
                    <a:pt x="40589" y="346"/>
                    <a:pt x="39827" y="0"/>
                    <a:pt x="39005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1" name="Google Shape;362;p19">
              <a:extLst>
                <a:ext uri="{FF2B5EF4-FFF2-40B4-BE49-F238E27FC236}">
                  <a16:creationId xmlns:a16="http://schemas.microsoft.com/office/drawing/2014/main" id="{720652D0-F3EA-4332-80CE-2B012315FA13}"/>
                </a:ext>
              </a:extLst>
            </p:cNvPr>
            <p:cNvSpPr/>
            <p:nvPr/>
          </p:nvSpPr>
          <p:spPr>
            <a:xfrm>
              <a:off x="3195458" y="1150750"/>
              <a:ext cx="1606414" cy="383921"/>
            </a:xfrm>
            <a:custGeom>
              <a:avLst/>
              <a:gdLst/>
              <a:ahLst/>
              <a:cxnLst/>
              <a:rect l="l" t="t" r="r" b="b"/>
              <a:pathLst>
                <a:path w="42006" h="9026" extrusionOk="0">
                  <a:moveTo>
                    <a:pt x="3001" y="1"/>
                  </a:moveTo>
                  <a:cubicBezTo>
                    <a:pt x="1346" y="1"/>
                    <a:pt x="0" y="1346"/>
                    <a:pt x="0" y="3013"/>
                  </a:cubicBezTo>
                  <a:cubicBezTo>
                    <a:pt x="0" y="4668"/>
                    <a:pt x="1346" y="6014"/>
                    <a:pt x="3001" y="6014"/>
                  </a:cubicBezTo>
                  <a:lnTo>
                    <a:pt x="39005" y="6014"/>
                  </a:lnTo>
                  <a:cubicBezTo>
                    <a:pt x="39827" y="6014"/>
                    <a:pt x="40577" y="6359"/>
                    <a:pt x="41124" y="6907"/>
                  </a:cubicBezTo>
                  <a:cubicBezTo>
                    <a:pt x="41672" y="7442"/>
                    <a:pt x="42005" y="8192"/>
                    <a:pt x="42005" y="9026"/>
                  </a:cubicBezTo>
                  <a:lnTo>
                    <a:pt x="42005" y="3013"/>
                  </a:lnTo>
                  <a:cubicBezTo>
                    <a:pt x="42005" y="2180"/>
                    <a:pt x="41672" y="1430"/>
                    <a:pt x="41124" y="882"/>
                  </a:cubicBezTo>
                  <a:cubicBezTo>
                    <a:pt x="40577" y="346"/>
                    <a:pt x="39827" y="1"/>
                    <a:pt x="39005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2" name="Google Shape;363;p19">
              <a:extLst>
                <a:ext uri="{FF2B5EF4-FFF2-40B4-BE49-F238E27FC236}">
                  <a16:creationId xmlns:a16="http://schemas.microsoft.com/office/drawing/2014/main" id="{5D0DDA4A-8F32-4CC2-8419-2D654ECB38FB}"/>
                </a:ext>
              </a:extLst>
            </p:cNvPr>
            <p:cNvSpPr txBox="1"/>
            <p:nvPr/>
          </p:nvSpPr>
          <p:spPr>
            <a:xfrm>
              <a:off x="3243905" y="1474870"/>
              <a:ext cx="1454332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 algn="just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Phép cộng hai số nguyên cùng dấu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Phép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cộng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hai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số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nguyên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khác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dấu</a:t>
              </a:r>
              <a:endParaRPr lang="en-US" sz="13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Tính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chất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của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phép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cộng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các</a:t>
              </a:r>
              <a:r>
                <a:rPr lang="en-US" sz="13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3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sốnguyên</a:t>
              </a:r>
              <a:endParaRPr lang="en-US" sz="13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" name="Google Shape;364;p19">
              <a:extLst>
                <a:ext uri="{FF2B5EF4-FFF2-40B4-BE49-F238E27FC236}">
                  <a16:creationId xmlns:a16="http://schemas.microsoft.com/office/drawing/2014/main" id="{07DFB0A7-F0B4-46D9-A7E7-FFA72ADAD71B}"/>
                </a:ext>
              </a:extLst>
            </p:cNvPr>
            <p:cNvSpPr txBox="1"/>
            <p:nvPr/>
          </p:nvSpPr>
          <p:spPr>
            <a:xfrm>
              <a:off x="3195450" y="1150750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PHÉP CỘNG CÁC SỐ NGUYÊN</a:t>
              </a:r>
              <a:endParaRPr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4" name="Google Shape;365;p19">
            <a:extLst>
              <a:ext uri="{FF2B5EF4-FFF2-40B4-BE49-F238E27FC236}">
                <a16:creationId xmlns:a16="http://schemas.microsoft.com/office/drawing/2014/main" id="{368CC488-90DC-418F-8581-1FD551EF4604}"/>
              </a:ext>
            </a:extLst>
          </p:cNvPr>
          <p:cNvGrpSpPr/>
          <p:nvPr/>
        </p:nvGrpSpPr>
        <p:grpSpPr>
          <a:xfrm>
            <a:off x="3953465" y="-13316"/>
            <a:ext cx="3873300" cy="1729382"/>
            <a:chOff x="933838" y="532900"/>
            <a:chExt cx="2079971" cy="979046"/>
          </a:xfrm>
        </p:grpSpPr>
        <p:sp>
          <p:nvSpPr>
            <p:cNvPr id="35" name="Google Shape;366;p19">
              <a:extLst>
                <a:ext uri="{FF2B5EF4-FFF2-40B4-BE49-F238E27FC236}">
                  <a16:creationId xmlns:a16="http://schemas.microsoft.com/office/drawing/2014/main" id="{08B861D1-F613-40A8-8484-0B96E336F931}"/>
                </a:ext>
              </a:extLst>
            </p:cNvPr>
            <p:cNvSpPr/>
            <p:nvPr/>
          </p:nvSpPr>
          <p:spPr>
            <a:xfrm>
              <a:off x="1033115" y="551027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33544" y="1"/>
                  </a:moveTo>
                  <a:cubicBezTo>
                    <a:pt x="33507" y="1"/>
                    <a:pt x="33470" y="1"/>
                    <a:pt x="33433" y="2"/>
                  </a:cubicBezTo>
                  <a:lnTo>
                    <a:pt x="3537" y="990"/>
                  </a:lnTo>
                  <a:cubicBezTo>
                    <a:pt x="1548" y="1050"/>
                    <a:pt x="0" y="2693"/>
                    <a:pt x="60" y="4658"/>
                  </a:cubicBezTo>
                  <a:lnTo>
                    <a:pt x="620" y="21695"/>
                  </a:lnTo>
                  <a:cubicBezTo>
                    <a:pt x="690" y="23611"/>
                    <a:pt x="2284" y="25126"/>
                    <a:pt x="4211" y="25126"/>
                  </a:cubicBezTo>
                  <a:cubicBezTo>
                    <a:pt x="4248" y="25126"/>
                    <a:pt x="4285" y="25126"/>
                    <a:pt x="4322" y="25124"/>
                  </a:cubicBezTo>
                  <a:lnTo>
                    <a:pt x="34231" y="24136"/>
                  </a:lnTo>
                  <a:cubicBezTo>
                    <a:pt x="36207" y="24077"/>
                    <a:pt x="37767" y="22434"/>
                    <a:pt x="37696" y="20469"/>
                  </a:cubicBezTo>
                  <a:lnTo>
                    <a:pt x="37636" y="18540"/>
                  </a:lnTo>
                  <a:cubicBezTo>
                    <a:pt x="37600" y="17409"/>
                    <a:pt x="38493" y="16469"/>
                    <a:pt x="39636" y="16433"/>
                  </a:cubicBezTo>
                  <a:lnTo>
                    <a:pt x="42982" y="16326"/>
                  </a:lnTo>
                  <a:cubicBezTo>
                    <a:pt x="43004" y="16325"/>
                    <a:pt x="43026" y="16325"/>
                    <a:pt x="43049" y="16325"/>
                  </a:cubicBezTo>
                  <a:cubicBezTo>
                    <a:pt x="43772" y="16325"/>
                    <a:pt x="44422" y="16700"/>
                    <a:pt x="44792" y="17266"/>
                  </a:cubicBezTo>
                  <a:cubicBezTo>
                    <a:pt x="45460" y="18291"/>
                    <a:pt x="46628" y="18959"/>
                    <a:pt x="47943" y="18959"/>
                  </a:cubicBezTo>
                  <a:cubicBezTo>
                    <a:pt x="47988" y="18959"/>
                    <a:pt x="48033" y="18959"/>
                    <a:pt x="48078" y="18957"/>
                  </a:cubicBezTo>
                  <a:cubicBezTo>
                    <a:pt x="50162" y="18886"/>
                    <a:pt x="51793" y="17159"/>
                    <a:pt x="51721" y="15099"/>
                  </a:cubicBezTo>
                  <a:cubicBezTo>
                    <a:pt x="51663" y="13077"/>
                    <a:pt x="49974" y="11490"/>
                    <a:pt x="47940" y="11490"/>
                  </a:cubicBezTo>
                  <a:cubicBezTo>
                    <a:pt x="47903" y="11490"/>
                    <a:pt x="47865" y="11491"/>
                    <a:pt x="47828" y="11492"/>
                  </a:cubicBezTo>
                  <a:cubicBezTo>
                    <a:pt x="46459" y="11539"/>
                    <a:pt x="45292" y="12301"/>
                    <a:pt x="44661" y="13397"/>
                  </a:cubicBezTo>
                  <a:cubicBezTo>
                    <a:pt x="44327" y="14004"/>
                    <a:pt x="43673" y="14433"/>
                    <a:pt x="42911" y="14456"/>
                  </a:cubicBezTo>
                  <a:lnTo>
                    <a:pt x="39577" y="14575"/>
                  </a:lnTo>
                  <a:cubicBezTo>
                    <a:pt x="39555" y="14576"/>
                    <a:pt x="39533" y="14577"/>
                    <a:pt x="39511" y="14577"/>
                  </a:cubicBezTo>
                  <a:cubicBezTo>
                    <a:pt x="38397" y="14577"/>
                    <a:pt x="37480" y="13697"/>
                    <a:pt x="37434" y="12599"/>
                  </a:cubicBezTo>
                  <a:lnTo>
                    <a:pt x="37136" y="3431"/>
                  </a:lnTo>
                  <a:cubicBezTo>
                    <a:pt x="37078" y="1515"/>
                    <a:pt x="35472" y="1"/>
                    <a:pt x="33544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6" name="Google Shape;367;p19">
              <a:extLst>
                <a:ext uri="{FF2B5EF4-FFF2-40B4-BE49-F238E27FC236}">
                  <a16:creationId xmlns:a16="http://schemas.microsoft.com/office/drawing/2014/main" id="{BD5FA2B0-5F4F-4072-B007-C9B8379A01EB}"/>
                </a:ext>
              </a:extLst>
            </p:cNvPr>
            <p:cNvSpPr/>
            <p:nvPr/>
          </p:nvSpPr>
          <p:spPr>
            <a:xfrm>
              <a:off x="933838" y="788897"/>
              <a:ext cx="177598" cy="256076"/>
            </a:xfrm>
            <a:custGeom>
              <a:avLst/>
              <a:gdLst/>
              <a:ahLst/>
              <a:cxnLst/>
              <a:rect l="l" t="t" r="r" b="b"/>
              <a:pathLst>
                <a:path w="4644" h="6014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18"/>
                    <a:pt x="1" y="2180"/>
                    <a:pt x="1" y="3001"/>
                  </a:cubicBezTo>
                  <a:cubicBezTo>
                    <a:pt x="1" y="4668"/>
                    <a:pt x="1346" y="6014"/>
                    <a:pt x="3001" y="6014"/>
                  </a:cubicBezTo>
                  <a:lnTo>
                    <a:pt x="4644" y="6014"/>
                  </a:lnTo>
                  <a:lnTo>
                    <a:pt x="4644" y="1"/>
                  </a:lnTo>
                  <a:close/>
                </a:path>
              </a:pathLst>
            </a:custGeom>
            <a:solidFill>
              <a:srgbClr val="EB7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7" name="Google Shape;368;p19">
              <a:extLst>
                <a:ext uri="{FF2B5EF4-FFF2-40B4-BE49-F238E27FC236}">
                  <a16:creationId xmlns:a16="http://schemas.microsoft.com/office/drawing/2014/main" id="{6D8CAA43-17C6-48F4-B448-2202EB4E0B11}"/>
                </a:ext>
              </a:extLst>
            </p:cNvPr>
            <p:cNvSpPr/>
            <p:nvPr/>
          </p:nvSpPr>
          <p:spPr>
            <a:xfrm>
              <a:off x="1071816" y="532900"/>
              <a:ext cx="1939277" cy="923862"/>
            </a:xfrm>
            <a:custGeom>
              <a:avLst/>
              <a:gdLst/>
              <a:ahLst/>
              <a:cxnLst/>
              <a:rect l="l" t="t" r="r" b="b"/>
              <a:pathLst>
                <a:path w="50710" h="24158" extrusionOk="0">
                  <a:moveTo>
                    <a:pt x="3549" y="0"/>
                  </a:moveTo>
                  <a:cubicBezTo>
                    <a:pt x="1584" y="0"/>
                    <a:pt x="1" y="1595"/>
                    <a:pt x="1" y="3560"/>
                  </a:cubicBezTo>
                  <a:lnTo>
                    <a:pt x="1" y="20610"/>
                  </a:lnTo>
                  <a:cubicBezTo>
                    <a:pt x="1" y="22562"/>
                    <a:pt x="1584" y="24158"/>
                    <a:pt x="3549" y="24158"/>
                  </a:cubicBezTo>
                  <a:lnTo>
                    <a:pt x="33124" y="24158"/>
                  </a:lnTo>
                  <a:cubicBezTo>
                    <a:pt x="35088" y="24158"/>
                    <a:pt x="36684" y="22562"/>
                    <a:pt x="36684" y="20610"/>
                  </a:cubicBezTo>
                  <a:lnTo>
                    <a:pt x="36684" y="18669"/>
                  </a:lnTo>
                  <a:cubicBezTo>
                    <a:pt x="36684" y="17550"/>
                    <a:pt x="37600" y="16633"/>
                    <a:pt x="38720" y="16633"/>
                  </a:cubicBezTo>
                  <a:lnTo>
                    <a:pt x="42030" y="16633"/>
                  </a:lnTo>
                  <a:cubicBezTo>
                    <a:pt x="42780" y="16633"/>
                    <a:pt x="43435" y="17038"/>
                    <a:pt x="43792" y="17633"/>
                  </a:cubicBezTo>
                  <a:cubicBezTo>
                    <a:pt x="44447" y="18705"/>
                    <a:pt x="45625" y="19431"/>
                    <a:pt x="46983" y="19431"/>
                  </a:cubicBezTo>
                  <a:cubicBezTo>
                    <a:pt x="49042" y="19431"/>
                    <a:pt x="50709" y="17752"/>
                    <a:pt x="50709" y="15692"/>
                  </a:cubicBezTo>
                  <a:cubicBezTo>
                    <a:pt x="50709" y="13633"/>
                    <a:pt x="49042" y="11966"/>
                    <a:pt x="46983" y="11966"/>
                  </a:cubicBezTo>
                  <a:cubicBezTo>
                    <a:pt x="45625" y="11966"/>
                    <a:pt x="44447" y="12692"/>
                    <a:pt x="43792" y="13764"/>
                  </a:cubicBezTo>
                  <a:cubicBezTo>
                    <a:pt x="43435" y="14359"/>
                    <a:pt x="42780" y="14764"/>
                    <a:pt x="42030" y="14764"/>
                  </a:cubicBezTo>
                  <a:lnTo>
                    <a:pt x="38720" y="14764"/>
                  </a:lnTo>
                  <a:cubicBezTo>
                    <a:pt x="37600" y="14764"/>
                    <a:pt x="36684" y="13847"/>
                    <a:pt x="36684" y="12728"/>
                  </a:cubicBezTo>
                  <a:lnTo>
                    <a:pt x="36684" y="3560"/>
                  </a:lnTo>
                  <a:cubicBezTo>
                    <a:pt x="36684" y="1595"/>
                    <a:pt x="35088" y="0"/>
                    <a:pt x="3312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8" name="Google Shape;369;p19">
              <a:extLst>
                <a:ext uri="{FF2B5EF4-FFF2-40B4-BE49-F238E27FC236}">
                  <a16:creationId xmlns:a16="http://schemas.microsoft.com/office/drawing/2014/main" id="{6570791C-BAB5-456F-B76D-11D6D261360E}"/>
                </a:ext>
              </a:extLst>
            </p:cNvPr>
            <p:cNvSpPr/>
            <p:nvPr/>
          </p:nvSpPr>
          <p:spPr>
            <a:xfrm>
              <a:off x="2752419" y="1016894"/>
              <a:ext cx="232247" cy="232706"/>
            </a:xfrm>
            <a:custGeom>
              <a:avLst/>
              <a:gdLst/>
              <a:ahLst/>
              <a:cxnLst/>
              <a:rect l="l" t="t" r="r" b="b"/>
              <a:pathLst>
                <a:path w="6073" h="6085" extrusionOk="0">
                  <a:moveTo>
                    <a:pt x="3037" y="0"/>
                  </a:moveTo>
                  <a:cubicBezTo>
                    <a:pt x="1358" y="0"/>
                    <a:pt x="0" y="1370"/>
                    <a:pt x="0" y="3036"/>
                  </a:cubicBezTo>
                  <a:cubicBezTo>
                    <a:pt x="0" y="4715"/>
                    <a:pt x="1358" y="6084"/>
                    <a:pt x="3037" y="6084"/>
                  </a:cubicBezTo>
                  <a:cubicBezTo>
                    <a:pt x="4715" y="6084"/>
                    <a:pt x="6073" y="4715"/>
                    <a:pt x="6073" y="3036"/>
                  </a:cubicBezTo>
                  <a:cubicBezTo>
                    <a:pt x="6073" y="1370"/>
                    <a:pt x="4715" y="0"/>
                    <a:pt x="303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9" name="Google Shape;370;p19">
              <a:extLst>
                <a:ext uri="{FF2B5EF4-FFF2-40B4-BE49-F238E27FC236}">
                  <a16:creationId xmlns:a16="http://schemas.microsoft.com/office/drawing/2014/main" id="{2454555E-E4FF-4D75-A7BB-EAA2FDE20A7F}"/>
                </a:ext>
              </a:extLst>
            </p:cNvPr>
            <p:cNvSpPr/>
            <p:nvPr/>
          </p:nvSpPr>
          <p:spPr>
            <a:xfrm>
              <a:off x="935214" y="562799"/>
              <a:ext cx="1606414" cy="369126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1"/>
                  </a:moveTo>
                  <a:cubicBezTo>
                    <a:pt x="2168" y="1"/>
                    <a:pt x="1417" y="346"/>
                    <a:pt x="882" y="882"/>
                  </a:cubicBezTo>
                  <a:cubicBezTo>
                    <a:pt x="334" y="1429"/>
                    <a:pt x="1" y="2180"/>
                    <a:pt x="1" y="3013"/>
                  </a:cubicBezTo>
                  <a:lnTo>
                    <a:pt x="1" y="8311"/>
                  </a:lnTo>
                  <a:lnTo>
                    <a:pt x="24" y="8668"/>
                  </a:lnTo>
                  <a:cubicBezTo>
                    <a:pt x="108" y="7978"/>
                    <a:pt x="417" y="7371"/>
                    <a:pt x="882" y="6894"/>
                  </a:cubicBezTo>
                  <a:cubicBezTo>
                    <a:pt x="1417" y="6359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8"/>
                    <a:pt x="42006" y="3013"/>
                  </a:cubicBezTo>
                  <a:cubicBezTo>
                    <a:pt x="42006" y="2894"/>
                    <a:pt x="42006" y="2775"/>
                    <a:pt x="41982" y="2656"/>
                  </a:cubicBezTo>
                  <a:cubicBezTo>
                    <a:pt x="41815" y="1168"/>
                    <a:pt x="40541" y="1"/>
                    <a:pt x="39006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0" name="Google Shape;371;p19">
              <a:extLst>
                <a:ext uri="{FF2B5EF4-FFF2-40B4-BE49-F238E27FC236}">
                  <a16:creationId xmlns:a16="http://schemas.microsoft.com/office/drawing/2014/main" id="{63DA5997-9F89-4B01-9E32-4D1946D11D97}"/>
                </a:ext>
              </a:extLst>
            </p:cNvPr>
            <p:cNvSpPr/>
            <p:nvPr/>
          </p:nvSpPr>
          <p:spPr>
            <a:xfrm>
              <a:off x="935214" y="532909"/>
              <a:ext cx="1606414" cy="383816"/>
            </a:xfrm>
            <a:custGeom>
              <a:avLst/>
              <a:gdLst/>
              <a:ahLst/>
              <a:cxnLst/>
              <a:rect l="l" t="t" r="r" b="b"/>
              <a:pathLst>
                <a:path w="42006" h="9014" extrusionOk="0">
                  <a:moveTo>
                    <a:pt x="3001" y="0"/>
                  </a:moveTo>
                  <a:cubicBezTo>
                    <a:pt x="2168" y="0"/>
                    <a:pt x="1417" y="334"/>
                    <a:pt x="882" y="881"/>
                  </a:cubicBezTo>
                  <a:cubicBezTo>
                    <a:pt x="334" y="1417"/>
                    <a:pt x="1" y="2167"/>
                    <a:pt x="1" y="3001"/>
                  </a:cubicBezTo>
                  <a:lnTo>
                    <a:pt x="1" y="9013"/>
                  </a:lnTo>
                  <a:cubicBezTo>
                    <a:pt x="1" y="8192"/>
                    <a:pt x="334" y="7430"/>
                    <a:pt x="882" y="6894"/>
                  </a:cubicBezTo>
                  <a:cubicBezTo>
                    <a:pt x="1417" y="6346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7"/>
                    <a:pt x="42006" y="3001"/>
                  </a:cubicBezTo>
                  <a:cubicBezTo>
                    <a:pt x="42006" y="1346"/>
                    <a:pt x="40660" y="0"/>
                    <a:pt x="39006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1" name="Google Shape;372;p19">
              <a:extLst>
                <a:ext uri="{FF2B5EF4-FFF2-40B4-BE49-F238E27FC236}">
                  <a16:creationId xmlns:a16="http://schemas.microsoft.com/office/drawing/2014/main" id="{ED9CCE6C-ED02-4DFA-9A52-7394EC40A5D1}"/>
                </a:ext>
              </a:extLst>
            </p:cNvPr>
            <p:cNvSpPr txBox="1"/>
            <p:nvPr/>
          </p:nvSpPr>
          <p:spPr>
            <a:xfrm>
              <a:off x="1053892" y="857225"/>
              <a:ext cx="1460353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71450" lvl="0" indent="-171450" algn="just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Số nguyên âm</a:t>
              </a:r>
            </a:p>
            <a:p>
              <a:pPr marL="171450" lvl="0" indent="-171450" algn="just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B</a:t>
              </a:r>
              <a:r>
                <a:rPr lang="en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iểu diễn số nguyên trên trục số</a:t>
              </a:r>
            </a:p>
            <a:p>
              <a:pPr marL="171450" lvl="0" indent="-171450" algn="just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Thứ tự trong tập hợp các số nguyên</a:t>
              </a:r>
              <a:endParaRPr sz="14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" name="Google Shape;373;p19">
              <a:extLst>
                <a:ext uri="{FF2B5EF4-FFF2-40B4-BE49-F238E27FC236}">
                  <a16:creationId xmlns:a16="http://schemas.microsoft.com/office/drawing/2014/main" id="{64F275A6-1907-45F8-A82D-6E7CA5016BCD}"/>
                </a:ext>
              </a:extLst>
            </p:cNvPr>
            <p:cNvSpPr txBox="1"/>
            <p:nvPr/>
          </p:nvSpPr>
          <p:spPr>
            <a:xfrm>
              <a:off x="1071825" y="532900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TẬP HỢP CÁC SỐ NGUYÊN</a:t>
              </a:r>
            </a:p>
          </p:txBody>
        </p:sp>
      </p:grpSp>
      <p:grpSp>
        <p:nvGrpSpPr>
          <p:cNvPr id="43" name="Google Shape;374;p19">
            <a:extLst>
              <a:ext uri="{FF2B5EF4-FFF2-40B4-BE49-F238E27FC236}">
                <a16:creationId xmlns:a16="http://schemas.microsoft.com/office/drawing/2014/main" id="{0D6E3F21-0200-4429-B346-11AAD00710F2}"/>
              </a:ext>
            </a:extLst>
          </p:cNvPr>
          <p:cNvGrpSpPr/>
          <p:nvPr/>
        </p:nvGrpSpPr>
        <p:grpSpPr>
          <a:xfrm>
            <a:off x="4024585" y="1934456"/>
            <a:ext cx="3772684" cy="1643104"/>
            <a:chOff x="933838" y="1769089"/>
            <a:chExt cx="2079971" cy="979077"/>
          </a:xfrm>
        </p:grpSpPr>
        <p:sp>
          <p:nvSpPr>
            <p:cNvPr id="44" name="Google Shape;375;p19">
              <a:extLst>
                <a:ext uri="{FF2B5EF4-FFF2-40B4-BE49-F238E27FC236}">
                  <a16:creationId xmlns:a16="http://schemas.microsoft.com/office/drawing/2014/main" id="{5999D514-0159-49B0-9D65-FA51D975865D}"/>
                </a:ext>
              </a:extLst>
            </p:cNvPr>
            <p:cNvSpPr/>
            <p:nvPr/>
          </p:nvSpPr>
          <p:spPr>
            <a:xfrm>
              <a:off x="1033115" y="1787667"/>
              <a:ext cx="1980694" cy="960499"/>
            </a:xfrm>
            <a:custGeom>
              <a:avLst/>
              <a:gdLst/>
              <a:ahLst/>
              <a:cxnLst/>
              <a:rect l="l" t="t" r="r" b="b"/>
              <a:pathLst>
                <a:path w="51793" h="25116" extrusionOk="0">
                  <a:moveTo>
                    <a:pt x="33566" y="0"/>
                  </a:moveTo>
                  <a:cubicBezTo>
                    <a:pt x="33522" y="0"/>
                    <a:pt x="33478" y="1"/>
                    <a:pt x="33433" y="3"/>
                  </a:cubicBezTo>
                  <a:lnTo>
                    <a:pt x="3537" y="979"/>
                  </a:lnTo>
                  <a:cubicBezTo>
                    <a:pt x="1548" y="1050"/>
                    <a:pt x="0" y="2693"/>
                    <a:pt x="60" y="4646"/>
                  </a:cubicBezTo>
                  <a:lnTo>
                    <a:pt x="620" y="21684"/>
                  </a:lnTo>
                  <a:cubicBezTo>
                    <a:pt x="689" y="23604"/>
                    <a:pt x="2273" y="25115"/>
                    <a:pt x="4190" y="25115"/>
                  </a:cubicBezTo>
                  <a:cubicBezTo>
                    <a:pt x="4234" y="25115"/>
                    <a:pt x="4278" y="25114"/>
                    <a:pt x="4322" y="25113"/>
                  </a:cubicBezTo>
                  <a:lnTo>
                    <a:pt x="34231" y="24136"/>
                  </a:lnTo>
                  <a:cubicBezTo>
                    <a:pt x="36207" y="24065"/>
                    <a:pt x="37767" y="22422"/>
                    <a:pt x="37696" y="20469"/>
                  </a:cubicBezTo>
                  <a:lnTo>
                    <a:pt x="37636" y="18541"/>
                  </a:lnTo>
                  <a:cubicBezTo>
                    <a:pt x="37600" y="17409"/>
                    <a:pt x="38493" y="16469"/>
                    <a:pt x="39636" y="16433"/>
                  </a:cubicBezTo>
                  <a:lnTo>
                    <a:pt x="42982" y="16314"/>
                  </a:lnTo>
                  <a:cubicBezTo>
                    <a:pt x="43004" y="16313"/>
                    <a:pt x="43026" y="16313"/>
                    <a:pt x="43048" y="16313"/>
                  </a:cubicBezTo>
                  <a:cubicBezTo>
                    <a:pt x="43772" y="16313"/>
                    <a:pt x="44422" y="16689"/>
                    <a:pt x="44792" y="17267"/>
                  </a:cubicBezTo>
                  <a:cubicBezTo>
                    <a:pt x="45460" y="18280"/>
                    <a:pt x="46628" y="18948"/>
                    <a:pt x="47943" y="18948"/>
                  </a:cubicBezTo>
                  <a:cubicBezTo>
                    <a:pt x="47988" y="18948"/>
                    <a:pt x="48033" y="18947"/>
                    <a:pt x="48078" y="18945"/>
                  </a:cubicBezTo>
                  <a:cubicBezTo>
                    <a:pt x="50162" y="18886"/>
                    <a:pt x="51793" y="17159"/>
                    <a:pt x="51721" y="15100"/>
                  </a:cubicBezTo>
                  <a:cubicBezTo>
                    <a:pt x="51663" y="13084"/>
                    <a:pt x="49985" y="11490"/>
                    <a:pt x="47961" y="11490"/>
                  </a:cubicBezTo>
                  <a:cubicBezTo>
                    <a:pt x="47916" y="11490"/>
                    <a:pt x="47872" y="11491"/>
                    <a:pt x="47828" y="11492"/>
                  </a:cubicBezTo>
                  <a:cubicBezTo>
                    <a:pt x="46459" y="11540"/>
                    <a:pt x="45292" y="12290"/>
                    <a:pt x="44661" y="13397"/>
                  </a:cubicBezTo>
                  <a:cubicBezTo>
                    <a:pt x="44327" y="14004"/>
                    <a:pt x="43673" y="14433"/>
                    <a:pt x="42911" y="14457"/>
                  </a:cubicBezTo>
                  <a:lnTo>
                    <a:pt x="39577" y="14564"/>
                  </a:lnTo>
                  <a:cubicBezTo>
                    <a:pt x="39554" y="14565"/>
                    <a:pt x="39532" y="14565"/>
                    <a:pt x="39510" y="14565"/>
                  </a:cubicBezTo>
                  <a:cubicBezTo>
                    <a:pt x="38397" y="14565"/>
                    <a:pt x="37480" y="13696"/>
                    <a:pt x="37434" y="12587"/>
                  </a:cubicBezTo>
                  <a:lnTo>
                    <a:pt x="37136" y="3432"/>
                  </a:lnTo>
                  <a:cubicBezTo>
                    <a:pt x="37078" y="1511"/>
                    <a:pt x="35484" y="0"/>
                    <a:pt x="33566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5" name="Google Shape;376;p19">
              <a:extLst>
                <a:ext uri="{FF2B5EF4-FFF2-40B4-BE49-F238E27FC236}">
                  <a16:creationId xmlns:a16="http://schemas.microsoft.com/office/drawing/2014/main" id="{ADE185D9-E053-4748-B72E-E651BA9B9DCC}"/>
                </a:ext>
              </a:extLst>
            </p:cNvPr>
            <p:cNvSpPr/>
            <p:nvPr/>
          </p:nvSpPr>
          <p:spPr>
            <a:xfrm>
              <a:off x="933838" y="2025120"/>
              <a:ext cx="177598" cy="256034"/>
            </a:xfrm>
            <a:custGeom>
              <a:avLst/>
              <a:gdLst/>
              <a:ahLst/>
              <a:cxnLst/>
              <a:rect l="l" t="t" r="r" b="b"/>
              <a:pathLst>
                <a:path w="4644" h="6013" extrusionOk="0">
                  <a:moveTo>
                    <a:pt x="3001" y="0"/>
                  </a:moveTo>
                  <a:cubicBezTo>
                    <a:pt x="2168" y="0"/>
                    <a:pt x="1417" y="346"/>
                    <a:pt x="882" y="881"/>
                  </a:cubicBezTo>
                  <a:cubicBezTo>
                    <a:pt x="334" y="1429"/>
                    <a:pt x="1" y="2179"/>
                    <a:pt x="1" y="3013"/>
                  </a:cubicBezTo>
                  <a:cubicBezTo>
                    <a:pt x="1" y="4668"/>
                    <a:pt x="1346" y="6013"/>
                    <a:pt x="3001" y="6013"/>
                  </a:cubicBezTo>
                  <a:lnTo>
                    <a:pt x="4644" y="6013"/>
                  </a:lnTo>
                  <a:lnTo>
                    <a:pt x="4644" y="0"/>
                  </a:lnTo>
                  <a:close/>
                </a:path>
              </a:pathLst>
            </a:custGeom>
            <a:solidFill>
              <a:srgbClr val="268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6" name="Google Shape;377;p19">
              <a:extLst>
                <a:ext uri="{FF2B5EF4-FFF2-40B4-BE49-F238E27FC236}">
                  <a16:creationId xmlns:a16="http://schemas.microsoft.com/office/drawing/2014/main" id="{054FAA0D-2EAA-4715-A2D4-DD603B502346}"/>
                </a:ext>
              </a:extLst>
            </p:cNvPr>
            <p:cNvSpPr/>
            <p:nvPr/>
          </p:nvSpPr>
          <p:spPr>
            <a:xfrm>
              <a:off x="1071816" y="1769540"/>
              <a:ext cx="1939277" cy="923442"/>
            </a:xfrm>
            <a:custGeom>
              <a:avLst/>
              <a:gdLst/>
              <a:ahLst/>
              <a:cxnLst/>
              <a:rect l="l" t="t" r="r" b="b"/>
              <a:pathLst>
                <a:path w="50710" h="24147" extrusionOk="0">
                  <a:moveTo>
                    <a:pt x="3549" y="0"/>
                  </a:moveTo>
                  <a:cubicBezTo>
                    <a:pt x="1584" y="0"/>
                    <a:pt x="1" y="1596"/>
                    <a:pt x="1" y="3548"/>
                  </a:cubicBezTo>
                  <a:lnTo>
                    <a:pt x="1" y="20598"/>
                  </a:lnTo>
                  <a:cubicBezTo>
                    <a:pt x="1" y="22563"/>
                    <a:pt x="1584" y="24146"/>
                    <a:pt x="3549" y="24146"/>
                  </a:cubicBezTo>
                  <a:lnTo>
                    <a:pt x="33124" y="24146"/>
                  </a:lnTo>
                  <a:cubicBezTo>
                    <a:pt x="35088" y="24146"/>
                    <a:pt x="36684" y="22563"/>
                    <a:pt x="36684" y="20598"/>
                  </a:cubicBezTo>
                  <a:lnTo>
                    <a:pt x="36684" y="18669"/>
                  </a:lnTo>
                  <a:cubicBezTo>
                    <a:pt x="36684" y="17538"/>
                    <a:pt x="37600" y="16621"/>
                    <a:pt x="38720" y="16621"/>
                  </a:cubicBezTo>
                  <a:lnTo>
                    <a:pt x="42030" y="16621"/>
                  </a:lnTo>
                  <a:cubicBezTo>
                    <a:pt x="42780" y="16621"/>
                    <a:pt x="43435" y="17026"/>
                    <a:pt x="43792" y="17633"/>
                  </a:cubicBezTo>
                  <a:cubicBezTo>
                    <a:pt x="44447" y="18705"/>
                    <a:pt x="45625" y="19419"/>
                    <a:pt x="46983" y="19419"/>
                  </a:cubicBezTo>
                  <a:cubicBezTo>
                    <a:pt x="49042" y="19419"/>
                    <a:pt x="50709" y="17753"/>
                    <a:pt x="50709" y="15693"/>
                  </a:cubicBezTo>
                  <a:cubicBezTo>
                    <a:pt x="50709" y="13633"/>
                    <a:pt x="49042" y="11954"/>
                    <a:pt x="46983" y="11954"/>
                  </a:cubicBezTo>
                  <a:cubicBezTo>
                    <a:pt x="45625" y="11954"/>
                    <a:pt x="44447" y="12680"/>
                    <a:pt x="43792" y="13752"/>
                  </a:cubicBezTo>
                  <a:cubicBezTo>
                    <a:pt x="43435" y="14359"/>
                    <a:pt x="42780" y="14764"/>
                    <a:pt x="42030" y="14764"/>
                  </a:cubicBezTo>
                  <a:lnTo>
                    <a:pt x="38720" y="14764"/>
                  </a:lnTo>
                  <a:cubicBezTo>
                    <a:pt x="37600" y="14764"/>
                    <a:pt x="36684" y="13847"/>
                    <a:pt x="36684" y="12716"/>
                  </a:cubicBezTo>
                  <a:lnTo>
                    <a:pt x="36684" y="3548"/>
                  </a:lnTo>
                  <a:cubicBezTo>
                    <a:pt x="36684" y="1596"/>
                    <a:pt x="35088" y="0"/>
                    <a:pt x="3312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7" name="Google Shape;378;p19">
              <a:extLst>
                <a:ext uri="{FF2B5EF4-FFF2-40B4-BE49-F238E27FC236}">
                  <a16:creationId xmlns:a16="http://schemas.microsoft.com/office/drawing/2014/main" id="{03C08D98-F58B-40F9-9B9F-AB17B5A05A2F}"/>
                </a:ext>
              </a:extLst>
            </p:cNvPr>
            <p:cNvSpPr/>
            <p:nvPr/>
          </p:nvSpPr>
          <p:spPr>
            <a:xfrm>
              <a:off x="2752419" y="2253534"/>
              <a:ext cx="232247" cy="232247"/>
            </a:xfrm>
            <a:custGeom>
              <a:avLst/>
              <a:gdLst/>
              <a:ahLst/>
              <a:cxnLst/>
              <a:rect l="l" t="t" r="r" b="b"/>
              <a:pathLst>
                <a:path w="6073" h="6073" extrusionOk="0">
                  <a:moveTo>
                    <a:pt x="3037" y="1"/>
                  </a:moveTo>
                  <a:cubicBezTo>
                    <a:pt x="1358" y="1"/>
                    <a:pt x="0" y="1358"/>
                    <a:pt x="0" y="3037"/>
                  </a:cubicBezTo>
                  <a:cubicBezTo>
                    <a:pt x="0" y="4716"/>
                    <a:pt x="1358" y="6073"/>
                    <a:pt x="3037" y="6073"/>
                  </a:cubicBezTo>
                  <a:cubicBezTo>
                    <a:pt x="4715" y="6073"/>
                    <a:pt x="6073" y="4716"/>
                    <a:pt x="6073" y="3037"/>
                  </a:cubicBezTo>
                  <a:cubicBezTo>
                    <a:pt x="6073" y="1358"/>
                    <a:pt x="4715" y="1"/>
                    <a:pt x="3037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8" name="Google Shape;379;p19">
              <a:extLst>
                <a:ext uri="{FF2B5EF4-FFF2-40B4-BE49-F238E27FC236}">
                  <a16:creationId xmlns:a16="http://schemas.microsoft.com/office/drawing/2014/main" id="{2EB86C50-1071-4321-AE2D-F66650BE072E}"/>
                </a:ext>
              </a:extLst>
            </p:cNvPr>
            <p:cNvSpPr/>
            <p:nvPr/>
          </p:nvSpPr>
          <p:spPr>
            <a:xfrm>
              <a:off x="935214" y="1799534"/>
              <a:ext cx="1606414" cy="368572"/>
            </a:xfrm>
            <a:custGeom>
              <a:avLst/>
              <a:gdLst/>
              <a:ahLst/>
              <a:cxnLst/>
              <a:rect l="l" t="t" r="r" b="b"/>
              <a:pathLst>
                <a:path w="42006" h="8656" extrusionOk="0">
                  <a:moveTo>
                    <a:pt x="3001" y="0"/>
                  </a:moveTo>
                  <a:cubicBezTo>
                    <a:pt x="2168" y="0"/>
                    <a:pt x="1417" y="333"/>
                    <a:pt x="882" y="881"/>
                  </a:cubicBezTo>
                  <a:cubicBezTo>
                    <a:pt x="334" y="1429"/>
                    <a:pt x="1" y="2179"/>
                    <a:pt x="1" y="3012"/>
                  </a:cubicBezTo>
                  <a:lnTo>
                    <a:pt x="1" y="8311"/>
                  </a:lnTo>
                  <a:lnTo>
                    <a:pt x="24" y="8656"/>
                  </a:lnTo>
                  <a:cubicBezTo>
                    <a:pt x="108" y="7977"/>
                    <a:pt x="417" y="7358"/>
                    <a:pt x="882" y="6894"/>
                  </a:cubicBezTo>
                  <a:cubicBezTo>
                    <a:pt x="1417" y="6346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7"/>
                    <a:pt x="42006" y="3012"/>
                  </a:cubicBezTo>
                  <a:cubicBezTo>
                    <a:pt x="42006" y="2881"/>
                    <a:pt x="42006" y="2774"/>
                    <a:pt x="41982" y="2655"/>
                  </a:cubicBezTo>
                  <a:cubicBezTo>
                    <a:pt x="41815" y="1155"/>
                    <a:pt x="40541" y="0"/>
                    <a:pt x="39006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9" name="Google Shape;380;p19">
              <a:extLst>
                <a:ext uri="{FF2B5EF4-FFF2-40B4-BE49-F238E27FC236}">
                  <a16:creationId xmlns:a16="http://schemas.microsoft.com/office/drawing/2014/main" id="{52E31E56-F661-4173-8828-182CFADF4FBD}"/>
                </a:ext>
              </a:extLst>
            </p:cNvPr>
            <p:cNvSpPr/>
            <p:nvPr/>
          </p:nvSpPr>
          <p:spPr>
            <a:xfrm>
              <a:off x="935214" y="1769089"/>
              <a:ext cx="1606414" cy="384327"/>
            </a:xfrm>
            <a:custGeom>
              <a:avLst/>
              <a:gdLst/>
              <a:ahLst/>
              <a:cxnLst/>
              <a:rect l="l" t="t" r="r" b="b"/>
              <a:pathLst>
                <a:path w="42006" h="9026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29"/>
                    <a:pt x="1" y="2179"/>
                    <a:pt x="1" y="3013"/>
                  </a:cubicBezTo>
                  <a:lnTo>
                    <a:pt x="1" y="9026"/>
                  </a:lnTo>
                  <a:cubicBezTo>
                    <a:pt x="1" y="8192"/>
                    <a:pt x="334" y="7442"/>
                    <a:pt x="882" y="6894"/>
                  </a:cubicBezTo>
                  <a:cubicBezTo>
                    <a:pt x="1417" y="6359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8"/>
                    <a:pt x="42006" y="3013"/>
                  </a:cubicBezTo>
                  <a:cubicBezTo>
                    <a:pt x="42006" y="1346"/>
                    <a:pt x="40660" y="1"/>
                    <a:pt x="39006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0" name="Google Shape;381;p19">
              <a:extLst>
                <a:ext uri="{FF2B5EF4-FFF2-40B4-BE49-F238E27FC236}">
                  <a16:creationId xmlns:a16="http://schemas.microsoft.com/office/drawing/2014/main" id="{F0E1FD72-6CA6-4AC2-894F-9C8282195E30}"/>
                </a:ext>
              </a:extLst>
            </p:cNvPr>
            <p:cNvSpPr txBox="1"/>
            <p:nvPr/>
          </p:nvSpPr>
          <p:spPr>
            <a:xfrm>
              <a:off x="1050541" y="2100018"/>
              <a:ext cx="1440929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Phép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trừ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trong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tập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hợp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các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số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nguyên</a:t>
              </a:r>
              <a:endParaRPr lang="en-US" sz="14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285750" lvl="0" indent="-285750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Quy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tắc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dấu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ngoài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</a:p>
          </p:txBody>
        </p:sp>
        <p:sp>
          <p:nvSpPr>
            <p:cNvPr id="51" name="Google Shape;382;p19">
              <a:extLst>
                <a:ext uri="{FF2B5EF4-FFF2-40B4-BE49-F238E27FC236}">
                  <a16:creationId xmlns:a16="http://schemas.microsoft.com/office/drawing/2014/main" id="{1B88D30D-2984-43D2-ACB7-9A7EF90D6DB0}"/>
                </a:ext>
              </a:extLst>
            </p:cNvPr>
            <p:cNvSpPr txBox="1"/>
            <p:nvPr/>
          </p:nvSpPr>
          <p:spPr>
            <a:xfrm>
              <a:off x="1071825" y="1769313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PHÉP TRỪ CÁC SỐ NGUYÊN</a:t>
              </a:r>
              <a:endParaRPr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2" name="Google Shape;383;p19">
            <a:extLst>
              <a:ext uri="{FF2B5EF4-FFF2-40B4-BE49-F238E27FC236}">
                <a16:creationId xmlns:a16="http://schemas.microsoft.com/office/drawing/2014/main" id="{428173DA-83EB-4C02-8582-97F6F6D4DDC1}"/>
              </a:ext>
            </a:extLst>
          </p:cNvPr>
          <p:cNvGrpSpPr/>
          <p:nvPr/>
        </p:nvGrpSpPr>
        <p:grpSpPr>
          <a:xfrm>
            <a:off x="4024585" y="3999793"/>
            <a:ext cx="3974371" cy="1540801"/>
            <a:chOff x="933838" y="3005721"/>
            <a:chExt cx="2191166" cy="979046"/>
          </a:xfrm>
        </p:grpSpPr>
        <p:sp>
          <p:nvSpPr>
            <p:cNvPr id="53" name="Google Shape;384;p19">
              <a:extLst>
                <a:ext uri="{FF2B5EF4-FFF2-40B4-BE49-F238E27FC236}">
                  <a16:creationId xmlns:a16="http://schemas.microsoft.com/office/drawing/2014/main" id="{11E1AB5E-FC6F-4A51-A12E-5775DCC6F642}"/>
                </a:ext>
              </a:extLst>
            </p:cNvPr>
            <p:cNvSpPr/>
            <p:nvPr/>
          </p:nvSpPr>
          <p:spPr>
            <a:xfrm>
              <a:off x="1033115" y="3023886"/>
              <a:ext cx="1980694" cy="960881"/>
            </a:xfrm>
            <a:custGeom>
              <a:avLst/>
              <a:gdLst/>
              <a:ahLst/>
              <a:cxnLst/>
              <a:rect l="l" t="t" r="r" b="b"/>
              <a:pathLst>
                <a:path w="51793" h="25126" extrusionOk="0">
                  <a:moveTo>
                    <a:pt x="33544" y="0"/>
                  </a:moveTo>
                  <a:cubicBezTo>
                    <a:pt x="33507" y="0"/>
                    <a:pt x="33470" y="1"/>
                    <a:pt x="33433" y="2"/>
                  </a:cubicBezTo>
                  <a:lnTo>
                    <a:pt x="3537" y="990"/>
                  </a:lnTo>
                  <a:cubicBezTo>
                    <a:pt x="1548" y="1050"/>
                    <a:pt x="0" y="2693"/>
                    <a:pt x="60" y="4657"/>
                  </a:cubicBezTo>
                  <a:lnTo>
                    <a:pt x="620" y="21695"/>
                  </a:lnTo>
                  <a:cubicBezTo>
                    <a:pt x="690" y="23611"/>
                    <a:pt x="2284" y="25126"/>
                    <a:pt x="4211" y="25126"/>
                  </a:cubicBezTo>
                  <a:cubicBezTo>
                    <a:pt x="4248" y="25126"/>
                    <a:pt x="4285" y="25125"/>
                    <a:pt x="4322" y="25124"/>
                  </a:cubicBezTo>
                  <a:lnTo>
                    <a:pt x="34231" y="24136"/>
                  </a:lnTo>
                  <a:cubicBezTo>
                    <a:pt x="36207" y="24076"/>
                    <a:pt x="37767" y="22433"/>
                    <a:pt x="37696" y="20469"/>
                  </a:cubicBezTo>
                  <a:lnTo>
                    <a:pt x="37636" y="18540"/>
                  </a:lnTo>
                  <a:cubicBezTo>
                    <a:pt x="37600" y="17409"/>
                    <a:pt x="38493" y="16468"/>
                    <a:pt x="39636" y="16433"/>
                  </a:cubicBezTo>
                  <a:lnTo>
                    <a:pt x="42982" y="16325"/>
                  </a:lnTo>
                  <a:cubicBezTo>
                    <a:pt x="43004" y="16325"/>
                    <a:pt x="43026" y="16324"/>
                    <a:pt x="43049" y="16324"/>
                  </a:cubicBezTo>
                  <a:cubicBezTo>
                    <a:pt x="43772" y="16324"/>
                    <a:pt x="44422" y="16700"/>
                    <a:pt x="44792" y="17266"/>
                  </a:cubicBezTo>
                  <a:cubicBezTo>
                    <a:pt x="45460" y="18291"/>
                    <a:pt x="46628" y="18959"/>
                    <a:pt x="47943" y="18959"/>
                  </a:cubicBezTo>
                  <a:cubicBezTo>
                    <a:pt x="47988" y="18959"/>
                    <a:pt x="48033" y="18958"/>
                    <a:pt x="48078" y="18957"/>
                  </a:cubicBezTo>
                  <a:cubicBezTo>
                    <a:pt x="50162" y="18885"/>
                    <a:pt x="51793" y="17159"/>
                    <a:pt x="51721" y="15099"/>
                  </a:cubicBezTo>
                  <a:cubicBezTo>
                    <a:pt x="51663" y="13076"/>
                    <a:pt x="49974" y="11490"/>
                    <a:pt x="47940" y="11490"/>
                  </a:cubicBezTo>
                  <a:cubicBezTo>
                    <a:pt x="47903" y="11490"/>
                    <a:pt x="47865" y="11490"/>
                    <a:pt x="47828" y="11491"/>
                  </a:cubicBezTo>
                  <a:cubicBezTo>
                    <a:pt x="46459" y="11539"/>
                    <a:pt x="45292" y="12301"/>
                    <a:pt x="44661" y="13396"/>
                  </a:cubicBezTo>
                  <a:cubicBezTo>
                    <a:pt x="44327" y="14004"/>
                    <a:pt x="43673" y="14432"/>
                    <a:pt x="42911" y="14456"/>
                  </a:cubicBezTo>
                  <a:lnTo>
                    <a:pt x="39577" y="14575"/>
                  </a:lnTo>
                  <a:cubicBezTo>
                    <a:pt x="39555" y="14576"/>
                    <a:pt x="39533" y="14576"/>
                    <a:pt x="39511" y="14576"/>
                  </a:cubicBezTo>
                  <a:cubicBezTo>
                    <a:pt x="38397" y="14576"/>
                    <a:pt x="37480" y="13696"/>
                    <a:pt x="37434" y="12599"/>
                  </a:cubicBezTo>
                  <a:lnTo>
                    <a:pt x="37136" y="3431"/>
                  </a:lnTo>
                  <a:cubicBezTo>
                    <a:pt x="37078" y="1515"/>
                    <a:pt x="35472" y="0"/>
                    <a:pt x="33544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4" name="Google Shape;385;p19">
              <a:extLst>
                <a:ext uri="{FF2B5EF4-FFF2-40B4-BE49-F238E27FC236}">
                  <a16:creationId xmlns:a16="http://schemas.microsoft.com/office/drawing/2014/main" id="{0B6EE697-A54B-468D-A8BB-25CE4F61D83C}"/>
                </a:ext>
              </a:extLst>
            </p:cNvPr>
            <p:cNvSpPr/>
            <p:nvPr/>
          </p:nvSpPr>
          <p:spPr>
            <a:xfrm>
              <a:off x="933838" y="3261739"/>
              <a:ext cx="177598" cy="256061"/>
            </a:xfrm>
            <a:custGeom>
              <a:avLst/>
              <a:gdLst/>
              <a:ahLst/>
              <a:cxnLst/>
              <a:rect l="l" t="t" r="r" b="b"/>
              <a:pathLst>
                <a:path w="4644" h="6014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17"/>
                    <a:pt x="1" y="2179"/>
                    <a:pt x="1" y="3001"/>
                  </a:cubicBezTo>
                  <a:cubicBezTo>
                    <a:pt x="1" y="4668"/>
                    <a:pt x="1346" y="6013"/>
                    <a:pt x="3001" y="6013"/>
                  </a:cubicBezTo>
                  <a:lnTo>
                    <a:pt x="4644" y="6013"/>
                  </a:lnTo>
                  <a:lnTo>
                    <a:pt x="4644" y="1"/>
                  </a:lnTo>
                  <a:close/>
                </a:path>
              </a:pathLst>
            </a:custGeom>
            <a:solidFill>
              <a:srgbClr val="CF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5" name="Google Shape;386;p19">
              <a:extLst>
                <a:ext uri="{FF2B5EF4-FFF2-40B4-BE49-F238E27FC236}">
                  <a16:creationId xmlns:a16="http://schemas.microsoft.com/office/drawing/2014/main" id="{26AF6BA4-86F8-4CF8-9A64-38A5E8C6F61B}"/>
                </a:ext>
              </a:extLst>
            </p:cNvPr>
            <p:cNvSpPr/>
            <p:nvPr/>
          </p:nvSpPr>
          <p:spPr>
            <a:xfrm>
              <a:off x="1071816" y="3005721"/>
              <a:ext cx="2053188" cy="923901"/>
            </a:xfrm>
            <a:custGeom>
              <a:avLst/>
              <a:gdLst/>
              <a:ahLst/>
              <a:cxnLst/>
              <a:rect l="l" t="t" r="r" b="b"/>
              <a:pathLst>
                <a:path w="50710" h="24159" extrusionOk="0">
                  <a:moveTo>
                    <a:pt x="3549" y="1"/>
                  </a:moveTo>
                  <a:cubicBezTo>
                    <a:pt x="1584" y="1"/>
                    <a:pt x="1" y="1596"/>
                    <a:pt x="1" y="3561"/>
                  </a:cubicBezTo>
                  <a:lnTo>
                    <a:pt x="1" y="20610"/>
                  </a:lnTo>
                  <a:cubicBezTo>
                    <a:pt x="1" y="22563"/>
                    <a:pt x="1584" y="24158"/>
                    <a:pt x="3549" y="24158"/>
                  </a:cubicBezTo>
                  <a:lnTo>
                    <a:pt x="33124" y="24158"/>
                  </a:lnTo>
                  <a:cubicBezTo>
                    <a:pt x="35088" y="24158"/>
                    <a:pt x="36684" y="22563"/>
                    <a:pt x="36684" y="20610"/>
                  </a:cubicBezTo>
                  <a:lnTo>
                    <a:pt x="36684" y="18670"/>
                  </a:lnTo>
                  <a:cubicBezTo>
                    <a:pt x="36684" y="17550"/>
                    <a:pt x="37600" y="16634"/>
                    <a:pt x="38720" y="16634"/>
                  </a:cubicBezTo>
                  <a:lnTo>
                    <a:pt x="42030" y="16634"/>
                  </a:lnTo>
                  <a:cubicBezTo>
                    <a:pt x="42780" y="16634"/>
                    <a:pt x="43435" y="17039"/>
                    <a:pt x="43792" y="17634"/>
                  </a:cubicBezTo>
                  <a:cubicBezTo>
                    <a:pt x="44447" y="18705"/>
                    <a:pt x="45625" y="19432"/>
                    <a:pt x="46983" y="19432"/>
                  </a:cubicBezTo>
                  <a:cubicBezTo>
                    <a:pt x="49042" y="19432"/>
                    <a:pt x="50709" y="17765"/>
                    <a:pt x="50709" y="15693"/>
                  </a:cubicBezTo>
                  <a:cubicBezTo>
                    <a:pt x="50709" y="13633"/>
                    <a:pt x="49042" y="11966"/>
                    <a:pt x="46983" y="11966"/>
                  </a:cubicBezTo>
                  <a:cubicBezTo>
                    <a:pt x="45625" y="11966"/>
                    <a:pt x="44447" y="12693"/>
                    <a:pt x="43792" y="13764"/>
                  </a:cubicBezTo>
                  <a:cubicBezTo>
                    <a:pt x="43435" y="14360"/>
                    <a:pt x="42780" y="14764"/>
                    <a:pt x="42030" y="14764"/>
                  </a:cubicBezTo>
                  <a:lnTo>
                    <a:pt x="38720" y="14764"/>
                  </a:lnTo>
                  <a:cubicBezTo>
                    <a:pt x="37600" y="14764"/>
                    <a:pt x="36684" y="13848"/>
                    <a:pt x="36684" y="12728"/>
                  </a:cubicBezTo>
                  <a:lnTo>
                    <a:pt x="36684" y="3561"/>
                  </a:lnTo>
                  <a:cubicBezTo>
                    <a:pt x="36684" y="1596"/>
                    <a:pt x="35088" y="1"/>
                    <a:pt x="33124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6" name="Google Shape;387;p19">
              <a:extLst>
                <a:ext uri="{FF2B5EF4-FFF2-40B4-BE49-F238E27FC236}">
                  <a16:creationId xmlns:a16="http://schemas.microsoft.com/office/drawing/2014/main" id="{E14F395F-A1A3-45E4-A4F5-941BC38A2551}"/>
                </a:ext>
              </a:extLst>
            </p:cNvPr>
            <p:cNvSpPr/>
            <p:nvPr/>
          </p:nvSpPr>
          <p:spPr>
            <a:xfrm>
              <a:off x="2752419" y="3489753"/>
              <a:ext cx="232247" cy="232706"/>
            </a:xfrm>
            <a:custGeom>
              <a:avLst/>
              <a:gdLst/>
              <a:ahLst/>
              <a:cxnLst/>
              <a:rect l="l" t="t" r="r" b="b"/>
              <a:pathLst>
                <a:path w="6073" h="6085" extrusionOk="0">
                  <a:moveTo>
                    <a:pt x="3037" y="0"/>
                  </a:moveTo>
                  <a:cubicBezTo>
                    <a:pt x="1358" y="0"/>
                    <a:pt x="0" y="1369"/>
                    <a:pt x="0" y="3036"/>
                  </a:cubicBezTo>
                  <a:cubicBezTo>
                    <a:pt x="0" y="4715"/>
                    <a:pt x="1358" y="6084"/>
                    <a:pt x="3037" y="6084"/>
                  </a:cubicBezTo>
                  <a:cubicBezTo>
                    <a:pt x="4715" y="6084"/>
                    <a:pt x="6073" y="4715"/>
                    <a:pt x="6073" y="3036"/>
                  </a:cubicBezTo>
                  <a:cubicBezTo>
                    <a:pt x="6073" y="1369"/>
                    <a:pt x="4715" y="0"/>
                    <a:pt x="30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5</a:t>
              </a:r>
              <a:endParaRPr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7" name="Google Shape;388;p19">
              <a:extLst>
                <a:ext uri="{FF2B5EF4-FFF2-40B4-BE49-F238E27FC236}">
                  <a16:creationId xmlns:a16="http://schemas.microsoft.com/office/drawing/2014/main" id="{AD3DB123-09E7-45DF-A70F-B52B6D37EA6E}"/>
                </a:ext>
              </a:extLst>
            </p:cNvPr>
            <p:cNvSpPr/>
            <p:nvPr/>
          </p:nvSpPr>
          <p:spPr>
            <a:xfrm>
              <a:off x="935214" y="3035660"/>
              <a:ext cx="1606414" cy="369104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0"/>
                  </a:moveTo>
                  <a:cubicBezTo>
                    <a:pt x="2168" y="0"/>
                    <a:pt x="1417" y="346"/>
                    <a:pt x="882" y="881"/>
                  </a:cubicBezTo>
                  <a:cubicBezTo>
                    <a:pt x="334" y="1429"/>
                    <a:pt x="1" y="2179"/>
                    <a:pt x="1" y="3013"/>
                  </a:cubicBezTo>
                  <a:lnTo>
                    <a:pt x="1" y="8311"/>
                  </a:lnTo>
                  <a:lnTo>
                    <a:pt x="24" y="8668"/>
                  </a:lnTo>
                  <a:cubicBezTo>
                    <a:pt x="108" y="7978"/>
                    <a:pt x="417" y="7370"/>
                    <a:pt x="882" y="6894"/>
                  </a:cubicBezTo>
                  <a:cubicBezTo>
                    <a:pt x="1417" y="6358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8"/>
                    <a:pt x="42006" y="3013"/>
                  </a:cubicBezTo>
                  <a:cubicBezTo>
                    <a:pt x="42006" y="2894"/>
                    <a:pt x="42006" y="2775"/>
                    <a:pt x="41982" y="2655"/>
                  </a:cubicBezTo>
                  <a:cubicBezTo>
                    <a:pt x="41815" y="1167"/>
                    <a:pt x="40541" y="0"/>
                    <a:pt x="39006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8" name="Google Shape;389;p19">
              <a:extLst>
                <a:ext uri="{FF2B5EF4-FFF2-40B4-BE49-F238E27FC236}">
                  <a16:creationId xmlns:a16="http://schemas.microsoft.com/office/drawing/2014/main" id="{8F1AA031-B927-4730-B8F0-8CE2B360A920}"/>
                </a:ext>
              </a:extLst>
            </p:cNvPr>
            <p:cNvSpPr/>
            <p:nvPr/>
          </p:nvSpPr>
          <p:spPr>
            <a:xfrm>
              <a:off x="935214" y="3005729"/>
              <a:ext cx="1606414" cy="383794"/>
            </a:xfrm>
            <a:custGeom>
              <a:avLst/>
              <a:gdLst/>
              <a:ahLst/>
              <a:cxnLst/>
              <a:rect l="l" t="t" r="r" b="b"/>
              <a:pathLst>
                <a:path w="42006" h="9014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18"/>
                    <a:pt x="1" y="2168"/>
                    <a:pt x="1" y="3001"/>
                  </a:cubicBezTo>
                  <a:lnTo>
                    <a:pt x="1" y="9014"/>
                  </a:lnTo>
                  <a:cubicBezTo>
                    <a:pt x="1" y="8192"/>
                    <a:pt x="334" y="7430"/>
                    <a:pt x="882" y="6895"/>
                  </a:cubicBezTo>
                  <a:cubicBezTo>
                    <a:pt x="1417" y="6347"/>
                    <a:pt x="2168" y="6014"/>
                    <a:pt x="3001" y="6014"/>
                  </a:cubicBezTo>
                  <a:lnTo>
                    <a:pt x="39006" y="6014"/>
                  </a:lnTo>
                  <a:cubicBezTo>
                    <a:pt x="40660" y="6014"/>
                    <a:pt x="42006" y="4668"/>
                    <a:pt x="42006" y="3001"/>
                  </a:cubicBezTo>
                  <a:cubicBezTo>
                    <a:pt x="42006" y="1346"/>
                    <a:pt x="40660" y="1"/>
                    <a:pt x="390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9" name="Google Shape;390;p19">
              <a:extLst>
                <a:ext uri="{FF2B5EF4-FFF2-40B4-BE49-F238E27FC236}">
                  <a16:creationId xmlns:a16="http://schemas.microsoft.com/office/drawing/2014/main" id="{E920B567-FDFD-4845-A01C-1A74F43790D5}"/>
                </a:ext>
              </a:extLst>
            </p:cNvPr>
            <p:cNvSpPr txBox="1"/>
            <p:nvPr/>
          </p:nvSpPr>
          <p:spPr>
            <a:xfrm>
              <a:off x="1081172" y="3338113"/>
              <a:ext cx="1542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Phép chia hết hai số nguyên khác dấu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Phép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chia </a:t>
              </a: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hết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hai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số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1400" dirty="0" err="1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nguyên</a:t>
              </a:r>
              <a:r>
                <a:rPr lang="en-US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c</a:t>
              </a:r>
              <a:r>
                <a:rPr lang="en" sz="14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ùng dấu</a:t>
              </a:r>
              <a:endParaRPr sz="14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" name="Google Shape;391;p19">
              <a:extLst>
                <a:ext uri="{FF2B5EF4-FFF2-40B4-BE49-F238E27FC236}">
                  <a16:creationId xmlns:a16="http://schemas.microsoft.com/office/drawing/2014/main" id="{0DA1C5C8-572C-4ED6-AB25-FC38EC9ADCDE}"/>
                </a:ext>
              </a:extLst>
            </p:cNvPr>
            <p:cNvSpPr txBox="1"/>
            <p:nvPr/>
          </p:nvSpPr>
          <p:spPr>
            <a:xfrm>
              <a:off x="1071825" y="3005788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PHÉP CHIA CÁC SỐ NGUYÊN</a:t>
              </a:r>
              <a:endParaRPr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37BC2AA-EEA3-49E0-A0FE-8D8077D3F50E}"/>
              </a:ext>
            </a:extLst>
          </p:cNvPr>
          <p:cNvSpPr txBox="1"/>
          <p:nvPr/>
        </p:nvSpPr>
        <p:spPr>
          <a:xfrm>
            <a:off x="12795" y="3146061"/>
            <a:ext cx="3954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Arial" panose="020B0604020202020204" pitchFamily="34" charset="0"/>
              </a:rPr>
              <a:t>SƠ ĐỒ TÓM TẮT CHƯƠNG II</a:t>
            </a:r>
          </a:p>
        </p:txBody>
      </p:sp>
    </p:spTree>
    <p:extLst>
      <p:ext uri="{BB962C8B-B14F-4D97-AF65-F5344CB8AC3E}">
        <p14:creationId xmlns:p14="http://schemas.microsoft.com/office/powerpoint/2010/main" val="238370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57" y="-145143"/>
            <a:ext cx="12703348" cy="728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90" y="4499708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326" y="5283934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190" y="5283934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90" y="5283934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0" y="5283934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89025" y="5248235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090" y="3633711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10207682" y="3783660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70238" y="927911"/>
            <a:ext cx="7589128" cy="687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7879" y="1201286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198313" y="3197925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88" y="-885092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05255" y="1258112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712" y="2699154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254890" y="5959983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69E5CA-DC0B-4621-B930-6DB3FA4F494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57" y="-86692"/>
            <a:ext cx="1848827" cy="8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1" y="-141876"/>
            <a:ext cx="12661538" cy="72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18" y="630911"/>
            <a:ext cx="10499353" cy="65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090987" y="2148705"/>
            <a:ext cx="775627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2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r>
              <a:rPr lang="en-US" sz="2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HD: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054" y="6293021"/>
            <a:ext cx="1574403" cy="68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C1CF02-962B-4146-8ABF-81FE1E07F1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57" y="-86692"/>
            <a:ext cx="1848827" cy="8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820</Words>
  <Application>Microsoft Office PowerPoint</Application>
  <PresentationFormat>Widescreen</PresentationFormat>
  <Paragraphs>116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Cambria Math</vt:lpstr>
      <vt:lpstr>Roboto</vt:lpstr>
      <vt:lpstr>Fira Sans Extra Condensed</vt:lpstr>
      <vt:lpstr>Calibri</vt:lpstr>
      <vt:lpstr>UTM Avo</vt:lpstr>
      <vt:lpstr>Arial</vt:lpstr>
      <vt:lpstr>Office Theme</vt:lpstr>
      <vt:lpstr>Tuần 16 Bài tập cuối chương II – Tiết 2</vt:lpstr>
      <vt:lpstr>HƯỚNG DẪN SỬ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288</cp:revision>
  <dcterms:created xsi:type="dcterms:W3CDTF">2021-11-01T08:16:43Z</dcterms:created>
  <dcterms:modified xsi:type="dcterms:W3CDTF">2022-01-22T02:41:12Z</dcterms:modified>
</cp:coreProperties>
</file>