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0" r:id="rId2"/>
    <p:sldMasterId id="2147483672" r:id="rId3"/>
  </p:sldMasterIdLst>
  <p:notesMasterIdLst>
    <p:notesMasterId r:id="rId34"/>
  </p:notesMasterIdLst>
  <p:sldIdLst>
    <p:sldId id="256" r:id="rId4"/>
    <p:sldId id="257" r:id="rId5"/>
    <p:sldId id="276" r:id="rId6"/>
    <p:sldId id="287" r:id="rId7"/>
    <p:sldId id="286" r:id="rId8"/>
    <p:sldId id="288" r:id="rId9"/>
    <p:sldId id="289" r:id="rId10"/>
    <p:sldId id="290" r:id="rId11"/>
    <p:sldId id="291" r:id="rId12"/>
    <p:sldId id="292" r:id="rId13"/>
    <p:sldId id="293" r:id="rId14"/>
    <p:sldId id="294" r:id="rId15"/>
    <p:sldId id="295" r:id="rId16"/>
    <p:sldId id="296" r:id="rId17"/>
    <p:sldId id="298" r:id="rId18"/>
    <p:sldId id="299" r:id="rId19"/>
    <p:sldId id="297" r:id="rId20"/>
    <p:sldId id="300" r:id="rId21"/>
    <p:sldId id="301" r:id="rId22"/>
    <p:sldId id="261" r:id="rId23"/>
    <p:sldId id="282" r:id="rId24"/>
    <p:sldId id="302" r:id="rId25"/>
    <p:sldId id="303" r:id="rId26"/>
    <p:sldId id="269" r:id="rId27"/>
    <p:sldId id="283" r:id="rId28"/>
    <p:sldId id="304" r:id="rId29"/>
    <p:sldId id="272" r:id="rId30"/>
    <p:sldId id="285" r:id="rId31"/>
    <p:sldId id="267" r:id="rId32"/>
    <p:sldId id="275" r:id="rId33"/>
  </p:sldIdLst>
  <p:sldSz cx="4800600" cy="2700338"/>
  <p:notesSz cx="6858000" cy="9144000"/>
  <p:embeddedFontLst>
    <p:embeddedFont>
      <p:font typeface="Calibri" panose="020F0502020204030204" pitchFamily="34" charset="0"/>
      <p:regular r:id="rId35"/>
      <p:bold r:id="rId36"/>
      <p:italic r:id="rId37"/>
      <p:boldItalic r:id="rId38"/>
    </p:embeddedFont>
    <p:embeddedFont>
      <p:font typeface="UTM Avo" panose="02040603050506020204" pitchFamily="18" charset="0"/>
      <p:regular r:id="rId39"/>
      <p:bold r:id="rId40"/>
      <p:italic r:id="rId41"/>
      <p:boldItalic r:id="rId42"/>
    </p:embeddedFont>
  </p:embeddedFontLst>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ynt" initials="Thuynt" lastIdx="1" clrIdx="0">
    <p:extLst>
      <p:ext uri="{19B8F6BF-5375-455C-9EA6-DF929625EA0E}">
        <p15:presenceInfo xmlns:p15="http://schemas.microsoft.com/office/powerpoint/2012/main" userId="Thuy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37" autoAdjust="0"/>
    <p:restoredTop sz="94660"/>
  </p:normalViewPr>
  <p:slideViewPr>
    <p:cSldViewPr snapToGrid="0">
      <p:cViewPr varScale="1">
        <p:scale>
          <a:sx n="258" d="100"/>
          <a:sy n="258" d="100"/>
        </p:scale>
        <p:origin x="1014"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83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60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98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59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00075" y="441930"/>
            <a:ext cx="3600450" cy="9401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236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600075" y="1418303"/>
            <a:ext cx="3600450" cy="6519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94"/>
              </a:spcBef>
              <a:spcAft>
                <a:spcPts val="0"/>
              </a:spcAft>
              <a:buClr>
                <a:schemeClr val="dk1"/>
              </a:buClr>
              <a:buSzPts val="2400"/>
              <a:buNone/>
              <a:defRPr sz="945"/>
            </a:lvl1pPr>
            <a:lvl2pPr lvl="1" algn="ctr">
              <a:lnSpc>
                <a:spcPct val="90000"/>
              </a:lnSpc>
              <a:spcBef>
                <a:spcPts val="197"/>
              </a:spcBef>
              <a:spcAft>
                <a:spcPts val="0"/>
              </a:spcAft>
              <a:buClr>
                <a:schemeClr val="dk1"/>
              </a:buClr>
              <a:buSzPts val="2000"/>
              <a:buNone/>
              <a:defRPr sz="788"/>
            </a:lvl2pPr>
            <a:lvl3pPr lvl="2" algn="ctr">
              <a:lnSpc>
                <a:spcPct val="90000"/>
              </a:lnSpc>
              <a:spcBef>
                <a:spcPts val="197"/>
              </a:spcBef>
              <a:spcAft>
                <a:spcPts val="0"/>
              </a:spcAft>
              <a:buClr>
                <a:schemeClr val="dk1"/>
              </a:buClr>
              <a:buSzPts val="1800"/>
              <a:buNone/>
              <a:defRPr sz="709"/>
            </a:lvl3pPr>
            <a:lvl4pPr lvl="3" algn="ctr">
              <a:lnSpc>
                <a:spcPct val="90000"/>
              </a:lnSpc>
              <a:spcBef>
                <a:spcPts val="197"/>
              </a:spcBef>
              <a:spcAft>
                <a:spcPts val="0"/>
              </a:spcAft>
              <a:buClr>
                <a:schemeClr val="dk1"/>
              </a:buClr>
              <a:buSzPts val="1600"/>
              <a:buNone/>
              <a:defRPr sz="630"/>
            </a:lvl4pPr>
            <a:lvl5pPr lvl="4" algn="ctr">
              <a:lnSpc>
                <a:spcPct val="90000"/>
              </a:lnSpc>
              <a:spcBef>
                <a:spcPts val="197"/>
              </a:spcBef>
              <a:spcAft>
                <a:spcPts val="0"/>
              </a:spcAft>
              <a:buClr>
                <a:schemeClr val="dk1"/>
              </a:buClr>
              <a:buSzPts val="1600"/>
              <a:buNone/>
              <a:defRPr sz="630"/>
            </a:lvl5pPr>
            <a:lvl6pPr lvl="5" algn="ctr">
              <a:lnSpc>
                <a:spcPct val="90000"/>
              </a:lnSpc>
              <a:spcBef>
                <a:spcPts val="197"/>
              </a:spcBef>
              <a:spcAft>
                <a:spcPts val="0"/>
              </a:spcAft>
              <a:buClr>
                <a:schemeClr val="dk1"/>
              </a:buClr>
              <a:buSzPts val="1600"/>
              <a:buNone/>
              <a:defRPr sz="630"/>
            </a:lvl6pPr>
            <a:lvl7pPr lvl="6" algn="ctr">
              <a:lnSpc>
                <a:spcPct val="90000"/>
              </a:lnSpc>
              <a:spcBef>
                <a:spcPts val="197"/>
              </a:spcBef>
              <a:spcAft>
                <a:spcPts val="0"/>
              </a:spcAft>
              <a:buClr>
                <a:schemeClr val="dk1"/>
              </a:buClr>
              <a:buSzPts val="1600"/>
              <a:buNone/>
              <a:defRPr sz="630"/>
            </a:lvl7pPr>
            <a:lvl8pPr lvl="7" algn="ctr">
              <a:lnSpc>
                <a:spcPct val="90000"/>
              </a:lnSpc>
              <a:spcBef>
                <a:spcPts val="197"/>
              </a:spcBef>
              <a:spcAft>
                <a:spcPts val="0"/>
              </a:spcAft>
              <a:buClr>
                <a:schemeClr val="dk1"/>
              </a:buClr>
              <a:buSzPts val="1600"/>
              <a:buNone/>
              <a:defRPr sz="630"/>
            </a:lvl8pPr>
            <a:lvl9pPr lvl="8" algn="ctr">
              <a:lnSpc>
                <a:spcPct val="90000"/>
              </a:lnSpc>
              <a:spcBef>
                <a:spcPts val="197"/>
              </a:spcBef>
              <a:spcAft>
                <a:spcPts val="0"/>
              </a:spcAft>
              <a:buClr>
                <a:schemeClr val="dk1"/>
              </a:buClr>
              <a:buSzPts val="1600"/>
              <a:buNone/>
              <a:defRPr sz="630"/>
            </a:lvl9pPr>
          </a:lstStyle>
          <a:p>
            <a:r>
              <a:rPr lang="en-US"/>
              <a:t>Click to edit Master subtitle style</a:t>
            </a:r>
            <a:endParaRPr/>
          </a:p>
        </p:txBody>
      </p:sp>
      <p:sp>
        <p:nvSpPr>
          <p:cNvPr id="14" name="Google Shape;14;p2"/>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1543630" y="-494749"/>
            <a:ext cx="1713340" cy="4140518"/>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808788" y="770409"/>
            <a:ext cx="2288412" cy="1035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708526" y="-234717"/>
            <a:ext cx="2288412" cy="3045381"/>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00075" y="441930"/>
            <a:ext cx="3600450" cy="9401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236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600075" y="1418303"/>
            <a:ext cx="3600450" cy="6519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94"/>
              </a:spcBef>
              <a:spcAft>
                <a:spcPts val="0"/>
              </a:spcAft>
              <a:buClr>
                <a:schemeClr val="dk1"/>
              </a:buClr>
              <a:buSzPts val="2400"/>
              <a:buNone/>
              <a:defRPr sz="945"/>
            </a:lvl1pPr>
            <a:lvl2pPr lvl="1" algn="ctr">
              <a:lnSpc>
                <a:spcPct val="90000"/>
              </a:lnSpc>
              <a:spcBef>
                <a:spcPts val="197"/>
              </a:spcBef>
              <a:spcAft>
                <a:spcPts val="0"/>
              </a:spcAft>
              <a:buClr>
                <a:schemeClr val="dk1"/>
              </a:buClr>
              <a:buSzPts val="2000"/>
              <a:buNone/>
              <a:defRPr sz="788"/>
            </a:lvl2pPr>
            <a:lvl3pPr lvl="2" algn="ctr">
              <a:lnSpc>
                <a:spcPct val="90000"/>
              </a:lnSpc>
              <a:spcBef>
                <a:spcPts val="197"/>
              </a:spcBef>
              <a:spcAft>
                <a:spcPts val="0"/>
              </a:spcAft>
              <a:buClr>
                <a:schemeClr val="dk1"/>
              </a:buClr>
              <a:buSzPts val="1800"/>
              <a:buNone/>
              <a:defRPr sz="709"/>
            </a:lvl3pPr>
            <a:lvl4pPr lvl="3" algn="ctr">
              <a:lnSpc>
                <a:spcPct val="90000"/>
              </a:lnSpc>
              <a:spcBef>
                <a:spcPts val="197"/>
              </a:spcBef>
              <a:spcAft>
                <a:spcPts val="0"/>
              </a:spcAft>
              <a:buClr>
                <a:schemeClr val="dk1"/>
              </a:buClr>
              <a:buSzPts val="1600"/>
              <a:buNone/>
              <a:defRPr sz="630"/>
            </a:lvl4pPr>
            <a:lvl5pPr lvl="4" algn="ctr">
              <a:lnSpc>
                <a:spcPct val="90000"/>
              </a:lnSpc>
              <a:spcBef>
                <a:spcPts val="197"/>
              </a:spcBef>
              <a:spcAft>
                <a:spcPts val="0"/>
              </a:spcAft>
              <a:buClr>
                <a:schemeClr val="dk1"/>
              </a:buClr>
              <a:buSzPts val="1600"/>
              <a:buNone/>
              <a:defRPr sz="630"/>
            </a:lvl5pPr>
            <a:lvl6pPr lvl="5" algn="ctr">
              <a:lnSpc>
                <a:spcPct val="90000"/>
              </a:lnSpc>
              <a:spcBef>
                <a:spcPts val="197"/>
              </a:spcBef>
              <a:spcAft>
                <a:spcPts val="0"/>
              </a:spcAft>
              <a:buClr>
                <a:schemeClr val="dk1"/>
              </a:buClr>
              <a:buSzPts val="1600"/>
              <a:buNone/>
              <a:defRPr sz="630"/>
            </a:lvl6pPr>
            <a:lvl7pPr lvl="6" algn="ctr">
              <a:lnSpc>
                <a:spcPct val="90000"/>
              </a:lnSpc>
              <a:spcBef>
                <a:spcPts val="197"/>
              </a:spcBef>
              <a:spcAft>
                <a:spcPts val="0"/>
              </a:spcAft>
              <a:buClr>
                <a:schemeClr val="dk1"/>
              </a:buClr>
              <a:buSzPts val="1600"/>
              <a:buNone/>
              <a:defRPr sz="630"/>
            </a:lvl7pPr>
            <a:lvl8pPr lvl="7" algn="ctr">
              <a:lnSpc>
                <a:spcPct val="90000"/>
              </a:lnSpc>
              <a:spcBef>
                <a:spcPts val="197"/>
              </a:spcBef>
              <a:spcAft>
                <a:spcPts val="0"/>
              </a:spcAft>
              <a:buClr>
                <a:schemeClr val="dk1"/>
              </a:buClr>
              <a:buSzPts val="1600"/>
              <a:buNone/>
              <a:defRPr sz="630"/>
            </a:lvl8pPr>
            <a:lvl9pPr lvl="8" algn="ctr">
              <a:lnSpc>
                <a:spcPct val="90000"/>
              </a:lnSpc>
              <a:spcBef>
                <a:spcPts val="197"/>
              </a:spcBef>
              <a:spcAft>
                <a:spcPts val="0"/>
              </a:spcAft>
              <a:buClr>
                <a:schemeClr val="dk1"/>
              </a:buClr>
              <a:buSzPts val="1600"/>
              <a:buNone/>
              <a:defRPr sz="630"/>
            </a:lvl9pPr>
          </a:lstStyle>
          <a:p>
            <a:endParaRPr/>
          </a:p>
        </p:txBody>
      </p:sp>
      <p:sp>
        <p:nvSpPr>
          <p:cNvPr id="14" name="Google Shape;14;p2"/>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814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4680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30041" y="718840"/>
            <a:ext cx="4140518"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0844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27541" y="673210"/>
            <a:ext cx="4140518" cy="11232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236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27541" y="1807101"/>
            <a:ext cx="4140518" cy="590699"/>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rgbClr val="888888"/>
              </a:buClr>
              <a:buSzPts val="2400"/>
              <a:buNone/>
              <a:defRPr sz="945">
                <a:solidFill>
                  <a:srgbClr val="888888"/>
                </a:solidFill>
              </a:defRPr>
            </a:lvl1pPr>
            <a:lvl2pPr marL="360091" lvl="1" indent="-90023" algn="l">
              <a:lnSpc>
                <a:spcPct val="90000"/>
              </a:lnSpc>
              <a:spcBef>
                <a:spcPts val="197"/>
              </a:spcBef>
              <a:spcAft>
                <a:spcPts val="0"/>
              </a:spcAft>
              <a:buClr>
                <a:srgbClr val="888888"/>
              </a:buClr>
              <a:buSzPts val="2000"/>
              <a:buNone/>
              <a:defRPr sz="788">
                <a:solidFill>
                  <a:srgbClr val="888888"/>
                </a:solidFill>
              </a:defRPr>
            </a:lvl2pPr>
            <a:lvl3pPr marL="540136" lvl="2" indent="-90023" algn="l">
              <a:lnSpc>
                <a:spcPct val="90000"/>
              </a:lnSpc>
              <a:spcBef>
                <a:spcPts val="197"/>
              </a:spcBef>
              <a:spcAft>
                <a:spcPts val="0"/>
              </a:spcAft>
              <a:buClr>
                <a:srgbClr val="888888"/>
              </a:buClr>
              <a:buSzPts val="1800"/>
              <a:buNone/>
              <a:defRPr sz="709">
                <a:solidFill>
                  <a:srgbClr val="888888"/>
                </a:solidFill>
              </a:defRPr>
            </a:lvl3pPr>
            <a:lvl4pPr marL="720181" lvl="3" indent="-90023" algn="l">
              <a:lnSpc>
                <a:spcPct val="90000"/>
              </a:lnSpc>
              <a:spcBef>
                <a:spcPts val="197"/>
              </a:spcBef>
              <a:spcAft>
                <a:spcPts val="0"/>
              </a:spcAft>
              <a:buClr>
                <a:srgbClr val="888888"/>
              </a:buClr>
              <a:buSzPts val="1600"/>
              <a:buNone/>
              <a:defRPr sz="630">
                <a:solidFill>
                  <a:srgbClr val="888888"/>
                </a:solidFill>
              </a:defRPr>
            </a:lvl4pPr>
            <a:lvl5pPr marL="900227" lvl="4" indent="-90023" algn="l">
              <a:lnSpc>
                <a:spcPct val="90000"/>
              </a:lnSpc>
              <a:spcBef>
                <a:spcPts val="197"/>
              </a:spcBef>
              <a:spcAft>
                <a:spcPts val="0"/>
              </a:spcAft>
              <a:buClr>
                <a:srgbClr val="888888"/>
              </a:buClr>
              <a:buSzPts val="1600"/>
              <a:buNone/>
              <a:defRPr sz="630">
                <a:solidFill>
                  <a:srgbClr val="888888"/>
                </a:solidFill>
              </a:defRPr>
            </a:lvl5pPr>
            <a:lvl6pPr marL="1080272" lvl="5" indent="-90023" algn="l">
              <a:lnSpc>
                <a:spcPct val="90000"/>
              </a:lnSpc>
              <a:spcBef>
                <a:spcPts val="197"/>
              </a:spcBef>
              <a:spcAft>
                <a:spcPts val="0"/>
              </a:spcAft>
              <a:buClr>
                <a:srgbClr val="888888"/>
              </a:buClr>
              <a:buSzPts val="1600"/>
              <a:buNone/>
              <a:defRPr sz="630">
                <a:solidFill>
                  <a:srgbClr val="888888"/>
                </a:solidFill>
              </a:defRPr>
            </a:lvl6pPr>
            <a:lvl7pPr marL="1260318" lvl="6" indent="-90023" algn="l">
              <a:lnSpc>
                <a:spcPct val="90000"/>
              </a:lnSpc>
              <a:spcBef>
                <a:spcPts val="197"/>
              </a:spcBef>
              <a:spcAft>
                <a:spcPts val="0"/>
              </a:spcAft>
              <a:buClr>
                <a:srgbClr val="888888"/>
              </a:buClr>
              <a:buSzPts val="1600"/>
              <a:buNone/>
              <a:defRPr sz="630">
                <a:solidFill>
                  <a:srgbClr val="888888"/>
                </a:solidFill>
              </a:defRPr>
            </a:lvl7pPr>
            <a:lvl8pPr marL="1440363" lvl="7" indent="-90023" algn="l">
              <a:lnSpc>
                <a:spcPct val="90000"/>
              </a:lnSpc>
              <a:spcBef>
                <a:spcPts val="197"/>
              </a:spcBef>
              <a:spcAft>
                <a:spcPts val="0"/>
              </a:spcAft>
              <a:buClr>
                <a:srgbClr val="888888"/>
              </a:buClr>
              <a:buSzPts val="1600"/>
              <a:buNone/>
              <a:defRPr sz="630">
                <a:solidFill>
                  <a:srgbClr val="888888"/>
                </a:solidFill>
              </a:defRPr>
            </a:lvl8pPr>
            <a:lvl9pPr marL="1620408" lvl="8" indent="-90023" algn="l">
              <a:lnSpc>
                <a:spcPct val="90000"/>
              </a:lnSpc>
              <a:spcBef>
                <a:spcPts val="197"/>
              </a:spcBef>
              <a:spcAft>
                <a:spcPts val="0"/>
              </a:spcAft>
              <a:buClr>
                <a:srgbClr val="888888"/>
              </a:buClr>
              <a:buSzPts val="1600"/>
              <a:buNone/>
              <a:defRPr sz="630">
                <a:solidFill>
                  <a:srgbClr val="888888"/>
                </a:solidFill>
              </a:defRPr>
            </a:lvl9pPr>
          </a:lstStyle>
          <a:p>
            <a:endParaRPr/>
          </a:p>
        </p:txBody>
      </p:sp>
      <p:sp>
        <p:nvSpPr>
          <p:cNvPr id="30" name="Google Shape;30;p5"/>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785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30041" y="718840"/>
            <a:ext cx="2040255"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2430304" y="718840"/>
            <a:ext cx="2040255"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198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30666"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30667" y="661958"/>
            <a:ext cx="2030879" cy="324415"/>
          </a:xfrm>
          <a:prstGeom prst="rect">
            <a:avLst/>
          </a:prstGeom>
          <a:noFill/>
          <a:ln>
            <a:noFill/>
          </a:ln>
        </p:spPr>
        <p:txBody>
          <a:bodyPr spcFirstLastPara="1" wrap="square" lIns="91425" tIns="45700" rIns="91425" bIns="45700" anchor="b" anchorCtr="0">
            <a:normAutofit/>
          </a:bodyPr>
          <a:lstStyle>
            <a:lvl1pPr marL="180045" lvl="0" indent="-90023" algn="l">
              <a:lnSpc>
                <a:spcPct val="90000"/>
              </a:lnSpc>
              <a:spcBef>
                <a:spcPts val="394"/>
              </a:spcBef>
              <a:spcAft>
                <a:spcPts val="0"/>
              </a:spcAft>
              <a:buClr>
                <a:schemeClr val="dk1"/>
              </a:buClr>
              <a:buSzPts val="2400"/>
              <a:buNone/>
              <a:defRPr sz="945" b="1"/>
            </a:lvl1pPr>
            <a:lvl2pPr marL="360091" lvl="1" indent="-90023" algn="l">
              <a:lnSpc>
                <a:spcPct val="90000"/>
              </a:lnSpc>
              <a:spcBef>
                <a:spcPts val="197"/>
              </a:spcBef>
              <a:spcAft>
                <a:spcPts val="0"/>
              </a:spcAft>
              <a:buClr>
                <a:schemeClr val="dk1"/>
              </a:buClr>
              <a:buSzPts val="2000"/>
              <a:buNone/>
              <a:defRPr sz="788" b="1"/>
            </a:lvl2pPr>
            <a:lvl3pPr marL="540136" lvl="2" indent="-90023" algn="l">
              <a:lnSpc>
                <a:spcPct val="90000"/>
              </a:lnSpc>
              <a:spcBef>
                <a:spcPts val="197"/>
              </a:spcBef>
              <a:spcAft>
                <a:spcPts val="0"/>
              </a:spcAft>
              <a:buClr>
                <a:schemeClr val="dk1"/>
              </a:buClr>
              <a:buSzPts val="1800"/>
              <a:buNone/>
              <a:defRPr sz="709" b="1"/>
            </a:lvl3pPr>
            <a:lvl4pPr marL="720181" lvl="3" indent="-90023" algn="l">
              <a:lnSpc>
                <a:spcPct val="90000"/>
              </a:lnSpc>
              <a:spcBef>
                <a:spcPts val="197"/>
              </a:spcBef>
              <a:spcAft>
                <a:spcPts val="0"/>
              </a:spcAft>
              <a:buClr>
                <a:schemeClr val="dk1"/>
              </a:buClr>
              <a:buSzPts val="1600"/>
              <a:buNone/>
              <a:defRPr sz="630" b="1"/>
            </a:lvl4pPr>
            <a:lvl5pPr marL="900227" lvl="4" indent="-90023" algn="l">
              <a:lnSpc>
                <a:spcPct val="90000"/>
              </a:lnSpc>
              <a:spcBef>
                <a:spcPts val="197"/>
              </a:spcBef>
              <a:spcAft>
                <a:spcPts val="0"/>
              </a:spcAft>
              <a:buClr>
                <a:schemeClr val="dk1"/>
              </a:buClr>
              <a:buSzPts val="1600"/>
              <a:buNone/>
              <a:defRPr sz="630" b="1"/>
            </a:lvl5pPr>
            <a:lvl6pPr marL="1080272" lvl="5" indent="-90023" algn="l">
              <a:lnSpc>
                <a:spcPct val="90000"/>
              </a:lnSpc>
              <a:spcBef>
                <a:spcPts val="197"/>
              </a:spcBef>
              <a:spcAft>
                <a:spcPts val="0"/>
              </a:spcAft>
              <a:buClr>
                <a:schemeClr val="dk1"/>
              </a:buClr>
              <a:buSzPts val="1600"/>
              <a:buNone/>
              <a:defRPr sz="630" b="1"/>
            </a:lvl6pPr>
            <a:lvl7pPr marL="1260318" lvl="6" indent="-90023" algn="l">
              <a:lnSpc>
                <a:spcPct val="90000"/>
              </a:lnSpc>
              <a:spcBef>
                <a:spcPts val="197"/>
              </a:spcBef>
              <a:spcAft>
                <a:spcPts val="0"/>
              </a:spcAft>
              <a:buClr>
                <a:schemeClr val="dk1"/>
              </a:buClr>
              <a:buSzPts val="1600"/>
              <a:buNone/>
              <a:defRPr sz="630" b="1"/>
            </a:lvl7pPr>
            <a:lvl8pPr marL="1440363" lvl="7" indent="-90023" algn="l">
              <a:lnSpc>
                <a:spcPct val="90000"/>
              </a:lnSpc>
              <a:spcBef>
                <a:spcPts val="197"/>
              </a:spcBef>
              <a:spcAft>
                <a:spcPts val="0"/>
              </a:spcAft>
              <a:buClr>
                <a:schemeClr val="dk1"/>
              </a:buClr>
              <a:buSzPts val="1600"/>
              <a:buNone/>
              <a:defRPr sz="630" b="1"/>
            </a:lvl8pPr>
            <a:lvl9pPr marL="1620408" lvl="8" indent="-90023" algn="l">
              <a:lnSpc>
                <a:spcPct val="90000"/>
              </a:lnSpc>
              <a:spcBef>
                <a:spcPts val="197"/>
              </a:spcBef>
              <a:spcAft>
                <a:spcPts val="0"/>
              </a:spcAft>
              <a:buClr>
                <a:schemeClr val="dk1"/>
              </a:buClr>
              <a:buSzPts val="1600"/>
              <a:buNone/>
              <a:defRPr sz="630" b="1"/>
            </a:lvl9pPr>
          </a:lstStyle>
          <a:p>
            <a:endParaRPr/>
          </a:p>
        </p:txBody>
      </p:sp>
      <p:sp>
        <p:nvSpPr>
          <p:cNvPr id="43" name="Google Shape;43;p7"/>
          <p:cNvSpPr txBox="1">
            <a:spLocks noGrp="1"/>
          </p:cNvSpPr>
          <p:nvPr>
            <p:ph type="body" idx="2"/>
          </p:nvPr>
        </p:nvSpPr>
        <p:spPr>
          <a:xfrm>
            <a:off x="330667" y="986373"/>
            <a:ext cx="2030879" cy="1450807"/>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2430304" y="661958"/>
            <a:ext cx="2040880" cy="324415"/>
          </a:xfrm>
          <a:prstGeom prst="rect">
            <a:avLst/>
          </a:prstGeom>
          <a:noFill/>
          <a:ln>
            <a:noFill/>
          </a:ln>
        </p:spPr>
        <p:txBody>
          <a:bodyPr spcFirstLastPara="1" wrap="square" lIns="91425" tIns="45700" rIns="91425" bIns="45700" anchor="b" anchorCtr="0">
            <a:normAutofit/>
          </a:bodyPr>
          <a:lstStyle>
            <a:lvl1pPr marL="180045" lvl="0" indent="-90023" algn="l">
              <a:lnSpc>
                <a:spcPct val="90000"/>
              </a:lnSpc>
              <a:spcBef>
                <a:spcPts val="394"/>
              </a:spcBef>
              <a:spcAft>
                <a:spcPts val="0"/>
              </a:spcAft>
              <a:buClr>
                <a:schemeClr val="dk1"/>
              </a:buClr>
              <a:buSzPts val="2400"/>
              <a:buNone/>
              <a:defRPr sz="945" b="1"/>
            </a:lvl1pPr>
            <a:lvl2pPr marL="360091" lvl="1" indent="-90023" algn="l">
              <a:lnSpc>
                <a:spcPct val="90000"/>
              </a:lnSpc>
              <a:spcBef>
                <a:spcPts val="197"/>
              </a:spcBef>
              <a:spcAft>
                <a:spcPts val="0"/>
              </a:spcAft>
              <a:buClr>
                <a:schemeClr val="dk1"/>
              </a:buClr>
              <a:buSzPts val="2000"/>
              <a:buNone/>
              <a:defRPr sz="788" b="1"/>
            </a:lvl2pPr>
            <a:lvl3pPr marL="540136" lvl="2" indent="-90023" algn="l">
              <a:lnSpc>
                <a:spcPct val="90000"/>
              </a:lnSpc>
              <a:spcBef>
                <a:spcPts val="197"/>
              </a:spcBef>
              <a:spcAft>
                <a:spcPts val="0"/>
              </a:spcAft>
              <a:buClr>
                <a:schemeClr val="dk1"/>
              </a:buClr>
              <a:buSzPts val="1800"/>
              <a:buNone/>
              <a:defRPr sz="709" b="1"/>
            </a:lvl3pPr>
            <a:lvl4pPr marL="720181" lvl="3" indent="-90023" algn="l">
              <a:lnSpc>
                <a:spcPct val="90000"/>
              </a:lnSpc>
              <a:spcBef>
                <a:spcPts val="197"/>
              </a:spcBef>
              <a:spcAft>
                <a:spcPts val="0"/>
              </a:spcAft>
              <a:buClr>
                <a:schemeClr val="dk1"/>
              </a:buClr>
              <a:buSzPts val="1600"/>
              <a:buNone/>
              <a:defRPr sz="630" b="1"/>
            </a:lvl4pPr>
            <a:lvl5pPr marL="900227" lvl="4" indent="-90023" algn="l">
              <a:lnSpc>
                <a:spcPct val="90000"/>
              </a:lnSpc>
              <a:spcBef>
                <a:spcPts val="197"/>
              </a:spcBef>
              <a:spcAft>
                <a:spcPts val="0"/>
              </a:spcAft>
              <a:buClr>
                <a:schemeClr val="dk1"/>
              </a:buClr>
              <a:buSzPts val="1600"/>
              <a:buNone/>
              <a:defRPr sz="630" b="1"/>
            </a:lvl5pPr>
            <a:lvl6pPr marL="1080272" lvl="5" indent="-90023" algn="l">
              <a:lnSpc>
                <a:spcPct val="90000"/>
              </a:lnSpc>
              <a:spcBef>
                <a:spcPts val="197"/>
              </a:spcBef>
              <a:spcAft>
                <a:spcPts val="0"/>
              </a:spcAft>
              <a:buClr>
                <a:schemeClr val="dk1"/>
              </a:buClr>
              <a:buSzPts val="1600"/>
              <a:buNone/>
              <a:defRPr sz="630" b="1"/>
            </a:lvl6pPr>
            <a:lvl7pPr marL="1260318" lvl="6" indent="-90023" algn="l">
              <a:lnSpc>
                <a:spcPct val="90000"/>
              </a:lnSpc>
              <a:spcBef>
                <a:spcPts val="197"/>
              </a:spcBef>
              <a:spcAft>
                <a:spcPts val="0"/>
              </a:spcAft>
              <a:buClr>
                <a:schemeClr val="dk1"/>
              </a:buClr>
              <a:buSzPts val="1600"/>
              <a:buNone/>
              <a:defRPr sz="630" b="1"/>
            </a:lvl7pPr>
            <a:lvl8pPr marL="1440363" lvl="7" indent="-90023" algn="l">
              <a:lnSpc>
                <a:spcPct val="90000"/>
              </a:lnSpc>
              <a:spcBef>
                <a:spcPts val="197"/>
              </a:spcBef>
              <a:spcAft>
                <a:spcPts val="0"/>
              </a:spcAft>
              <a:buClr>
                <a:schemeClr val="dk1"/>
              </a:buClr>
              <a:buSzPts val="1600"/>
              <a:buNone/>
              <a:defRPr sz="630" b="1"/>
            </a:lvl8pPr>
            <a:lvl9pPr marL="1620408" lvl="8" indent="-90023" algn="l">
              <a:lnSpc>
                <a:spcPct val="90000"/>
              </a:lnSpc>
              <a:spcBef>
                <a:spcPts val="197"/>
              </a:spcBef>
              <a:spcAft>
                <a:spcPts val="0"/>
              </a:spcAft>
              <a:buClr>
                <a:schemeClr val="dk1"/>
              </a:buClr>
              <a:buSzPts val="1600"/>
              <a:buNone/>
              <a:defRPr sz="630" b="1"/>
            </a:lvl9pPr>
          </a:lstStyle>
          <a:p>
            <a:endParaRPr/>
          </a:p>
        </p:txBody>
      </p:sp>
      <p:sp>
        <p:nvSpPr>
          <p:cNvPr id="45" name="Google Shape;45;p7"/>
          <p:cNvSpPr txBox="1">
            <a:spLocks noGrp="1"/>
          </p:cNvSpPr>
          <p:nvPr>
            <p:ph type="body" idx="4"/>
          </p:nvPr>
        </p:nvSpPr>
        <p:spPr>
          <a:xfrm>
            <a:off x="2430304" y="986373"/>
            <a:ext cx="2040880" cy="1450807"/>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284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3358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30667" y="180022"/>
            <a:ext cx="1548318" cy="6300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2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040880" y="388799"/>
            <a:ext cx="2430304" cy="1918990"/>
          </a:xfrm>
          <a:prstGeom prst="rect">
            <a:avLst/>
          </a:prstGeom>
          <a:noFill/>
          <a:ln>
            <a:noFill/>
          </a:ln>
        </p:spPr>
        <p:txBody>
          <a:bodyPr spcFirstLastPara="1" wrap="square" lIns="91425" tIns="45700" rIns="91425" bIns="45700" anchor="t" anchorCtr="0">
            <a:normAutofit/>
          </a:bodyPr>
          <a:lstStyle>
            <a:lvl1pPr marL="180045" lvl="0" indent="-170043" algn="l">
              <a:lnSpc>
                <a:spcPct val="90000"/>
              </a:lnSpc>
              <a:spcBef>
                <a:spcPts val="394"/>
              </a:spcBef>
              <a:spcAft>
                <a:spcPts val="0"/>
              </a:spcAft>
              <a:buClr>
                <a:schemeClr val="dk1"/>
              </a:buClr>
              <a:buSzPts val="3200"/>
              <a:buChar char="•"/>
              <a:defRPr sz="1260"/>
            </a:lvl1pPr>
            <a:lvl2pPr marL="360091" lvl="1" indent="-160040" algn="l">
              <a:lnSpc>
                <a:spcPct val="90000"/>
              </a:lnSpc>
              <a:spcBef>
                <a:spcPts val="197"/>
              </a:spcBef>
              <a:spcAft>
                <a:spcPts val="0"/>
              </a:spcAft>
              <a:buClr>
                <a:schemeClr val="dk1"/>
              </a:buClr>
              <a:buSzPts val="2800"/>
              <a:buChar char="•"/>
              <a:defRPr sz="1103"/>
            </a:lvl2pPr>
            <a:lvl3pPr marL="540136" lvl="2" indent="-150038" algn="l">
              <a:lnSpc>
                <a:spcPct val="90000"/>
              </a:lnSpc>
              <a:spcBef>
                <a:spcPts val="197"/>
              </a:spcBef>
              <a:spcAft>
                <a:spcPts val="0"/>
              </a:spcAft>
              <a:buClr>
                <a:schemeClr val="dk1"/>
              </a:buClr>
              <a:buSzPts val="2400"/>
              <a:buChar char="•"/>
              <a:defRPr sz="945"/>
            </a:lvl3pPr>
            <a:lvl4pPr marL="720181" lvl="3" indent="-140035" algn="l">
              <a:lnSpc>
                <a:spcPct val="90000"/>
              </a:lnSpc>
              <a:spcBef>
                <a:spcPts val="197"/>
              </a:spcBef>
              <a:spcAft>
                <a:spcPts val="0"/>
              </a:spcAft>
              <a:buClr>
                <a:schemeClr val="dk1"/>
              </a:buClr>
              <a:buSzPts val="2000"/>
              <a:buChar char="•"/>
              <a:defRPr sz="788"/>
            </a:lvl4pPr>
            <a:lvl5pPr marL="900227" lvl="4" indent="-140035" algn="l">
              <a:lnSpc>
                <a:spcPct val="90000"/>
              </a:lnSpc>
              <a:spcBef>
                <a:spcPts val="197"/>
              </a:spcBef>
              <a:spcAft>
                <a:spcPts val="0"/>
              </a:spcAft>
              <a:buClr>
                <a:schemeClr val="dk1"/>
              </a:buClr>
              <a:buSzPts val="2000"/>
              <a:buChar char="•"/>
              <a:defRPr sz="788"/>
            </a:lvl5pPr>
            <a:lvl6pPr marL="1080272" lvl="5" indent="-140035" algn="l">
              <a:lnSpc>
                <a:spcPct val="90000"/>
              </a:lnSpc>
              <a:spcBef>
                <a:spcPts val="197"/>
              </a:spcBef>
              <a:spcAft>
                <a:spcPts val="0"/>
              </a:spcAft>
              <a:buClr>
                <a:schemeClr val="dk1"/>
              </a:buClr>
              <a:buSzPts val="2000"/>
              <a:buChar char="•"/>
              <a:defRPr sz="788"/>
            </a:lvl6pPr>
            <a:lvl7pPr marL="1260318" lvl="6" indent="-140035" algn="l">
              <a:lnSpc>
                <a:spcPct val="90000"/>
              </a:lnSpc>
              <a:spcBef>
                <a:spcPts val="197"/>
              </a:spcBef>
              <a:spcAft>
                <a:spcPts val="0"/>
              </a:spcAft>
              <a:buClr>
                <a:schemeClr val="dk1"/>
              </a:buClr>
              <a:buSzPts val="2000"/>
              <a:buChar char="•"/>
              <a:defRPr sz="788"/>
            </a:lvl7pPr>
            <a:lvl8pPr marL="1440363" lvl="7" indent="-140035" algn="l">
              <a:lnSpc>
                <a:spcPct val="90000"/>
              </a:lnSpc>
              <a:spcBef>
                <a:spcPts val="197"/>
              </a:spcBef>
              <a:spcAft>
                <a:spcPts val="0"/>
              </a:spcAft>
              <a:buClr>
                <a:schemeClr val="dk1"/>
              </a:buClr>
              <a:buSzPts val="2000"/>
              <a:buChar char="•"/>
              <a:defRPr sz="788"/>
            </a:lvl8pPr>
            <a:lvl9pPr marL="1620408" lvl="8" indent="-140035" algn="l">
              <a:lnSpc>
                <a:spcPct val="90000"/>
              </a:lnSpc>
              <a:spcBef>
                <a:spcPts val="197"/>
              </a:spcBef>
              <a:spcAft>
                <a:spcPts val="0"/>
              </a:spcAft>
              <a:buClr>
                <a:schemeClr val="dk1"/>
              </a:buClr>
              <a:buSzPts val="2000"/>
              <a:buChar char="•"/>
              <a:defRPr sz="788"/>
            </a:lvl9pPr>
          </a:lstStyle>
          <a:p>
            <a:endParaRPr/>
          </a:p>
        </p:txBody>
      </p:sp>
      <p:sp>
        <p:nvSpPr>
          <p:cNvPr id="57" name="Google Shape;57;p9"/>
          <p:cNvSpPr txBox="1">
            <a:spLocks noGrp="1"/>
          </p:cNvSpPr>
          <p:nvPr>
            <p:ph type="body" idx="2"/>
          </p:nvPr>
        </p:nvSpPr>
        <p:spPr>
          <a:xfrm>
            <a:off x="330667" y="810101"/>
            <a:ext cx="1548318" cy="1500813"/>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chemeClr val="dk1"/>
              </a:buClr>
              <a:buSzPts val="1600"/>
              <a:buNone/>
              <a:defRPr sz="630"/>
            </a:lvl1pPr>
            <a:lvl2pPr marL="360091" lvl="1" indent="-90023" algn="l">
              <a:lnSpc>
                <a:spcPct val="90000"/>
              </a:lnSpc>
              <a:spcBef>
                <a:spcPts val="197"/>
              </a:spcBef>
              <a:spcAft>
                <a:spcPts val="0"/>
              </a:spcAft>
              <a:buClr>
                <a:schemeClr val="dk1"/>
              </a:buClr>
              <a:buSzPts val="1400"/>
              <a:buNone/>
              <a:defRPr sz="551"/>
            </a:lvl2pPr>
            <a:lvl3pPr marL="540136" lvl="2" indent="-90023" algn="l">
              <a:lnSpc>
                <a:spcPct val="90000"/>
              </a:lnSpc>
              <a:spcBef>
                <a:spcPts val="197"/>
              </a:spcBef>
              <a:spcAft>
                <a:spcPts val="0"/>
              </a:spcAft>
              <a:buClr>
                <a:schemeClr val="dk1"/>
              </a:buClr>
              <a:buSzPts val="1200"/>
              <a:buNone/>
              <a:defRPr sz="473"/>
            </a:lvl3pPr>
            <a:lvl4pPr marL="720181" lvl="3" indent="-90023" algn="l">
              <a:lnSpc>
                <a:spcPct val="90000"/>
              </a:lnSpc>
              <a:spcBef>
                <a:spcPts val="197"/>
              </a:spcBef>
              <a:spcAft>
                <a:spcPts val="0"/>
              </a:spcAft>
              <a:buClr>
                <a:schemeClr val="dk1"/>
              </a:buClr>
              <a:buSzPts val="1000"/>
              <a:buNone/>
              <a:defRPr sz="394"/>
            </a:lvl4pPr>
            <a:lvl5pPr marL="900227" lvl="4" indent="-90023" algn="l">
              <a:lnSpc>
                <a:spcPct val="90000"/>
              </a:lnSpc>
              <a:spcBef>
                <a:spcPts val="197"/>
              </a:spcBef>
              <a:spcAft>
                <a:spcPts val="0"/>
              </a:spcAft>
              <a:buClr>
                <a:schemeClr val="dk1"/>
              </a:buClr>
              <a:buSzPts val="1000"/>
              <a:buNone/>
              <a:defRPr sz="394"/>
            </a:lvl5pPr>
            <a:lvl6pPr marL="1080272" lvl="5" indent="-90023" algn="l">
              <a:lnSpc>
                <a:spcPct val="90000"/>
              </a:lnSpc>
              <a:spcBef>
                <a:spcPts val="197"/>
              </a:spcBef>
              <a:spcAft>
                <a:spcPts val="0"/>
              </a:spcAft>
              <a:buClr>
                <a:schemeClr val="dk1"/>
              </a:buClr>
              <a:buSzPts val="1000"/>
              <a:buNone/>
              <a:defRPr sz="394"/>
            </a:lvl6pPr>
            <a:lvl7pPr marL="1260318" lvl="6" indent="-90023" algn="l">
              <a:lnSpc>
                <a:spcPct val="90000"/>
              </a:lnSpc>
              <a:spcBef>
                <a:spcPts val="197"/>
              </a:spcBef>
              <a:spcAft>
                <a:spcPts val="0"/>
              </a:spcAft>
              <a:buClr>
                <a:schemeClr val="dk1"/>
              </a:buClr>
              <a:buSzPts val="1000"/>
              <a:buNone/>
              <a:defRPr sz="394"/>
            </a:lvl7pPr>
            <a:lvl8pPr marL="1440363" lvl="7" indent="-90023" algn="l">
              <a:lnSpc>
                <a:spcPct val="90000"/>
              </a:lnSpc>
              <a:spcBef>
                <a:spcPts val="197"/>
              </a:spcBef>
              <a:spcAft>
                <a:spcPts val="0"/>
              </a:spcAft>
              <a:buClr>
                <a:schemeClr val="dk1"/>
              </a:buClr>
              <a:buSzPts val="1000"/>
              <a:buNone/>
              <a:defRPr sz="394"/>
            </a:lvl8pPr>
            <a:lvl9pPr marL="1620408" lvl="8" indent="-90023" algn="l">
              <a:lnSpc>
                <a:spcPct val="90000"/>
              </a:lnSpc>
              <a:spcBef>
                <a:spcPts val="197"/>
              </a:spcBef>
              <a:spcAft>
                <a:spcPts val="0"/>
              </a:spcAft>
              <a:buClr>
                <a:schemeClr val="dk1"/>
              </a:buClr>
              <a:buSzPts val="1000"/>
              <a:buNone/>
              <a:defRPr sz="394"/>
            </a:lvl9pPr>
          </a:lstStyle>
          <a:p>
            <a:endParaRPr/>
          </a:p>
        </p:txBody>
      </p:sp>
      <p:sp>
        <p:nvSpPr>
          <p:cNvPr id="58" name="Google Shape;58;p9"/>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260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330667" y="180022"/>
            <a:ext cx="1548318" cy="6300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2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2040880" y="388799"/>
            <a:ext cx="2430304" cy="1918990"/>
          </a:xfrm>
          <a:prstGeom prst="rect">
            <a:avLst/>
          </a:prstGeom>
          <a:noFill/>
          <a:ln>
            <a:noFill/>
          </a:ln>
        </p:spPr>
      </p:sp>
      <p:sp>
        <p:nvSpPr>
          <p:cNvPr id="64" name="Google Shape;64;p10"/>
          <p:cNvSpPr txBox="1">
            <a:spLocks noGrp="1"/>
          </p:cNvSpPr>
          <p:nvPr>
            <p:ph type="body" idx="1"/>
          </p:nvPr>
        </p:nvSpPr>
        <p:spPr>
          <a:xfrm>
            <a:off x="330667" y="810101"/>
            <a:ext cx="1548318" cy="1500813"/>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chemeClr val="dk1"/>
              </a:buClr>
              <a:buSzPts val="1600"/>
              <a:buNone/>
              <a:defRPr sz="630"/>
            </a:lvl1pPr>
            <a:lvl2pPr marL="360091" lvl="1" indent="-90023" algn="l">
              <a:lnSpc>
                <a:spcPct val="90000"/>
              </a:lnSpc>
              <a:spcBef>
                <a:spcPts val="197"/>
              </a:spcBef>
              <a:spcAft>
                <a:spcPts val="0"/>
              </a:spcAft>
              <a:buClr>
                <a:schemeClr val="dk1"/>
              </a:buClr>
              <a:buSzPts val="1400"/>
              <a:buNone/>
              <a:defRPr sz="551"/>
            </a:lvl2pPr>
            <a:lvl3pPr marL="540136" lvl="2" indent="-90023" algn="l">
              <a:lnSpc>
                <a:spcPct val="90000"/>
              </a:lnSpc>
              <a:spcBef>
                <a:spcPts val="197"/>
              </a:spcBef>
              <a:spcAft>
                <a:spcPts val="0"/>
              </a:spcAft>
              <a:buClr>
                <a:schemeClr val="dk1"/>
              </a:buClr>
              <a:buSzPts val="1200"/>
              <a:buNone/>
              <a:defRPr sz="473"/>
            </a:lvl3pPr>
            <a:lvl4pPr marL="720181" lvl="3" indent="-90023" algn="l">
              <a:lnSpc>
                <a:spcPct val="90000"/>
              </a:lnSpc>
              <a:spcBef>
                <a:spcPts val="197"/>
              </a:spcBef>
              <a:spcAft>
                <a:spcPts val="0"/>
              </a:spcAft>
              <a:buClr>
                <a:schemeClr val="dk1"/>
              </a:buClr>
              <a:buSzPts val="1000"/>
              <a:buNone/>
              <a:defRPr sz="394"/>
            </a:lvl4pPr>
            <a:lvl5pPr marL="900227" lvl="4" indent="-90023" algn="l">
              <a:lnSpc>
                <a:spcPct val="90000"/>
              </a:lnSpc>
              <a:spcBef>
                <a:spcPts val="197"/>
              </a:spcBef>
              <a:spcAft>
                <a:spcPts val="0"/>
              </a:spcAft>
              <a:buClr>
                <a:schemeClr val="dk1"/>
              </a:buClr>
              <a:buSzPts val="1000"/>
              <a:buNone/>
              <a:defRPr sz="394"/>
            </a:lvl5pPr>
            <a:lvl6pPr marL="1080272" lvl="5" indent="-90023" algn="l">
              <a:lnSpc>
                <a:spcPct val="90000"/>
              </a:lnSpc>
              <a:spcBef>
                <a:spcPts val="197"/>
              </a:spcBef>
              <a:spcAft>
                <a:spcPts val="0"/>
              </a:spcAft>
              <a:buClr>
                <a:schemeClr val="dk1"/>
              </a:buClr>
              <a:buSzPts val="1000"/>
              <a:buNone/>
              <a:defRPr sz="394"/>
            </a:lvl6pPr>
            <a:lvl7pPr marL="1260318" lvl="6" indent="-90023" algn="l">
              <a:lnSpc>
                <a:spcPct val="90000"/>
              </a:lnSpc>
              <a:spcBef>
                <a:spcPts val="197"/>
              </a:spcBef>
              <a:spcAft>
                <a:spcPts val="0"/>
              </a:spcAft>
              <a:buClr>
                <a:schemeClr val="dk1"/>
              </a:buClr>
              <a:buSzPts val="1000"/>
              <a:buNone/>
              <a:defRPr sz="394"/>
            </a:lvl7pPr>
            <a:lvl8pPr marL="1440363" lvl="7" indent="-90023" algn="l">
              <a:lnSpc>
                <a:spcPct val="90000"/>
              </a:lnSpc>
              <a:spcBef>
                <a:spcPts val="197"/>
              </a:spcBef>
              <a:spcAft>
                <a:spcPts val="0"/>
              </a:spcAft>
              <a:buClr>
                <a:schemeClr val="dk1"/>
              </a:buClr>
              <a:buSzPts val="1000"/>
              <a:buNone/>
              <a:defRPr sz="394"/>
            </a:lvl8pPr>
            <a:lvl9pPr marL="1620408" lvl="8" indent="-90023" algn="l">
              <a:lnSpc>
                <a:spcPct val="90000"/>
              </a:lnSpc>
              <a:spcBef>
                <a:spcPts val="197"/>
              </a:spcBef>
              <a:spcAft>
                <a:spcPts val="0"/>
              </a:spcAft>
              <a:buClr>
                <a:schemeClr val="dk1"/>
              </a:buClr>
              <a:buSzPts val="1000"/>
              <a:buNone/>
              <a:defRPr sz="394"/>
            </a:lvl9pPr>
          </a:lstStyle>
          <a:p>
            <a:endParaRPr/>
          </a:p>
        </p:txBody>
      </p:sp>
      <p:sp>
        <p:nvSpPr>
          <p:cNvPr id="65" name="Google Shape;65;p10"/>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082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543630" y="-494749"/>
            <a:ext cx="1713340" cy="4140518"/>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063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808788" y="770409"/>
            <a:ext cx="2288412" cy="1035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708526" y="-234717"/>
            <a:ext cx="2288412" cy="3045381"/>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4007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00075" y="441930"/>
            <a:ext cx="3600450" cy="9401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236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600075" y="1418303"/>
            <a:ext cx="3600450" cy="6519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94"/>
              </a:spcBef>
              <a:spcAft>
                <a:spcPts val="0"/>
              </a:spcAft>
              <a:buClr>
                <a:schemeClr val="dk1"/>
              </a:buClr>
              <a:buSzPts val="2400"/>
              <a:buNone/>
              <a:defRPr sz="945"/>
            </a:lvl1pPr>
            <a:lvl2pPr lvl="1" algn="ctr">
              <a:lnSpc>
                <a:spcPct val="90000"/>
              </a:lnSpc>
              <a:spcBef>
                <a:spcPts val="197"/>
              </a:spcBef>
              <a:spcAft>
                <a:spcPts val="0"/>
              </a:spcAft>
              <a:buClr>
                <a:schemeClr val="dk1"/>
              </a:buClr>
              <a:buSzPts val="2000"/>
              <a:buNone/>
              <a:defRPr sz="788"/>
            </a:lvl2pPr>
            <a:lvl3pPr lvl="2" algn="ctr">
              <a:lnSpc>
                <a:spcPct val="90000"/>
              </a:lnSpc>
              <a:spcBef>
                <a:spcPts val="197"/>
              </a:spcBef>
              <a:spcAft>
                <a:spcPts val="0"/>
              </a:spcAft>
              <a:buClr>
                <a:schemeClr val="dk1"/>
              </a:buClr>
              <a:buSzPts val="1800"/>
              <a:buNone/>
              <a:defRPr sz="709"/>
            </a:lvl3pPr>
            <a:lvl4pPr lvl="3" algn="ctr">
              <a:lnSpc>
                <a:spcPct val="90000"/>
              </a:lnSpc>
              <a:spcBef>
                <a:spcPts val="197"/>
              </a:spcBef>
              <a:spcAft>
                <a:spcPts val="0"/>
              </a:spcAft>
              <a:buClr>
                <a:schemeClr val="dk1"/>
              </a:buClr>
              <a:buSzPts val="1600"/>
              <a:buNone/>
              <a:defRPr sz="630"/>
            </a:lvl4pPr>
            <a:lvl5pPr lvl="4" algn="ctr">
              <a:lnSpc>
                <a:spcPct val="90000"/>
              </a:lnSpc>
              <a:spcBef>
                <a:spcPts val="197"/>
              </a:spcBef>
              <a:spcAft>
                <a:spcPts val="0"/>
              </a:spcAft>
              <a:buClr>
                <a:schemeClr val="dk1"/>
              </a:buClr>
              <a:buSzPts val="1600"/>
              <a:buNone/>
              <a:defRPr sz="630"/>
            </a:lvl5pPr>
            <a:lvl6pPr lvl="5" algn="ctr">
              <a:lnSpc>
                <a:spcPct val="90000"/>
              </a:lnSpc>
              <a:spcBef>
                <a:spcPts val="197"/>
              </a:spcBef>
              <a:spcAft>
                <a:spcPts val="0"/>
              </a:spcAft>
              <a:buClr>
                <a:schemeClr val="dk1"/>
              </a:buClr>
              <a:buSzPts val="1600"/>
              <a:buNone/>
              <a:defRPr sz="630"/>
            </a:lvl6pPr>
            <a:lvl7pPr lvl="6" algn="ctr">
              <a:lnSpc>
                <a:spcPct val="90000"/>
              </a:lnSpc>
              <a:spcBef>
                <a:spcPts val="197"/>
              </a:spcBef>
              <a:spcAft>
                <a:spcPts val="0"/>
              </a:spcAft>
              <a:buClr>
                <a:schemeClr val="dk1"/>
              </a:buClr>
              <a:buSzPts val="1600"/>
              <a:buNone/>
              <a:defRPr sz="630"/>
            </a:lvl7pPr>
            <a:lvl8pPr lvl="7" algn="ctr">
              <a:lnSpc>
                <a:spcPct val="90000"/>
              </a:lnSpc>
              <a:spcBef>
                <a:spcPts val="197"/>
              </a:spcBef>
              <a:spcAft>
                <a:spcPts val="0"/>
              </a:spcAft>
              <a:buClr>
                <a:schemeClr val="dk1"/>
              </a:buClr>
              <a:buSzPts val="1600"/>
              <a:buNone/>
              <a:defRPr sz="630"/>
            </a:lvl8pPr>
            <a:lvl9pPr lvl="8" algn="ctr">
              <a:lnSpc>
                <a:spcPct val="90000"/>
              </a:lnSpc>
              <a:spcBef>
                <a:spcPts val="197"/>
              </a:spcBef>
              <a:spcAft>
                <a:spcPts val="0"/>
              </a:spcAft>
              <a:buClr>
                <a:schemeClr val="dk1"/>
              </a:buClr>
              <a:buSzPts val="1600"/>
              <a:buNone/>
              <a:defRPr sz="630"/>
            </a:lvl9pPr>
          </a:lstStyle>
          <a:p>
            <a:endParaRPr/>
          </a:p>
        </p:txBody>
      </p:sp>
      <p:sp>
        <p:nvSpPr>
          <p:cNvPr id="14" name="Google Shape;14;p2"/>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5897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4332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30041" y="718840"/>
            <a:ext cx="4140518"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645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27541" y="673210"/>
            <a:ext cx="4140518" cy="11232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236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27541" y="1807101"/>
            <a:ext cx="4140518" cy="590699"/>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rgbClr val="888888"/>
              </a:buClr>
              <a:buSzPts val="2400"/>
              <a:buNone/>
              <a:defRPr sz="945">
                <a:solidFill>
                  <a:srgbClr val="888888"/>
                </a:solidFill>
              </a:defRPr>
            </a:lvl1pPr>
            <a:lvl2pPr marL="360091" lvl="1" indent="-90023" algn="l">
              <a:lnSpc>
                <a:spcPct val="90000"/>
              </a:lnSpc>
              <a:spcBef>
                <a:spcPts val="197"/>
              </a:spcBef>
              <a:spcAft>
                <a:spcPts val="0"/>
              </a:spcAft>
              <a:buClr>
                <a:srgbClr val="888888"/>
              </a:buClr>
              <a:buSzPts val="2000"/>
              <a:buNone/>
              <a:defRPr sz="788">
                <a:solidFill>
                  <a:srgbClr val="888888"/>
                </a:solidFill>
              </a:defRPr>
            </a:lvl2pPr>
            <a:lvl3pPr marL="540136" lvl="2" indent="-90023" algn="l">
              <a:lnSpc>
                <a:spcPct val="90000"/>
              </a:lnSpc>
              <a:spcBef>
                <a:spcPts val="197"/>
              </a:spcBef>
              <a:spcAft>
                <a:spcPts val="0"/>
              </a:spcAft>
              <a:buClr>
                <a:srgbClr val="888888"/>
              </a:buClr>
              <a:buSzPts val="1800"/>
              <a:buNone/>
              <a:defRPr sz="709">
                <a:solidFill>
                  <a:srgbClr val="888888"/>
                </a:solidFill>
              </a:defRPr>
            </a:lvl3pPr>
            <a:lvl4pPr marL="720181" lvl="3" indent="-90023" algn="l">
              <a:lnSpc>
                <a:spcPct val="90000"/>
              </a:lnSpc>
              <a:spcBef>
                <a:spcPts val="197"/>
              </a:spcBef>
              <a:spcAft>
                <a:spcPts val="0"/>
              </a:spcAft>
              <a:buClr>
                <a:srgbClr val="888888"/>
              </a:buClr>
              <a:buSzPts val="1600"/>
              <a:buNone/>
              <a:defRPr sz="630">
                <a:solidFill>
                  <a:srgbClr val="888888"/>
                </a:solidFill>
              </a:defRPr>
            </a:lvl4pPr>
            <a:lvl5pPr marL="900227" lvl="4" indent="-90023" algn="l">
              <a:lnSpc>
                <a:spcPct val="90000"/>
              </a:lnSpc>
              <a:spcBef>
                <a:spcPts val="197"/>
              </a:spcBef>
              <a:spcAft>
                <a:spcPts val="0"/>
              </a:spcAft>
              <a:buClr>
                <a:srgbClr val="888888"/>
              </a:buClr>
              <a:buSzPts val="1600"/>
              <a:buNone/>
              <a:defRPr sz="630">
                <a:solidFill>
                  <a:srgbClr val="888888"/>
                </a:solidFill>
              </a:defRPr>
            </a:lvl5pPr>
            <a:lvl6pPr marL="1080272" lvl="5" indent="-90023" algn="l">
              <a:lnSpc>
                <a:spcPct val="90000"/>
              </a:lnSpc>
              <a:spcBef>
                <a:spcPts val="197"/>
              </a:spcBef>
              <a:spcAft>
                <a:spcPts val="0"/>
              </a:spcAft>
              <a:buClr>
                <a:srgbClr val="888888"/>
              </a:buClr>
              <a:buSzPts val="1600"/>
              <a:buNone/>
              <a:defRPr sz="630">
                <a:solidFill>
                  <a:srgbClr val="888888"/>
                </a:solidFill>
              </a:defRPr>
            </a:lvl6pPr>
            <a:lvl7pPr marL="1260318" lvl="6" indent="-90023" algn="l">
              <a:lnSpc>
                <a:spcPct val="90000"/>
              </a:lnSpc>
              <a:spcBef>
                <a:spcPts val="197"/>
              </a:spcBef>
              <a:spcAft>
                <a:spcPts val="0"/>
              </a:spcAft>
              <a:buClr>
                <a:srgbClr val="888888"/>
              </a:buClr>
              <a:buSzPts val="1600"/>
              <a:buNone/>
              <a:defRPr sz="630">
                <a:solidFill>
                  <a:srgbClr val="888888"/>
                </a:solidFill>
              </a:defRPr>
            </a:lvl7pPr>
            <a:lvl8pPr marL="1440363" lvl="7" indent="-90023" algn="l">
              <a:lnSpc>
                <a:spcPct val="90000"/>
              </a:lnSpc>
              <a:spcBef>
                <a:spcPts val="197"/>
              </a:spcBef>
              <a:spcAft>
                <a:spcPts val="0"/>
              </a:spcAft>
              <a:buClr>
                <a:srgbClr val="888888"/>
              </a:buClr>
              <a:buSzPts val="1600"/>
              <a:buNone/>
              <a:defRPr sz="630">
                <a:solidFill>
                  <a:srgbClr val="888888"/>
                </a:solidFill>
              </a:defRPr>
            </a:lvl8pPr>
            <a:lvl9pPr marL="1620408" lvl="8" indent="-90023" algn="l">
              <a:lnSpc>
                <a:spcPct val="90000"/>
              </a:lnSpc>
              <a:spcBef>
                <a:spcPts val="197"/>
              </a:spcBef>
              <a:spcAft>
                <a:spcPts val="0"/>
              </a:spcAft>
              <a:buClr>
                <a:srgbClr val="888888"/>
              </a:buClr>
              <a:buSzPts val="1600"/>
              <a:buNone/>
              <a:defRPr sz="630">
                <a:solidFill>
                  <a:srgbClr val="888888"/>
                </a:solidFill>
              </a:defRPr>
            </a:lvl9pPr>
          </a:lstStyle>
          <a:p>
            <a:endParaRPr/>
          </a:p>
        </p:txBody>
      </p:sp>
      <p:sp>
        <p:nvSpPr>
          <p:cNvPr id="30" name="Google Shape;30;p5"/>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6324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30041" y="718840"/>
            <a:ext cx="2040255"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2430304" y="718840"/>
            <a:ext cx="2040255"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7299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30666"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30667" y="661958"/>
            <a:ext cx="2030879" cy="324415"/>
          </a:xfrm>
          <a:prstGeom prst="rect">
            <a:avLst/>
          </a:prstGeom>
          <a:noFill/>
          <a:ln>
            <a:noFill/>
          </a:ln>
        </p:spPr>
        <p:txBody>
          <a:bodyPr spcFirstLastPara="1" wrap="square" lIns="91425" tIns="45700" rIns="91425" bIns="45700" anchor="b" anchorCtr="0">
            <a:normAutofit/>
          </a:bodyPr>
          <a:lstStyle>
            <a:lvl1pPr marL="180045" lvl="0" indent="-90023" algn="l">
              <a:lnSpc>
                <a:spcPct val="90000"/>
              </a:lnSpc>
              <a:spcBef>
                <a:spcPts val="394"/>
              </a:spcBef>
              <a:spcAft>
                <a:spcPts val="0"/>
              </a:spcAft>
              <a:buClr>
                <a:schemeClr val="dk1"/>
              </a:buClr>
              <a:buSzPts val="2400"/>
              <a:buNone/>
              <a:defRPr sz="945" b="1"/>
            </a:lvl1pPr>
            <a:lvl2pPr marL="360091" lvl="1" indent="-90023" algn="l">
              <a:lnSpc>
                <a:spcPct val="90000"/>
              </a:lnSpc>
              <a:spcBef>
                <a:spcPts val="197"/>
              </a:spcBef>
              <a:spcAft>
                <a:spcPts val="0"/>
              </a:spcAft>
              <a:buClr>
                <a:schemeClr val="dk1"/>
              </a:buClr>
              <a:buSzPts val="2000"/>
              <a:buNone/>
              <a:defRPr sz="788" b="1"/>
            </a:lvl2pPr>
            <a:lvl3pPr marL="540136" lvl="2" indent="-90023" algn="l">
              <a:lnSpc>
                <a:spcPct val="90000"/>
              </a:lnSpc>
              <a:spcBef>
                <a:spcPts val="197"/>
              </a:spcBef>
              <a:spcAft>
                <a:spcPts val="0"/>
              </a:spcAft>
              <a:buClr>
                <a:schemeClr val="dk1"/>
              </a:buClr>
              <a:buSzPts val="1800"/>
              <a:buNone/>
              <a:defRPr sz="709" b="1"/>
            </a:lvl3pPr>
            <a:lvl4pPr marL="720181" lvl="3" indent="-90023" algn="l">
              <a:lnSpc>
                <a:spcPct val="90000"/>
              </a:lnSpc>
              <a:spcBef>
                <a:spcPts val="197"/>
              </a:spcBef>
              <a:spcAft>
                <a:spcPts val="0"/>
              </a:spcAft>
              <a:buClr>
                <a:schemeClr val="dk1"/>
              </a:buClr>
              <a:buSzPts val="1600"/>
              <a:buNone/>
              <a:defRPr sz="630" b="1"/>
            </a:lvl4pPr>
            <a:lvl5pPr marL="900227" lvl="4" indent="-90023" algn="l">
              <a:lnSpc>
                <a:spcPct val="90000"/>
              </a:lnSpc>
              <a:spcBef>
                <a:spcPts val="197"/>
              </a:spcBef>
              <a:spcAft>
                <a:spcPts val="0"/>
              </a:spcAft>
              <a:buClr>
                <a:schemeClr val="dk1"/>
              </a:buClr>
              <a:buSzPts val="1600"/>
              <a:buNone/>
              <a:defRPr sz="630" b="1"/>
            </a:lvl5pPr>
            <a:lvl6pPr marL="1080272" lvl="5" indent="-90023" algn="l">
              <a:lnSpc>
                <a:spcPct val="90000"/>
              </a:lnSpc>
              <a:spcBef>
                <a:spcPts val="197"/>
              </a:spcBef>
              <a:spcAft>
                <a:spcPts val="0"/>
              </a:spcAft>
              <a:buClr>
                <a:schemeClr val="dk1"/>
              </a:buClr>
              <a:buSzPts val="1600"/>
              <a:buNone/>
              <a:defRPr sz="630" b="1"/>
            </a:lvl6pPr>
            <a:lvl7pPr marL="1260318" lvl="6" indent="-90023" algn="l">
              <a:lnSpc>
                <a:spcPct val="90000"/>
              </a:lnSpc>
              <a:spcBef>
                <a:spcPts val="197"/>
              </a:spcBef>
              <a:spcAft>
                <a:spcPts val="0"/>
              </a:spcAft>
              <a:buClr>
                <a:schemeClr val="dk1"/>
              </a:buClr>
              <a:buSzPts val="1600"/>
              <a:buNone/>
              <a:defRPr sz="630" b="1"/>
            </a:lvl7pPr>
            <a:lvl8pPr marL="1440363" lvl="7" indent="-90023" algn="l">
              <a:lnSpc>
                <a:spcPct val="90000"/>
              </a:lnSpc>
              <a:spcBef>
                <a:spcPts val="197"/>
              </a:spcBef>
              <a:spcAft>
                <a:spcPts val="0"/>
              </a:spcAft>
              <a:buClr>
                <a:schemeClr val="dk1"/>
              </a:buClr>
              <a:buSzPts val="1600"/>
              <a:buNone/>
              <a:defRPr sz="630" b="1"/>
            </a:lvl8pPr>
            <a:lvl9pPr marL="1620408" lvl="8" indent="-90023" algn="l">
              <a:lnSpc>
                <a:spcPct val="90000"/>
              </a:lnSpc>
              <a:spcBef>
                <a:spcPts val="197"/>
              </a:spcBef>
              <a:spcAft>
                <a:spcPts val="0"/>
              </a:spcAft>
              <a:buClr>
                <a:schemeClr val="dk1"/>
              </a:buClr>
              <a:buSzPts val="1600"/>
              <a:buNone/>
              <a:defRPr sz="630" b="1"/>
            </a:lvl9pPr>
          </a:lstStyle>
          <a:p>
            <a:endParaRPr/>
          </a:p>
        </p:txBody>
      </p:sp>
      <p:sp>
        <p:nvSpPr>
          <p:cNvPr id="43" name="Google Shape;43;p7"/>
          <p:cNvSpPr txBox="1">
            <a:spLocks noGrp="1"/>
          </p:cNvSpPr>
          <p:nvPr>
            <p:ph type="body" idx="2"/>
          </p:nvPr>
        </p:nvSpPr>
        <p:spPr>
          <a:xfrm>
            <a:off x="330667" y="986373"/>
            <a:ext cx="2030879" cy="1450807"/>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2430304" y="661958"/>
            <a:ext cx="2040880" cy="324415"/>
          </a:xfrm>
          <a:prstGeom prst="rect">
            <a:avLst/>
          </a:prstGeom>
          <a:noFill/>
          <a:ln>
            <a:noFill/>
          </a:ln>
        </p:spPr>
        <p:txBody>
          <a:bodyPr spcFirstLastPara="1" wrap="square" lIns="91425" tIns="45700" rIns="91425" bIns="45700" anchor="b" anchorCtr="0">
            <a:normAutofit/>
          </a:bodyPr>
          <a:lstStyle>
            <a:lvl1pPr marL="180045" lvl="0" indent="-90023" algn="l">
              <a:lnSpc>
                <a:spcPct val="90000"/>
              </a:lnSpc>
              <a:spcBef>
                <a:spcPts val="394"/>
              </a:spcBef>
              <a:spcAft>
                <a:spcPts val="0"/>
              </a:spcAft>
              <a:buClr>
                <a:schemeClr val="dk1"/>
              </a:buClr>
              <a:buSzPts val="2400"/>
              <a:buNone/>
              <a:defRPr sz="945" b="1"/>
            </a:lvl1pPr>
            <a:lvl2pPr marL="360091" lvl="1" indent="-90023" algn="l">
              <a:lnSpc>
                <a:spcPct val="90000"/>
              </a:lnSpc>
              <a:spcBef>
                <a:spcPts val="197"/>
              </a:spcBef>
              <a:spcAft>
                <a:spcPts val="0"/>
              </a:spcAft>
              <a:buClr>
                <a:schemeClr val="dk1"/>
              </a:buClr>
              <a:buSzPts val="2000"/>
              <a:buNone/>
              <a:defRPr sz="788" b="1"/>
            </a:lvl2pPr>
            <a:lvl3pPr marL="540136" lvl="2" indent="-90023" algn="l">
              <a:lnSpc>
                <a:spcPct val="90000"/>
              </a:lnSpc>
              <a:spcBef>
                <a:spcPts val="197"/>
              </a:spcBef>
              <a:spcAft>
                <a:spcPts val="0"/>
              </a:spcAft>
              <a:buClr>
                <a:schemeClr val="dk1"/>
              </a:buClr>
              <a:buSzPts val="1800"/>
              <a:buNone/>
              <a:defRPr sz="709" b="1"/>
            </a:lvl3pPr>
            <a:lvl4pPr marL="720181" lvl="3" indent="-90023" algn="l">
              <a:lnSpc>
                <a:spcPct val="90000"/>
              </a:lnSpc>
              <a:spcBef>
                <a:spcPts val="197"/>
              </a:spcBef>
              <a:spcAft>
                <a:spcPts val="0"/>
              </a:spcAft>
              <a:buClr>
                <a:schemeClr val="dk1"/>
              </a:buClr>
              <a:buSzPts val="1600"/>
              <a:buNone/>
              <a:defRPr sz="630" b="1"/>
            </a:lvl4pPr>
            <a:lvl5pPr marL="900227" lvl="4" indent="-90023" algn="l">
              <a:lnSpc>
                <a:spcPct val="90000"/>
              </a:lnSpc>
              <a:spcBef>
                <a:spcPts val="197"/>
              </a:spcBef>
              <a:spcAft>
                <a:spcPts val="0"/>
              </a:spcAft>
              <a:buClr>
                <a:schemeClr val="dk1"/>
              </a:buClr>
              <a:buSzPts val="1600"/>
              <a:buNone/>
              <a:defRPr sz="630" b="1"/>
            </a:lvl5pPr>
            <a:lvl6pPr marL="1080272" lvl="5" indent="-90023" algn="l">
              <a:lnSpc>
                <a:spcPct val="90000"/>
              </a:lnSpc>
              <a:spcBef>
                <a:spcPts val="197"/>
              </a:spcBef>
              <a:spcAft>
                <a:spcPts val="0"/>
              </a:spcAft>
              <a:buClr>
                <a:schemeClr val="dk1"/>
              </a:buClr>
              <a:buSzPts val="1600"/>
              <a:buNone/>
              <a:defRPr sz="630" b="1"/>
            </a:lvl6pPr>
            <a:lvl7pPr marL="1260318" lvl="6" indent="-90023" algn="l">
              <a:lnSpc>
                <a:spcPct val="90000"/>
              </a:lnSpc>
              <a:spcBef>
                <a:spcPts val="197"/>
              </a:spcBef>
              <a:spcAft>
                <a:spcPts val="0"/>
              </a:spcAft>
              <a:buClr>
                <a:schemeClr val="dk1"/>
              </a:buClr>
              <a:buSzPts val="1600"/>
              <a:buNone/>
              <a:defRPr sz="630" b="1"/>
            </a:lvl7pPr>
            <a:lvl8pPr marL="1440363" lvl="7" indent="-90023" algn="l">
              <a:lnSpc>
                <a:spcPct val="90000"/>
              </a:lnSpc>
              <a:spcBef>
                <a:spcPts val="197"/>
              </a:spcBef>
              <a:spcAft>
                <a:spcPts val="0"/>
              </a:spcAft>
              <a:buClr>
                <a:schemeClr val="dk1"/>
              </a:buClr>
              <a:buSzPts val="1600"/>
              <a:buNone/>
              <a:defRPr sz="630" b="1"/>
            </a:lvl8pPr>
            <a:lvl9pPr marL="1620408" lvl="8" indent="-90023" algn="l">
              <a:lnSpc>
                <a:spcPct val="90000"/>
              </a:lnSpc>
              <a:spcBef>
                <a:spcPts val="197"/>
              </a:spcBef>
              <a:spcAft>
                <a:spcPts val="0"/>
              </a:spcAft>
              <a:buClr>
                <a:schemeClr val="dk1"/>
              </a:buClr>
              <a:buSzPts val="1600"/>
              <a:buNone/>
              <a:defRPr sz="630" b="1"/>
            </a:lvl9pPr>
          </a:lstStyle>
          <a:p>
            <a:endParaRPr/>
          </a:p>
        </p:txBody>
      </p:sp>
      <p:sp>
        <p:nvSpPr>
          <p:cNvPr id="45" name="Google Shape;45;p7"/>
          <p:cNvSpPr txBox="1">
            <a:spLocks noGrp="1"/>
          </p:cNvSpPr>
          <p:nvPr>
            <p:ph type="body" idx="4"/>
          </p:nvPr>
        </p:nvSpPr>
        <p:spPr>
          <a:xfrm>
            <a:off x="2430304" y="986373"/>
            <a:ext cx="2040880" cy="1450807"/>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1147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89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330041" y="718840"/>
            <a:ext cx="4140518"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30667" y="180022"/>
            <a:ext cx="1548318" cy="6300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2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040880" y="388799"/>
            <a:ext cx="2430304" cy="1918990"/>
          </a:xfrm>
          <a:prstGeom prst="rect">
            <a:avLst/>
          </a:prstGeom>
          <a:noFill/>
          <a:ln>
            <a:noFill/>
          </a:ln>
        </p:spPr>
        <p:txBody>
          <a:bodyPr spcFirstLastPara="1" wrap="square" lIns="91425" tIns="45700" rIns="91425" bIns="45700" anchor="t" anchorCtr="0">
            <a:normAutofit/>
          </a:bodyPr>
          <a:lstStyle>
            <a:lvl1pPr marL="180045" lvl="0" indent="-170043" algn="l">
              <a:lnSpc>
                <a:spcPct val="90000"/>
              </a:lnSpc>
              <a:spcBef>
                <a:spcPts val="394"/>
              </a:spcBef>
              <a:spcAft>
                <a:spcPts val="0"/>
              </a:spcAft>
              <a:buClr>
                <a:schemeClr val="dk1"/>
              </a:buClr>
              <a:buSzPts val="3200"/>
              <a:buChar char="•"/>
              <a:defRPr sz="1260"/>
            </a:lvl1pPr>
            <a:lvl2pPr marL="360091" lvl="1" indent="-160040" algn="l">
              <a:lnSpc>
                <a:spcPct val="90000"/>
              </a:lnSpc>
              <a:spcBef>
                <a:spcPts val="197"/>
              </a:spcBef>
              <a:spcAft>
                <a:spcPts val="0"/>
              </a:spcAft>
              <a:buClr>
                <a:schemeClr val="dk1"/>
              </a:buClr>
              <a:buSzPts val="2800"/>
              <a:buChar char="•"/>
              <a:defRPr sz="1103"/>
            </a:lvl2pPr>
            <a:lvl3pPr marL="540136" lvl="2" indent="-150038" algn="l">
              <a:lnSpc>
                <a:spcPct val="90000"/>
              </a:lnSpc>
              <a:spcBef>
                <a:spcPts val="197"/>
              </a:spcBef>
              <a:spcAft>
                <a:spcPts val="0"/>
              </a:spcAft>
              <a:buClr>
                <a:schemeClr val="dk1"/>
              </a:buClr>
              <a:buSzPts val="2400"/>
              <a:buChar char="•"/>
              <a:defRPr sz="945"/>
            </a:lvl3pPr>
            <a:lvl4pPr marL="720181" lvl="3" indent="-140035" algn="l">
              <a:lnSpc>
                <a:spcPct val="90000"/>
              </a:lnSpc>
              <a:spcBef>
                <a:spcPts val="197"/>
              </a:spcBef>
              <a:spcAft>
                <a:spcPts val="0"/>
              </a:spcAft>
              <a:buClr>
                <a:schemeClr val="dk1"/>
              </a:buClr>
              <a:buSzPts val="2000"/>
              <a:buChar char="•"/>
              <a:defRPr sz="788"/>
            </a:lvl4pPr>
            <a:lvl5pPr marL="900227" lvl="4" indent="-140035" algn="l">
              <a:lnSpc>
                <a:spcPct val="90000"/>
              </a:lnSpc>
              <a:spcBef>
                <a:spcPts val="197"/>
              </a:spcBef>
              <a:spcAft>
                <a:spcPts val="0"/>
              </a:spcAft>
              <a:buClr>
                <a:schemeClr val="dk1"/>
              </a:buClr>
              <a:buSzPts val="2000"/>
              <a:buChar char="•"/>
              <a:defRPr sz="788"/>
            </a:lvl5pPr>
            <a:lvl6pPr marL="1080272" lvl="5" indent="-140035" algn="l">
              <a:lnSpc>
                <a:spcPct val="90000"/>
              </a:lnSpc>
              <a:spcBef>
                <a:spcPts val="197"/>
              </a:spcBef>
              <a:spcAft>
                <a:spcPts val="0"/>
              </a:spcAft>
              <a:buClr>
                <a:schemeClr val="dk1"/>
              </a:buClr>
              <a:buSzPts val="2000"/>
              <a:buChar char="•"/>
              <a:defRPr sz="788"/>
            </a:lvl6pPr>
            <a:lvl7pPr marL="1260318" lvl="6" indent="-140035" algn="l">
              <a:lnSpc>
                <a:spcPct val="90000"/>
              </a:lnSpc>
              <a:spcBef>
                <a:spcPts val="197"/>
              </a:spcBef>
              <a:spcAft>
                <a:spcPts val="0"/>
              </a:spcAft>
              <a:buClr>
                <a:schemeClr val="dk1"/>
              </a:buClr>
              <a:buSzPts val="2000"/>
              <a:buChar char="•"/>
              <a:defRPr sz="788"/>
            </a:lvl7pPr>
            <a:lvl8pPr marL="1440363" lvl="7" indent="-140035" algn="l">
              <a:lnSpc>
                <a:spcPct val="90000"/>
              </a:lnSpc>
              <a:spcBef>
                <a:spcPts val="197"/>
              </a:spcBef>
              <a:spcAft>
                <a:spcPts val="0"/>
              </a:spcAft>
              <a:buClr>
                <a:schemeClr val="dk1"/>
              </a:buClr>
              <a:buSzPts val="2000"/>
              <a:buChar char="•"/>
              <a:defRPr sz="788"/>
            </a:lvl8pPr>
            <a:lvl9pPr marL="1620408" lvl="8" indent="-140035" algn="l">
              <a:lnSpc>
                <a:spcPct val="90000"/>
              </a:lnSpc>
              <a:spcBef>
                <a:spcPts val="197"/>
              </a:spcBef>
              <a:spcAft>
                <a:spcPts val="0"/>
              </a:spcAft>
              <a:buClr>
                <a:schemeClr val="dk1"/>
              </a:buClr>
              <a:buSzPts val="2000"/>
              <a:buChar char="•"/>
              <a:defRPr sz="788"/>
            </a:lvl9pPr>
          </a:lstStyle>
          <a:p>
            <a:endParaRPr/>
          </a:p>
        </p:txBody>
      </p:sp>
      <p:sp>
        <p:nvSpPr>
          <p:cNvPr id="57" name="Google Shape;57;p9"/>
          <p:cNvSpPr txBox="1">
            <a:spLocks noGrp="1"/>
          </p:cNvSpPr>
          <p:nvPr>
            <p:ph type="body" idx="2"/>
          </p:nvPr>
        </p:nvSpPr>
        <p:spPr>
          <a:xfrm>
            <a:off x="330667" y="810101"/>
            <a:ext cx="1548318" cy="1500813"/>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chemeClr val="dk1"/>
              </a:buClr>
              <a:buSzPts val="1600"/>
              <a:buNone/>
              <a:defRPr sz="630"/>
            </a:lvl1pPr>
            <a:lvl2pPr marL="360091" lvl="1" indent="-90023" algn="l">
              <a:lnSpc>
                <a:spcPct val="90000"/>
              </a:lnSpc>
              <a:spcBef>
                <a:spcPts val="197"/>
              </a:spcBef>
              <a:spcAft>
                <a:spcPts val="0"/>
              </a:spcAft>
              <a:buClr>
                <a:schemeClr val="dk1"/>
              </a:buClr>
              <a:buSzPts val="1400"/>
              <a:buNone/>
              <a:defRPr sz="551"/>
            </a:lvl2pPr>
            <a:lvl3pPr marL="540136" lvl="2" indent="-90023" algn="l">
              <a:lnSpc>
                <a:spcPct val="90000"/>
              </a:lnSpc>
              <a:spcBef>
                <a:spcPts val="197"/>
              </a:spcBef>
              <a:spcAft>
                <a:spcPts val="0"/>
              </a:spcAft>
              <a:buClr>
                <a:schemeClr val="dk1"/>
              </a:buClr>
              <a:buSzPts val="1200"/>
              <a:buNone/>
              <a:defRPr sz="473"/>
            </a:lvl3pPr>
            <a:lvl4pPr marL="720181" lvl="3" indent="-90023" algn="l">
              <a:lnSpc>
                <a:spcPct val="90000"/>
              </a:lnSpc>
              <a:spcBef>
                <a:spcPts val="197"/>
              </a:spcBef>
              <a:spcAft>
                <a:spcPts val="0"/>
              </a:spcAft>
              <a:buClr>
                <a:schemeClr val="dk1"/>
              </a:buClr>
              <a:buSzPts val="1000"/>
              <a:buNone/>
              <a:defRPr sz="394"/>
            </a:lvl4pPr>
            <a:lvl5pPr marL="900227" lvl="4" indent="-90023" algn="l">
              <a:lnSpc>
                <a:spcPct val="90000"/>
              </a:lnSpc>
              <a:spcBef>
                <a:spcPts val="197"/>
              </a:spcBef>
              <a:spcAft>
                <a:spcPts val="0"/>
              </a:spcAft>
              <a:buClr>
                <a:schemeClr val="dk1"/>
              </a:buClr>
              <a:buSzPts val="1000"/>
              <a:buNone/>
              <a:defRPr sz="394"/>
            </a:lvl5pPr>
            <a:lvl6pPr marL="1080272" lvl="5" indent="-90023" algn="l">
              <a:lnSpc>
                <a:spcPct val="90000"/>
              </a:lnSpc>
              <a:spcBef>
                <a:spcPts val="197"/>
              </a:spcBef>
              <a:spcAft>
                <a:spcPts val="0"/>
              </a:spcAft>
              <a:buClr>
                <a:schemeClr val="dk1"/>
              </a:buClr>
              <a:buSzPts val="1000"/>
              <a:buNone/>
              <a:defRPr sz="394"/>
            </a:lvl6pPr>
            <a:lvl7pPr marL="1260318" lvl="6" indent="-90023" algn="l">
              <a:lnSpc>
                <a:spcPct val="90000"/>
              </a:lnSpc>
              <a:spcBef>
                <a:spcPts val="197"/>
              </a:spcBef>
              <a:spcAft>
                <a:spcPts val="0"/>
              </a:spcAft>
              <a:buClr>
                <a:schemeClr val="dk1"/>
              </a:buClr>
              <a:buSzPts val="1000"/>
              <a:buNone/>
              <a:defRPr sz="394"/>
            </a:lvl7pPr>
            <a:lvl8pPr marL="1440363" lvl="7" indent="-90023" algn="l">
              <a:lnSpc>
                <a:spcPct val="90000"/>
              </a:lnSpc>
              <a:spcBef>
                <a:spcPts val="197"/>
              </a:spcBef>
              <a:spcAft>
                <a:spcPts val="0"/>
              </a:spcAft>
              <a:buClr>
                <a:schemeClr val="dk1"/>
              </a:buClr>
              <a:buSzPts val="1000"/>
              <a:buNone/>
              <a:defRPr sz="394"/>
            </a:lvl8pPr>
            <a:lvl9pPr marL="1620408" lvl="8" indent="-90023" algn="l">
              <a:lnSpc>
                <a:spcPct val="90000"/>
              </a:lnSpc>
              <a:spcBef>
                <a:spcPts val="197"/>
              </a:spcBef>
              <a:spcAft>
                <a:spcPts val="0"/>
              </a:spcAft>
              <a:buClr>
                <a:schemeClr val="dk1"/>
              </a:buClr>
              <a:buSzPts val="1000"/>
              <a:buNone/>
              <a:defRPr sz="394"/>
            </a:lvl9pPr>
          </a:lstStyle>
          <a:p>
            <a:endParaRPr/>
          </a:p>
        </p:txBody>
      </p:sp>
      <p:sp>
        <p:nvSpPr>
          <p:cNvPr id="58" name="Google Shape;58;p9"/>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2526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330667" y="180022"/>
            <a:ext cx="1548318" cy="6300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2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2040880" y="388799"/>
            <a:ext cx="2430304" cy="1918990"/>
          </a:xfrm>
          <a:prstGeom prst="rect">
            <a:avLst/>
          </a:prstGeom>
          <a:noFill/>
          <a:ln>
            <a:noFill/>
          </a:ln>
        </p:spPr>
      </p:sp>
      <p:sp>
        <p:nvSpPr>
          <p:cNvPr id="64" name="Google Shape;64;p10"/>
          <p:cNvSpPr txBox="1">
            <a:spLocks noGrp="1"/>
          </p:cNvSpPr>
          <p:nvPr>
            <p:ph type="body" idx="1"/>
          </p:nvPr>
        </p:nvSpPr>
        <p:spPr>
          <a:xfrm>
            <a:off x="330667" y="810101"/>
            <a:ext cx="1548318" cy="1500813"/>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chemeClr val="dk1"/>
              </a:buClr>
              <a:buSzPts val="1600"/>
              <a:buNone/>
              <a:defRPr sz="630"/>
            </a:lvl1pPr>
            <a:lvl2pPr marL="360091" lvl="1" indent="-90023" algn="l">
              <a:lnSpc>
                <a:spcPct val="90000"/>
              </a:lnSpc>
              <a:spcBef>
                <a:spcPts val="197"/>
              </a:spcBef>
              <a:spcAft>
                <a:spcPts val="0"/>
              </a:spcAft>
              <a:buClr>
                <a:schemeClr val="dk1"/>
              </a:buClr>
              <a:buSzPts val="1400"/>
              <a:buNone/>
              <a:defRPr sz="551"/>
            </a:lvl2pPr>
            <a:lvl3pPr marL="540136" lvl="2" indent="-90023" algn="l">
              <a:lnSpc>
                <a:spcPct val="90000"/>
              </a:lnSpc>
              <a:spcBef>
                <a:spcPts val="197"/>
              </a:spcBef>
              <a:spcAft>
                <a:spcPts val="0"/>
              </a:spcAft>
              <a:buClr>
                <a:schemeClr val="dk1"/>
              </a:buClr>
              <a:buSzPts val="1200"/>
              <a:buNone/>
              <a:defRPr sz="473"/>
            </a:lvl3pPr>
            <a:lvl4pPr marL="720181" lvl="3" indent="-90023" algn="l">
              <a:lnSpc>
                <a:spcPct val="90000"/>
              </a:lnSpc>
              <a:spcBef>
                <a:spcPts val="197"/>
              </a:spcBef>
              <a:spcAft>
                <a:spcPts val="0"/>
              </a:spcAft>
              <a:buClr>
                <a:schemeClr val="dk1"/>
              </a:buClr>
              <a:buSzPts val="1000"/>
              <a:buNone/>
              <a:defRPr sz="394"/>
            </a:lvl4pPr>
            <a:lvl5pPr marL="900227" lvl="4" indent="-90023" algn="l">
              <a:lnSpc>
                <a:spcPct val="90000"/>
              </a:lnSpc>
              <a:spcBef>
                <a:spcPts val="197"/>
              </a:spcBef>
              <a:spcAft>
                <a:spcPts val="0"/>
              </a:spcAft>
              <a:buClr>
                <a:schemeClr val="dk1"/>
              </a:buClr>
              <a:buSzPts val="1000"/>
              <a:buNone/>
              <a:defRPr sz="394"/>
            </a:lvl5pPr>
            <a:lvl6pPr marL="1080272" lvl="5" indent="-90023" algn="l">
              <a:lnSpc>
                <a:spcPct val="90000"/>
              </a:lnSpc>
              <a:spcBef>
                <a:spcPts val="197"/>
              </a:spcBef>
              <a:spcAft>
                <a:spcPts val="0"/>
              </a:spcAft>
              <a:buClr>
                <a:schemeClr val="dk1"/>
              </a:buClr>
              <a:buSzPts val="1000"/>
              <a:buNone/>
              <a:defRPr sz="394"/>
            </a:lvl6pPr>
            <a:lvl7pPr marL="1260318" lvl="6" indent="-90023" algn="l">
              <a:lnSpc>
                <a:spcPct val="90000"/>
              </a:lnSpc>
              <a:spcBef>
                <a:spcPts val="197"/>
              </a:spcBef>
              <a:spcAft>
                <a:spcPts val="0"/>
              </a:spcAft>
              <a:buClr>
                <a:schemeClr val="dk1"/>
              </a:buClr>
              <a:buSzPts val="1000"/>
              <a:buNone/>
              <a:defRPr sz="394"/>
            </a:lvl7pPr>
            <a:lvl8pPr marL="1440363" lvl="7" indent="-90023" algn="l">
              <a:lnSpc>
                <a:spcPct val="90000"/>
              </a:lnSpc>
              <a:spcBef>
                <a:spcPts val="197"/>
              </a:spcBef>
              <a:spcAft>
                <a:spcPts val="0"/>
              </a:spcAft>
              <a:buClr>
                <a:schemeClr val="dk1"/>
              </a:buClr>
              <a:buSzPts val="1000"/>
              <a:buNone/>
              <a:defRPr sz="394"/>
            </a:lvl8pPr>
            <a:lvl9pPr marL="1620408" lvl="8" indent="-90023" algn="l">
              <a:lnSpc>
                <a:spcPct val="90000"/>
              </a:lnSpc>
              <a:spcBef>
                <a:spcPts val="197"/>
              </a:spcBef>
              <a:spcAft>
                <a:spcPts val="0"/>
              </a:spcAft>
              <a:buClr>
                <a:schemeClr val="dk1"/>
              </a:buClr>
              <a:buSzPts val="1000"/>
              <a:buNone/>
              <a:defRPr sz="394"/>
            </a:lvl9pPr>
          </a:lstStyle>
          <a:p>
            <a:endParaRPr/>
          </a:p>
        </p:txBody>
      </p:sp>
      <p:sp>
        <p:nvSpPr>
          <p:cNvPr id="65" name="Google Shape;65;p10"/>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4278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543630" y="-494749"/>
            <a:ext cx="1713340" cy="4140518"/>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2241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808788" y="770409"/>
            <a:ext cx="2288412" cy="1035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708526" y="-234717"/>
            <a:ext cx="2288412" cy="3045381"/>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969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27541" y="673210"/>
            <a:ext cx="4140518" cy="11232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236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327541" y="1807101"/>
            <a:ext cx="4140518" cy="590699"/>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rgbClr val="888888"/>
              </a:buClr>
              <a:buSzPts val="2400"/>
              <a:buNone/>
              <a:defRPr sz="945">
                <a:solidFill>
                  <a:srgbClr val="888888"/>
                </a:solidFill>
              </a:defRPr>
            </a:lvl1pPr>
            <a:lvl2pPr marL="360091" lvl="1" indent="-90023" algn="l">
              <a:lnSpc>
                <a:spcPct val="90000"/>
              </a:lnSpc>
              <a:spcBef>
                <a:spcPts val="197"/>
              </a:spcBef>
              <a:spcAft>
                <a:spcPts val="0"/>
              </a:spcAft>
              <a:buClr>
                <a:srgbClr val="888888"/>
              </a:buClr>
              <a:buSzPts val="2000"/>
              <a:buNone/>
              <a:defRPr sz="788">
                <a:solidFill>
                  <a:srgbClr val="888888"/>
                </a:solidFill>
              </a:defRPr>
            </a:lvl2pPr>
            <a:lvl3pPr marL="540136" lvl="2" indent="-90023" algn="l">
              <a:lnSpc>
                <a:spcPct val="90000"/>
              </a:lnSpc>
              <a:spcBef>
                <a:spcPts val="197"/>
              </a:spcBef>
              <a:spcAft>
                <a:spcPts val="0"/>
              </a:spcAft>
              <a:buClr>
                <a:srgbClr val="888888"/>
              </a:buClr>
              <a:buSzPts val="1800"/>
              <a:buNone/>
              <a:defRPr sz="709">
                <a:solidFill>
                  <a:srgbClr val="888888"/>
                </a:solidFill>
              </a:defRPr>
            </a:lvl3pPr>
            <a:lvl4pPr marL="720181" lvl="3" indent="-90023" algn="l">
              <a:lnSpc>
                <a:spcPct val="90000"/>
              </a:lnSpc>
              <a:spcBef>
                <a:spcPts val="197"/>
              </a:spcBef>
              <a:spcAft>
                <a:spcPts val="0"/>
              </a:spcAft>
              <a:buClr>
                <a:srgbClr val="888888"/>
              </a:buClr>
              <a:buSzPts val="1600"/>
              <a:buNone/>
              <a:defRPr sz="630">
                <a:solidFill>
                  <a:srgbClr val="888888"/>
                </a:solidFill>
              </a:defRPr>
            </a:lvl4pPr>
            <a:lvl5pPr marL="900227" lvl="4" indent="-90023" algn="l">
              <a:lnSpc>
                <a:spcPct val="90000"/>
              </a:lnSpc>
              <a:spcBef>
                <a:spcPts val="197"/>
              </a:spcBef>
              <a:spcAft>
                <a:spcPts val="0"/>
              </a:spcAft>
              <a:buClr>
                <a:srgbClr val="888888"/>
              </a:buClr>
              <a:buSzPts val="1600"/>
              <a:buNone/>
              <a:defRPr sz="630">
                <a:solidFill>
                  <a:srgbClr val="888888"/>
                </a:solidFill>
              </a:defRPr>
            </a:lvl5pPr>
            <a:lvl6pPr marL="1080272" lvl="5" indent="-90023" algn="l">
              <a:lnSpc>
                <a:spcPct val="90000"/>
              </a:lnSpc>
              <a:spcBef>
                <a:spcPts val="197"/>
              </a:spcBef>
              <a:spcAft>
                <a:spcPts val="0"/>
              </a:spcAft>
              <a:buClr>
                <a:srgbClr val="888888"/>
              </a:buClr>
              <a:buSzPts val="1600"/>
              <a:buNone/>
              <a:defRPr sz="630">
                <a:solidFill>
                  <a:srgbClr val="888888"/>
                </a:solidFill>
              </a:defRPr>
            </a:lvl6pPr>
            <a:lvl7pPr marL="1260318" lvl="6" indent="-90023" algn="l">
              <a:lnSpc>
                <a:spcPct val="90000"/>
              </a:lnSpc>
              <a:spcBef>
                <a:spcPts val="197"/>
              </a:spcBef>
              <a:spcAft>
                <a:spcPts val="0"/>
              </a:spcAft>
              <a:buClr>
                <a:srgbClr val="888888"/>
              </a:buClr>
              <a:buSzPts val="1600"/>
              <a:buNone/>
              <a:defRPr sz="630">
                <a:solidFill>
                  <a:srgbClr val="888888"/>
                </a:solidFill>
              </a:defRPr>
            </a:lvl7pPr>
            <a:lvl8pPr marL="1440363" lvl="7" indent="-90023" algn="l">
              <a:lnSpc>
                <a:spcPct val="90000"/>
              </a:lnSpc>
              <a:spcBef>
                <a:spcPts val="197"/>
              </a:spcBef>
              <a:spcAft>
                <a:spcPts val="0"/>
              </a:spcAft>
              <a:buClr>
                <a:srgbClr val="888888"/>
              </a:buClr>
              <a:buSzPts val="1600"/>
              <a:buNone/>
              <a:defRPr sz="630">
                <a:solidFill>
                  <a:srgbClr val="888888"/>
                </a:solidFill>
              </a:defRPr>
            </a:lvl8pPr>
            <a:lvl9pPr marL="1620408" lvl="8" indent="-90023" algn="l">
              <a:lnSpc>
                <a:spcPct val="90000"/>
              </a:lnSpc>
              <a:spcBef>
                <a:spcPts val="197"/>
              </a:spcBef>
              <a:spcAft>
                <a:spcPts val="0"/>
              </a:spcAft>
              <a:buClr>
                <a:srgbClr val="888888"/>
              </a:buClr>
              <a:buSzPts val="1600"/>
              <a:buNone/>
              <a:defRPr sz="63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330041" y="718840"/>
            <a:ext cx="2040255"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2430304" y="718840"/>
            <a:ext cx="2040255" cy="1713340"/>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30666"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330667" y="661958"/>
            <a:ext cx="2030879" cy="324415"/>
          </a:xfrm>
          <a:prstGeom prst="rect">
            <a:avLst/>
          </a:prstGeom>
          <a:noFill/>
          <a:ln>
            <a:noFill/>
          </a:ln>
        </p:spPr>
        <p:txBody>
          <a:bodyPr spcFirstLastPara="1" wrap="square" lIns="91425" tIns="45700" rIns="91425" bIns="45700" anchor="b" anchorCtr="0">
            <a:normAutofit/>
          </a:bodyPr>
          <a:lstStyle>
            <a:lvl1pPr marL="180045" lvl="0" indent="-90023" algn="l">
              <a:lnSpc>
                <a:spcPct val="90000"/>
              </a:lnSpc>
              <a:spcBef>
                <a:spcPts val="394"/>
              </a:spcBef>
              <a:spcAft>
                <a:spcPts val="0"/>
              </a:spcAft>
              <a:buClr>
                <a:schemeClr val="dk1"/>
              </a:buClr>
              <a:buSzPts val="2400"/>
              <a:buNone/>
              <a:defRPr sz="945" b="1"/>
            </a:lvl1pPr>
            <a:lvl2pPr marL="360091" lvl="1" indent="-90023" algn="l">
              <a:lnSpc>
                <a:spcPct val="90000"/>
              </a:lnSpc>
              <a:spcBef>
                <a:spcPts val="197"/>
              </a:spcBef>
              <a:spcAft>
                <a:spcPts val="0"/>
              </a:spcAft>
              <a:buClr>
                <a:schemeClr val="dk1"/>
              </a:buClr>
              <a:buSzPts val="2000"/>
              <a:buNone/>
              <a:defRPr sz="788" b="1"/>
            </a:lvl2pPr>
            <a:lvl3pPr marL="540136" lvl="2" indent="-90023" algn="l">
              <a:lnSpc>
                <a:spcPct val="90000"/>
              </a:lnSpc>
              <a:spcBef>
                <a:spcPts val="197"/>
              </a:spcBef>
              <a:spcAft>
                <a:spcPts val="0"/>
              </a:spcAft>
              <a:buClr>
                <a:schemeClr val="dk1"/>
              </a:buClr>
              <a:buSzPts val="1800"/>
              <a:buNone/>
              <a:defRPr sz="709" b="1"/>
            </a:lvl3pPr>
            <a:lvl4pPr marL="720181" lvl="3" indent="-90023" algn="l">
              <a:lnSpc>
                <a:spcPct val="90000"/>
              </a:lnSpc>
              <a:spcBef>
                <a:spcPts val="197"/>
              </a:spcBef>
              <a:spcAft>
                <a:spcPts val="0"/>
              </a:spcAft>
              <a:buClr>
                <a:schemeClr val="dk1"/>
              </a:buClr>
              <a:buSzPts val="1600"/>
              <a:buNone/>
              <a:defRPr sz="630" b="1"/>
            </a:lvl4pPr>
            <a:lvl5pPr marL="900227" lvl="4" indent="-90023" algn="l">
              <a:lnSpc>
                <a:spcPct val="90000"/>
              </a:lnSpc>
              <a:spcBef>
                <a:spcPts val="197"/>
              </a:spcBef>
              <a:spcAft>
                <a:spcPts val="0"/>
              </a:spcAft>
              <a:buClr>
                <a:schemeClr val="dk1"/>
              </a:buClr>
              <a:buSzPts val="1600"/>
              <a:buNone/>
              <a:defRPr sz="630" b="1"/>
            </a:lvl5pPr>
            <a:lvl6pPr marL="1080272" lvl="5" indent="-90023" algn="l">
              <a:lnSpc>
                <a:spcPct val="90000"/>
              </a:lnSpc>
              <a:spcBef>
                <a:spcPts val="197"/>
              </a:spcBef>
              <a:spcAft>
                <a:spcPts val="0"/>
              </a:spcAft>
              <a:buClr>
                <a:schemeClr val="dk1"/>
              </a:buClr>
              <a:buSzPts val="1600"/>
              <a:buNone/>
              <a:defRPr sz="630" b="1"/>
            </a:lvl6pPr>
            <a:lvl7pPr marL="1260318" lvl="6" indent="-90023" algn="l">
              <a:lnSpc>
                <a:spcPct val="90000"/>
              </a:lnSpc>
              <a:spcBef>
                <a:spcPts val="197"/>
              </a:spcBef>
              <a:spcAft>
                <a:spcPts val="0"/>
              </a:spcAft>
              <a:buClr>
                <a:schemeClr val="dk1"/>
              </a:buClr>
              <a:buSzPts val="1600"/>
              <a:buNone/>
              <a:defRPr sz="630" b="1"/>
            </a:lvl7pPr>
            <a:lvl8pPr marL="1440363" lvl="7" indent="-90023" algn="l">
              <a:lnSpc>
                <a:spcPct val="90000"/>
              </a:lnSpc>
              <a:spcBef>
                <a:spcPts val="197"/>
              </a:spcBef>
              <a:spcAft>
                <a:spcPts val="0"/>
              </a:spcAft>
              <a:buClr>
                <a:schemeClr val="dk1"/>
              </a:buClr>
              <a:buSzPts val="1600"/>
              <a:buNone/>
              <a:defRPr sz="630" b="1"/>
            </a:lvl8pPr>
            <a:lvl9pPr marL="1620408" lvl="8" indent="-90023" algn="l">
              <a:lnSpc>
                <a:spcPct val="90000"/>
              </a:lnSpc>
              <a:spcBef>
                <a:spcPts val="197"/>
              </a:spcBef>
              <a:spcAft>
                <a:spcPts val="0"/>
              </a:spcAft>
              <a:buClr>
                <a:schemeClr val="dk1"/>
              </a:buClr>
              <a:buSzPts val="1600"/>
              <a:buNone/>
              <a:defRPr sz="630" b="1"/>
            </a:lvl9pPr>
          </a:lstStyle>
          <a:p>
            <a:pPr lvl="0"/>
            <a:r>
              <a:rPr lang="en-US"/>
              <a:t>Click to edit Master text styles</a:t>
            </a:r>
          </a:p>
        </p:txBody>
      </p:sp>
      <p:sp>
        <p:nvSpPr>
          <p:cNvPr id="43" name="Google Shape;43;p7"/>
          <p:cNvSpPr txBox="1">
            <a:spLocks noGrp="1"/>
          </p:cNvSpPr>
          <p:nvPr>
            <p:ph type="body" idx="2"/>
          </p:nvPr>
        </p:nvSpPr>
        <p:spPr>
          <a:xfrm>
            <a:off x="330667" y="986373"/>
            <a:ext cx="2030879" cy="1450807"/>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2430304" y="661958"/>
            <a:ext cx="2040880" cy="324415"/>
          </a:xfrm>
          <a:prstGeom prst="rect">
            <a:avLst/>
          </a:prstGeom>
          <a:noFill/>
          <a:ln>
            <a:noFill/>
          </a:ln>
        </p:spPr>
        <p:txBody>
          <a:bodyPr spcFirstLastPara="1" wrap="square" lIns="91425" tIns="45700" rIns="91425" bIns="45700" anchor="b" anchorCtr="0">
            <a:normAutofit/>
          </a:bodyPr>
          <a:lstStyle>
            <a:lvl1pPr marL="180045" lvl="0" indent="-90023" algn="l">
              <a:lnSpc>
                <a:spcPct val="90000"/>
              </a:lnSpc>
              <a:spcBef>
                <a:spcPts val="394"/>
              </a:spcBef>
              <a:spcAft>
                <a:spcPts val="0"/>
              </a:spcAft>
              <a:buClr>
                <a:schemeClr val="dk1"/>
              </a:buClr>
              <a:buSzPts val="2400"/>
              <a:buNone/>
              <a:defRPr sz="945" b="1"/>
            </a:lvl1pPr>
            <a:lvl2pPr marL="360091" lvl="1" indent="-90023" algn="l">
              <a:lnSpc>
                <a:spcPct val="90000"/>
              </a:lnSpc>
              <a:spcBef>
                <a:spcPts val="197"/>
              </a:spcBef>
              <a:spcAft>
                <a:spcPts val="0"/>
              </a:spcAft>
              <a:buClr>
                <a:schemeClr val="dk1"/>
              </a:buClr>
              <a:buSzPts val="2000"/>
              <a:buNone/>
              <a:defRPr sz="788" b="1"/>
            </a:lvl2pPr>
            <a:lvl3pPr marL="540136" lvl="2" indent="-90023" algn="l">
              <a:lnSpc>
                <a:spcPct val="90000"/>
              </a:lnSpc>
              <a:spcBef>
                <a:spcPts val="197"/>
              </a:spcBef>
              <a:spcAft>
                <a:spcPts val="0"/>
              </a:spcAft>
              <a:buClr>
                <a:schemeClr val="dk1"/>
              </a:buClr>
              <a:buSzPts val="1800"/>
              <a:buNone/>
              <a:defRPr sz="709" b="1"/>
            </a:lvl3pPr>
            <a:lvl4pPr marL="720181" lvl="3" indent="-90023" algn="l">
              <a:lnSpc>
                <a:spcPct val="90000"/>
              </a:lnSpc>
              <a:spcBef>
                <a:spcPts val="197"/>
              </a:spcBef>
              <a:spcAft>
                <a:spcPts val="0"/>
              </a:spcAft>
              <a:buClr>
                <a:schemeClr val="dk1"/>
              </a:buClr>
              <a:buSzPts val="1600"/>
              <a:buNone/>
              <a:defRPr sz="630" b="1"/>
            </a:lvl4pPr>
            <a:lvl5pPr marL="900227" lvl="4" indent="-90023" algn="l">
              <a:lnSpc>
                <a:spcPct val="90000"/>
              </a:lnSpc>
              <a:spcBef>
                <a:spcPts val="197"/>
              </a:spcBef>
              <a:spcAft>
                <a:spcPts val="0"/>
              </a:spcAft>
              <a:buClr>
                <a:schemeClr val="dk1"/>
              </a:buClr>
              <a:buSzPts val="1600"/>
              <a:buNone/>
              <a:defRPr sz="630" b="1"/>
            </a:lvl5pPr>
            <a:lvl6pPr marL="1080272" lvl="5" indent="-90023" algn="l">
              <a:lnSpc>
                <a:spcPct val="90000"/>
              </a:lnSpc>
              <a:spcBef>
                <a:spcPts val="197"/>
              </a:spcBef>
              <a:spcAft>
                <a:spcPts val="0"/>
              </a:spcAft>
              <a:buClr>
                <a:schemeClr val="dk1"/>
              </a:buClr>
              <a:buSzPts val="1600"/>
              <a:buNone/>
              <a:defRPr sz="630" b="1"/>
            </a:lvl6pPr>
            <a:lvl7pPr marL="1260318" lvl="6" indent="-90023" algn="l">
              <a:lnSpc>
                <a:spcPct val="90000"/>
              </a:lnSpc>
              <a:spcBef>
                <a:spcPts val="197"/>
              </a:spcBef>
              <a:spcAft>
                <a:spcPts val="0"/>
              </a:spcAft>
              <a:buClr>
                <a:schemeClr val="dk1"/>
              </a:buClr>
              <a:buSzPts val="1600"/>
              <a:buNone/>
              <a:defRPr sz="630" b="1"/>
            </a:lvl7pPr>
            <a:lvl8pPr marL="1440363" lvl="7" indent="-90023" algn="l">
              <a:lnSpc>
                <a:spcPct val="90000"/>
              </a:lnSpc>
              <a:spcBef>
                <a:spcPts val="197"/>
              </a:spcBef>
              <a:spcAft>
                <a:spcPts val="0"/>
              </a:spcAft>
              <a:buClr>
                <a:schemeClr val="dk1"/>
              </a:buClr>
              <a:buSzPts val="1600"/>
              <a:buNone/>
              <a:defRPr sz="630" b="1"/>
            </a:lvl8pPr>
            <a:lvl9pPr marL="1620408" lvl="8" indent="-90023" algn="l">
              <a:lnSpc>
                <a:spcPct val="90000"/>
              </a:lnSpc>
              <a:spcBef>
                <a:spcPts val="197"/>
              </a:spcBef>
              <a:spcAft>
                <a:spcPts val="0"/>
              </a:spcAft>
              <a:buClr>
                <a:schemeClr val="dk1"/>
              </a:buClr>
              <a:buSzPts val="1600"/>
              <a:buNone/>
              <a:defRPr sz="630" b="1"/>
            </a:lvl9pPr>
          </a:lstStyle>
          <a:p>
            <a:pPr lvl="0"/>
            <a:r>
              <a:rPr lang="en-US"/>
              <a:t>Click to edit Master text styles</a:t>
            </a:r>
          </a:p>
        </p:txBody>
      </p:sp>
      <p:sp>
        <p:nvSpPr>
          <p:cNvPr id="45" name="Google Shape;45;p7"/>
          <p:cNvSpPr txBox="1">
            <a:spLocks noGrp="1"/>
          </p:cNvSpPr>
          <p:nvPr>
            <p:ph type="body" idx="4"/>
          </p:nvPr>
        </p:nvSpPr>
        <p:spPr>
          <a:xfrm>
            <a:off x="2430304" y="986373"/>
            <a:ext cx="2040880" cy="1450807"/>
          </a:xfrm>
          <a:prstGeom prst="rect">
            <a:avLst/>
          </a:prstGeom>
          <a:noFill/>
          <a:ln>
            <a:noFill/>
          </a:ln>
        </p:spPr>
        <p:txBody>
          <a:bodyPr spcFirstLastPara="1" wrap="square" lIns="91425" tIns="45700" rIns="91425" bIns="45700" anchor="t" anchorCtr="0">
            <a:normAutofit/>
          </a:bodyPr>
          <a:lstStyle>
            <a:lvl1pPr marL="180045" lvl="0" indent="-135034" algn="l">
              <a:lnSpc>
                <a:spcPct val="90000"/>
              </a:lnSpc>
              <a:spcBef>
                <a:spcPts val="394"/>
              </a:spcBef>
              <a:spcAft>
                <a:spcPts val="0"/>
              </a:spcAft>
              <a:buClr>
                <a:schemeClr val="dk1"/>
              </a:buClr>
              <a:buSzPts val="1800"/>
              <a:buChar char="•"/>
              <a:defRPr/>
            </a:lvl1pPr>
            <a:lvl2pPr marL="360091" lvl="1" indent="-135034" algn="l">
              <a:lnSpc>
                <a:spcPct val="90000"/>
              </a:lnSpc>
              <a:spcBef>
                <a:spcPts val="197"/>
              </a:spcBef>
              <a:spcAft>
                <a:spcPts val="0"/>
              </a:spcAft>
              <a:buClr>
                <a:schemeClr val="dk1"/>
              </a:buClr>
              <a:buSzPts val="1800"/>
              <a:buChar char="•"/>
              <a:defRPr/>
            </a:lvl2pPr>
            <a:lvl3pPr marL="540136" lvl="2" indent="-135034" algn="l">
              <a:lnSpc>
                <a:spcPct val="90000"/>
              </a:lnSpc>
              <a:spcBef>
                <a:spcPts val="197"/>
              </a:spcBef>
              <a:spcAft>
                <a:spcPts val="0"/>
              </a:spcAft>
              <a:buClr>
                <a:schemeClr val="dk1"/>
              </a:buClr>
              <a:buSzPts val="1800"/>
              <a:buChar char="•"/>
              <a:defRPr/>
            </a:lvl3pPr>
            <a:lvl4pPr marL="720181" lvl="3" indent="-135034" algn="l">
              <a:lnSpc>
                <a:spcPct val="90000"/>
              </a:lnSpc>
              <a:spcBef>
                <a:spcPts val="197"/>
              </a:spcBef>
              <a:spcAft>
                <a:spcPts val="0"/>
              </a:spcAft>
              <a:buClr>
                <a:schemeClr val="dk1"/>
              </a:buClr>
              <a:buSzPts val="1800"/>
              <a:buChar char="•"/>
              <a:defRPr/>
            </a:lvl4pPr>
            <a:lvl5pPr marL="900227" lvl="4" indent="-135034" algn="l">
              <a:lnSpc>
                <a:spcPct val="90000"/>
              </a:lnSpc>
              <a:spcBef>
                <a:spcPts val="197"/>
              </a:spcBef>
              <a:spcAft>
                <a:spcPts val="0"/>
              </a:spcAft>
              <a:buClr>
                <a:schemeClr val="dk1"/>
              </a:buClr>
              <a:buSzPts val="1800"/>
              <a:buChar char="•"/>
              <a:defRPr/>
            </a:lvl5pPr>
            <a:lvl6pPr marL="1080272" lvl="5" indent="-135034" algn="l">
              <a:lnSpc>
                <a:spcPct val="90000"/>
              </a:lnSpc>
              <a:spcBef>
                <a:spcPts val="197"/>
              </a:spcBef>
              <a:spcAft>
                <a:spcPts val="0"/>
              </a:spcAft>
              <a:buClr>
                <a:schemeClr val="dk1"/>
              </a:buClr>
              <a:buSzPts val="1800"/>
              <a:buChar char="•"/>
              <a:defRPr/>
            </a:lvl6pPr>
            <a:lvl7pPr marL="1260318" lvl="6" indent="-135034" algn="l">
              <a:lnSpc>
                <a:spcPct val="90000"/>
              </a:lnSpc>
              <a:spcBef>
                <a:spcPts val="197"/>
              </a:spcBef>
              <a:spcAft>
                <a:spcPts val="0"/>
              </a:spcAft>
              <a:buClr>
                <a:schemeClr val="dk1"/>
              </a:buClr>
              <a:buSzPts val="1800"/>
              <a:buChar char="•"/>
              <a:defRPr/>
            </a:lvl7pPr>
            <a:lvl8pPr marL="1440363" lvl="7" indent="-135034" algn="l">
              <a:lnSpc>
                <a:spcPct val="90000"/>
              </a:lnSpc>
              <a:spcBef>
                <a:spcPts val="197"/>
              </a:spcBef>
              <a:spcAft>
                <a:spcPts val="0"/>
              </a:spcAft>
              <a:buClr>
                <a:schemeClr val="dk1"/>
              </a:buClr>
              <a:buSzPts val="1800"/>
              <a:buChar char="•"/>
              <a:defRPr/>
            </a:lvl8pPr>
            <a:lvl9pPr marL="1620408" lvl="8" indent="-135034" algn="l">
              <a:lnSpc>
                <a:spcPct val="90000"/>
              </a:lnSpc>
              <a:spcBef>
                <a:spcPts val="197"/>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30667" y="180022"/>
            <a:ext cx="1548318" cy="6300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2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2040880" y="388799"/>
            <a:ext cx="2430304" cy="1918990"/>
          </a:xfrm>
          <a:prstGeom prst="rect">
            <a:avLst/>
          </a:prstGeom>
          <a:noFill/>
          <a:ln>
            <a:noFill/>
          </a:ln>
        </p:spPr>
        <p:txBody>
          <a:bodyPr spcFirstLastPara="1" wrap="square" lIns="91425" tIns="45700" rIns="91425" bIns="45700" anchor="t" anchorCtr="0">
            <a:normAutofit/>
          </a:bodyPr>
          <a:lstStyle>
            <a:lvl1pPr marL="180045" lvl="0" indent="-170043" algn="l">
              <a:lnSpc>
                <a:spcPct val="90000"/>
              </a:lnSpc>
              <a:spcBef>
                <a:spcPts val="394"/>
              </a:spcBef>
              <a:spcAft>
                <a:spcPts val="0"/>
              </a:spcAft>
              <a:buClr>
                <a:schemeClr val="dk1"/>
              </a:buClr>
              <a:buSzPts val="3200"/>
              <a:buChar char="•"/>
              <a:defRPr sz="1260"/>
            </a:lvl1pPr>
            <a:lvl2pPr marL="360091" lvl="1" indent="-160040" algn="l">
              <a:lnSpc>
                <a:spcPct val="90000"/>
              </a:lnSpc>
              <a:spcBef>
                <a:spcPts val="197"/>
              </a:spcBef>
              <a:spcAft>
                <a:spcPts val="0"/>
              </a:spcAft>
              <a:buClr>
                <a:schemeClr val="dk1"/>
              </a:buClr>
              <a:buSzPts val="2800"/>
              <a:buChar char="•"/>
              <a:defRPr sz="1103"/>
            </a:lvl2pPr>
            <a:lvl3pPr marL="540136" lvl="2" indent="-150038" algn="l">
              <a:lnSpc>
                <a:spcPct val="90000"/>
              </a:lnSpc>
              <a:spcBef>
                <a:spcPts val="197"/>
              </a:spcBef>
              <a:spcAft>
                <a:spcPts val="0"/>
              </a:spcAft>
              <a:buClr>
                <a:schemeClr val="dk1"/>
              </a:buClr>
              <a:buSzPts val="2400"/>
              <a:buChar char="•"/>
              <a:defRPr sz="945"/>
            </a:lvl3pPr>
            <a:lvl4pPr marL="720181" lvl="3" indent="-140035" algn="l">
              <a:lnSpc>
                <a:spcPct val="90000"/>
              </a:lnSpc>
              <a:spcBef>
                <a:spcPts val="197"/>
              </a:spcBef>
              <a:spcAft>
                <a:spcPts val="0"/>
              </a:spcAft>
              <a:buClr>
                <a:schemeClr val="dk1"/>
              </a:buClr>
              <a:buSzPts val="2000"/>
              <a:buChar char="•"/>
              <a:defRPr sz="788"/>
            </a:lvl4pPr>
            <a:lvl5pPr marL="900227" lvl="4" indent="-140035" algn="l">
              <a:lnSpc>
                <a:spcPct val="90000"/>
              </a:lnSpc>
              <a:spcBef>
                <a:spcPts val="197"/>
              </a:spcBef>
              <a:spcAft>
                <a:spcPts val="0"/>
              </a:spcAft>
              <a:buClr>
                <a:schemeClr val="dk1"/>
              </a:buClr>
              <a:buSzPts val="2000"/>
              <a:buChar char="•"/>
              <a:defRPr sz="788"/>
            </a:lvl5pPr>
            <a:lvl6pPr marL="1080272" lvl="5" indent="-140035" algn="l">
              <a:lnSpc>
                <a:spcPct val="90000"/>
              </a:lnSpc>
              <a:spcBef>
                <a:spcPts val="197"/>
              </a:spcBef>
              <a:spcAft>
                <a:spcPts val="0"/>
              </a:spcAft>
              <a:buClr>
                <a:schemeClr val="dk1"/>
              </a:buClr>
              <a:buSzPts val="2000"/>
              <a:buChar char="•"/>
              <a:defRPr sz="788"/>
            </a:lvl6pPr>
            <a:lvl7pPr marL="1260318" lvl="6" indent="-140035" algn="l">
              <a:lnSpc>
                <a:spcPct val="90000"/>
              </a:lnSpc>
              <a:spcBef>
                <a:spcPts val="197"/>
              </a:spcBef>
              <a:spcAft>
                <a:spcPts val="0"/>
              </a:spcAft>
              <a:buClr>
                <a:schemeClr val="dk1"/>
              </a:buClr>
              <a:buSzPts val="2000"/>
              <a:buChar char="•"/>
              <a:defRPr sz="788"/>
            </a:lvl7pPr>
            <a:lvl8pPr marL="1440363" lvl="7" indent="-140035" algn="l">
              <a:lnSpc>
                <a:spcPct val="90000"/>
              </a:lnSpc>
              <a:spcBef>
                <a:spcPts val="197"/>
              </a:spcBef>
              <a:spcAft>
                <a:spcPts val="0"/>
              </a:spcAft>
              <a:buClr>
                <a:schemeClr val="dk1"/>
              </a:buClr>
              <a:buSzPts val="2000"/>
              <a:buChar char="•"/>
              <a:defRPr sz="788"/>
            </a:lvl8pPr>
            <a:lvl9pPr marL="1620408" lvl="8" indent="-140035" algn="l">
              <a:lnSpc>
                <a:spcPct val="90000"/>
              </a:lnSpc>
              <a:spcBef>
                <a:spcPts val="197"/>
              </a:spcBef>
              <a:spcAft>
                <a:spcPts val="0"/>
              </a:spcAft>
              <a:buClr>
                <a:schemeClr val="dk1"/>
              </a:buClr>
              <a:buSzPts val="2000"/>
              <a:buChar char="•"/>
              <a:defRPr sz="788"/>
            </a:lvl9pPr>
          </a:lstStyle>
          <a:p>
            <a:pPr lvl="0"/>
            <a:r>
              <a:rPr lang="en-US"/>
              <a:t>Click to edit Master text styles</a:t>
            </a:r>
          </a:p>
        </p:txBody>
      </p:sp>
      <p:sp>
        <p:nvSpPr>
          <p:cNvPr id="57" name="Google Shape;57;p9"/>
          <p:cNvSpPr txBox="1">
            <a:spLocks noGrp="1"/>
          </p:cNvSpPr>
          <p:nvPr>
            <p:ph type="body" idx="2"/>
          </p:nvPr>
        </p:nvSpPr>
        <p:spPr>
          <a:xfrm>
            <a:off x="330667" y="810101"/>
            <a:ext cx="1548318" cy="1500813"/>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chemeClr val="dk1"/>
              </a:buClr>
              <a:buSzPts val="1600"/>
              <a:buNone/>
              <a:defRPr sz="630"/>
            </a:lvl1pPr>
            <a:lvl2pPr marL="360091" lvl="1" indent="-90023" algn="l">
              <a:lnSpc>
                <a:spcPct val="90000"/>
              </a:lnSpc>
              <a:spcBef>
                <a:spcPts val="197"/>
              </a:spcBef>
              <a:spcAft>
                <a:spcPts val="0"/>
              </a:spcAft>
              <a:buClr>
                <a:schemeClr val="dk1"/>
              </a:buClr>
              <a:buSzPts val="1400"/>
              <a:buNone/>
              <a:defRPr sz="551"/>
            </a:lvl2pPr>
            <a:lvl3pPr marL="540136" lvl="2" indent="-90023" algn="l">
              <a:lnSpc>
                <a:spcPct val="90000"/>
              </a:lnSpc>
              <a:spcBef>
                <a:spcPts val="197"/>
              </a:spcBef>
              <a:spcAft>
                <a:spcPts val="0"/>
              </a:spcAft>
              <a:buClr>
                <a:schemeClr val="dk1"/>
              </a:buClr>
              <a:buSzPts val="1200"/>
              <a:buNone/>
              <a:defRPr sz="473"/>
            </a:lvl3pPr>
            <a:lvl4pPr marL="720181" lvl="3" indent="-90023" algn="l">
              <a:lnSpc>
                <a:spcPct val="90000"/>
              </a:lnSpc>
              <a:spcBef>
                <a:spcPts val="197"/>
              </a:spcBef>
              <a:spcAft>
                <a:spcPts val="0"/>
              </a:spcAft>
              <a:buClr>
                <a:schemeClr val="dk1"/>
              </a:buClr>
              <a:buSzPts val="1000"/>
              <a:buNone/>
              <a:defRPr sz="394"/>
            </a:lvl4pPr>
            <a:lvl5pPr marL="900227" lvl="4" indent="-90023" algn="l">
              <a:lnSpc>
                <a:spcPct val="90000"/>
              </a:lnSpc>
              <a:spcBef>
                <a:spcPts val="197"/>
              </a:spcBef>
              <a:spcAft>
                <a:spcPts val="0"/>
              </a:spcAft>
              <a:buClr>
                <a:schemeClr val="dk1"/>
              </a:buClr>
              <a:buSzPts val="1000"/>
              <a:buNone/>
              <a:defRPr sz="394"/>
            </a:lvl5pPr>
            <a:lvl6pPr marL="1080272" lvl="5" indent="-90023" algn="l">
              <a:lnSpc>
                <a:spcPct val="90000"/>
              </a:lnSpc>
              <a:spcBef>
                <a:spcPts val="197"/>
              </a:spcBef>
              <a:spcAft>
                <a:spcPts val="0"/>
              </a:spcAft>
              <a:buClr>
                <a:schemeClr val="dk1"/>
              </a:buClr>
              <a:buSzPts val="1000"/>
              <a:buNone/>
              <a:defRPr sz="394"/>
            </a:lvl6pPr>
            <a:lvl7pPr marL="1260318" lvl="6" indent="-90023" algn="l">
              <a:lnSpc>
                <a:spcPct val="90000"/>
              </a:lnSpc>
              <a:spcBef>
                <a:spcPts val="197"/>
              </a:spcBef>
              <a:spcAft>
                <a:spcPts val="0"/>
              </a:spcAft>
              <a:buClr>
                <a:schemeClr val="dk1"/>
              </a:buClr>
              <a:buSzPts val="1000"/>
              <a:buNone/>
              <a:defRPr sz="394"/>
            </a:lvl7pPr>
            <a:lvl8pPr marL="1440363" lvl="7" indent="-90023" algn="l">
              <a:lnSpc>
                <a:spcPct val="90000"/>
              </a:lnSpc>
              <a:spcBef>
                <a:spcPts val="197"/>
              </a:spcBef>
              <a:spcAft>
                <a:spcPts val="0"/>
              </a:spcAft>
              <a:buClr>
                <a:schemeClr val="dk1"/>
              </a:buClr>
              <a:buSzPts val="1000"/>
              <a:buNone/>
              <a:defRPr sz="394"/>
            </a:lvl8pPr>
            <a:lvl9pPr marL="1620408" lvl="8" indent="-90023" algn="l">
              <a:lnSpc>
                <a:spcPct val="90000"/>
              </a:lnSpc>
              <a:spcBef>
                <a:spcPts val="197"/>
              </a:spcBef>
              <a:spcAft>
                <a:spcPts val="0"/>
              </a:spcAft>
              <a:buClr>
                <a:schemeClr val="dk1"/>
              </a:buClr>
              <a:buSzPts val="1000"/>
              <a:buNone/>
              <a:defRPr sz="394"/>
            </a:lvl9pPr>
          </a:lstStyle>
          <a:p>
            <a:pPr lvl="0"/>
            <a:r>
              <a:rPr lang="en-US"/>
              <a:t>Click to edit Master text styles</a:t>
            </a:r>
          </a:p>
        </p:txBody>
      </p:sp>
      <p:sp>
        <p:nvSpPr>
          <p:cNvPr id="58" name="Google Shape;58;p9"/>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330667" y="180022"/>
            <a:ext cx="1548318" cy="6300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12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2040880" y="388799"/>
            <a:ext cx="2430304" cy="1918990"/>
          </a:xfrm>
          <a:prstGeom prst="rect">
            <a:avLst/>
          </a:prstGeom>
          <a:noFill/>
          <a:ln>
            <a:noFill/>
          </a:ln>
        </p:spPr>
      </p:sp>
      <p:sp>
        <p:nvSpPr>
          <p:cNvPr id="64" name="Google Shape;64;p10"/>
          <p:cNvSpPr txBox="1">
            <a:spLocks noGrp="1"/>
          </p:cNvSpPr>
          <p:nvPr>
            <p:ph type="body" idx="1"/>
          </p:nvPr>
        </p:nvSpPr>
        <p:spPr>
          <a:xfrm>
            <a:off x="330667" y="810101"/>
            <a:ext cx="1548318" cy="1500813"/>
          </a:xfrm>
          <a:prstGeom prst="rect">
            <a:avLst/>
          </a:prstGeom>
          <a:noFill/>
          <a:ln>
            <a:noFill/>
          </a:ln>
        </p:spPr>
        <p:txBody>
          <a:bodyPr spcFirstLastPara="1" wrap="square" lIns="91425" tIns="45700" rIns="91425" bIns="45700" anchor="t" anchorCtr="0">
            <a:normAutofit/>
          </a:bodyPr>
          <a:lstStyle>
            <a:lvl1pPr marL="180045" lvl="0" indent="-90023" algn="l">
              <a:lnSpc>
                <a:spcPct val="90000"/>
              </a:lnSpc>
              <a:spcBef>
                <a:spcPts val="394"/>
              </a:spcBef>
              <a:spcAft>
                <a:spcPts val="0"/>
              </a:spcAft>
              <a:buClr>
                <a:schemeClr val="dk1"/>
              </a:buClr>
              <a:buSzPts val="1600"/>
              <a:buNone/>
              <a:defRPr sz="630"/>
            </a:lvl1pPr>
            <a:lvl2pPr marL="360091" lvl="1" indent="-90023" algn="l">
              <a:lnSpc>
                <a:spcPct val="90000"/>
              </a:lnSpc>
              <a:spcBef>
                <a:spcPts val="197"/>
              </a:spcBef>
              <a:spcAft>
                <a:spcPts val="0"/>
              </a:spcAft>
              <a:buClr>
                <a:schemeClr val="dk1"/>
              </a:buClr>
              <a:buSzPts val="1400"/>
              <a:buNone/>
              <a:defRPr sz="551"/>
            </a:lvl2pPr>
            <a:lvl3pPr marL="540136" lvl="2" indent="-90023" algn="l">
              <a:lnSpc>
                <a:spcPct val="90000"/>
              </a:lnSpc>
              <a:spcBef>
                <a:spcPts val="197"/>
              </a:spcBef>
              <a:spcAft>
                <a:spcPts val="0"/>
              </a:spcAft>
              <a:buClr>
                <a:schemeClr val="dk1"/>
              </a:buClr>
              <a:buSzPts val="1200"/>
              <a:buNone/>
              <a:defRPr sz="473"/>
            </a:lvl3pPr>
            <a:lvl4pPr marL="720181" lvl="3" indent="-90023" algn="l">
              <a:lnSpc>
                <a:spcPct val="90000"/>
              </a:lnSpc>
              <a:spcBef>
                <a:spcPts val="197"/>
              </a:spcBef>
              <a:spcAft>
                <a:spcPts val="0"/>
              </a:spcAft>
              <a:buClr>
                <a:schemeClr val="dk1"/>
              </a:buClr>
              <a:buSzPts val="1000"/>
              <a:buNone/>
              <a:defRPr sz="394"/>
            </a:lvl4pPr>
            <a:lvl5pPr marL="900227" lvl="4" indent="-90023" algn="l">
              <a:lnSpc>
                <a:spcPct val="90000"/>
              </a:lnSpc>
              <a:spcBef>
                <a:spcPts val="197"/>
              </a:spcBef>
              <a:spcAft>
                <a:spcPts val="0"/>
              </a:spcAft>
              <a:buClr>
                <a:schemeClr val="dk1"/>
              </a:buClr>
              <a:buSzPts val="1000"/>
              <a:buNone/>
              <a:defRPr sz="394"/>
            </a:lvl5pPr>
            <a:lvl6pPr marL="1080272" lvl="5" indent="-90023" algn="l">
              <a:lnSpc>
                <a:spcPct val="90000"/>
              </a:lnSpc>
              <a:spcBef>
                <a:spcPts val="197"/>
              </a:spcBef>
              <a:spcAft>
                <a:spcPts val="0"/>
              </a:spcAft>
              <a:buClr>
                <a:schemeClr val="dk1"/>
              </a:buClr>
              <a:buSzPts val="1000"/>
              <a:buNone/>
              <a:defRPr sz="394"/>
            </a:lvl6pPr>
            <a:lvl7pPr marL="1260318" lvl="6" indent="-90023" algn="l">
              <a:lnSpc>
                <a:spcPct val="90000"/>
              </a:lnSpc>
              <a:spcBef>
                <a:spcPts val="197"/>
              </a:spcBef>
              <a:spcAft>
                <a:spcPts val="0"/>
              </a:spcAft>
              <a:buClr>
                <a:schemeClr val="dk1"/>
              </a:buClr>
              <a:buSzPts val="1000"/>
              <a:buNone/>
              <a:defRPr sz="394"/>
            </a:lvl7pPr>
            <a:lvl8pPr marL="1440363" lvl="7" indent="-90023" algn="l">
              <a:lnSpc>
                <a:spcPct val="90000"/>
              </a:lnSpc>
              <a:spcBef>
                <a:spcPts val="197"/>
              </a:spcBef>
              <a:spcAft>
                <a:spcPts val="0"/>
              </a:spcAft>
              <a:buClr>
                <a:schemeClr val="dk1"/>
              </a:buClr>
              <a:buSzPts val="1000"/>
              <a:buNone/>
              <a:defRPr sz="394"/>
            </a:lvl8pPr>
            <a:lvl9pPr marL="1620408" lvl="8" indent="-90023" algn="l">
              <a:lnSpc>
                <a:spcPct val="90000"/>
              </a:lnSpc>
              <a:spcBef>
                <a:spcPts val="197"/>
              </a:spcBef>
              <a:spcAft>
                <a:spcPts val="0"/>
              </a:spcAft>
              <a:buClr>
                <a:schemeClr val="dk1"/>
              </a:buClr>
              <a:buSzPts val="1000"/>
              <a:buNone/>
              <a:defRPr sz="394"/>
            </a:lvl9pPr>
          </a:lstStyle>
          <a:p>
            <a:pPr lvl="0"/>
            <a:r>
              <a:rPr lang="en-US"/>
              <a:t>Click to edit Master text styles</a:t>
            </a:r>
          </a:p>
        </p:txBody>
      </p:sp>
      <p:sp>
        <p:nvSpPr>
          <p:cNvPr id="65" name="Google Shape;65;p10"/>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764B9896-5569-4489-80D9-3E3ABA6DA80F}"/>
              </a:ext>
            </a:extLst>
          </p:cNvPr>
          <p:cNvSpPr txBox="1"/>
          <p:nvPr userDrawn="1"/>
        </p:nvSpPr>
        <p:spPr>
          <a:xfrm>
            <a:off x="0" y="-2511057"/>
            <a:ext cx="4800600" cy="237757"/>
          </a:xfrm>
          <a:prstGeom prst="rect">
            <a:avLst/>
          </a:prstGeom>
          <a:noFill/>
        </p:spPr>
        <p:txBody>
          <a:bodyPr vert="horz" rtlCol="0">
            <a:spAutoFit/>
          </a:bodyPr>
          <a:lstStyle/>
          <a:p>
            <a:pPr algn="ctr"/>
            <a:r>
              <a:rPr lang="en-US" sz="945">
                <a:solidFill>
                  <a:srgbClr val="CFCFCF"/>
                </a:solidFill>
              </a:rPr>
              <a:t>www.9slide.vn</a:t>
            </a:r>
          </a:p>
        </p:txBody>
      </p:sp>
      <p:sp>
        <p:nvSpPr>
          <p:cNvPr id="6" name="Google Shape;6;p1"/>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30041" y="718840"/>
            <a:ext cx="4140518" cy="171334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7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7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473" b="0" i="0" u="none" strike="noStrike" cap="none">
                <a:solidFill>
                  <a:srgbClr val="888888"/>
                </a:solidFill>
                <a:latin typeface="Calibri"/>
                <a:ea typeface="Calibri"/>
                <a:cs typeface="Calibri"/>
                <a:sym typeface="Calibri"/>
              </a:defRPr>
            </a:lvl1pPr>
            <a:lvl2pPr marL="0" marR="0" lvl="1" indent="0" algn="r" rtl="0">
              <a:spcBef>
                <a:spcPts val="0"/>
              </a:spcBef>
              <a:buNone/>
              <a:defRPr sz="473" b="0" i="0" u="none" strike="noStrike" cap="none">
                <a:solidFill>
                  <a:srgbClr val="888888"/>
                </a:solidFill>
                <a:latin typeface="Calibri"/>
                <a:ea typeface="Calibri"/>
                <a:cs typeface="Calibri"/>
                <a:sym typeface="Calibri"/>
              </a:defRPr>
            </a:lvl2pPr>
            <a:lvl3pPr marL="0" marR="0" lvl="2" indent="0" algn="r" rtl="0">
              <a:spcBef>
                <a:spcPts val="0"/>
              </a:spcBef>
              <a:buNone/>
              <a:defRPr sz="473" b="0" i="0" u="none" strike="noStrike" cap="none">
                <a:solidFill>
                  <a:srgbClr val="888888"/>
                </a:solidFill>
                <a:latin typeface="Calibri"/>
                <a:ea typeface="Calibri"/>
                <a:cs typeface="Calibri"/>
                <a:sym typeface="Calibri"/>
              </a:defRPr>
            </a:lvl3pPr>
            <a:lvl4pPr marL="0" marR="0" lvl="3" indent="0" algn="r" rtl="0">
              <a:spcBef>
                <a:spcPts val="0"/>
              </a:spcBef>
              <a:buNone/>
              <a:defRPr sz="473" b="0" i="0" u="none" strike="noStrike" cap="none">
                <a:solidFill>
                  <a:srgbClr val="888888"/>
                </a:solidFill>
                <a:latin typeface="Calibri"/>
                <a:ea typeface="Calibri"/>
                <a:cs typeface="Calibri"/>
                <a:sym typeface="Calibri"/>
              </a:defRPr>
            </a:lvl4pPr>
            <a:lvl5pPr marL="0" marR="0" lvl="4" indent="0" algn="r" rtl="0">
              <a:spcBef>
                <a:spcPts val="0"/>
              </a:spcBef>
              <a:buNone/>
              <a:defRPr sz="473" b="0" i="0" u="none" strike="noStrike" cap="none">
                <a:solidFill>
                  <a:srgbClr val="888888"/>
                </a:solidFill>
                <a:latin typeface="Calibri"/>
                <a:ea typeface="Calibri"/>
                <a:cs typeface="Calibri"/>
                <a:sym typeface="Calibri"/>
              </a:defRPr>
            </a:lvl5pPr>
            <a:lvl6pPr marL="0" marR="0" lvl="5" indent="0" algn="r" rtl="0">
              <a:spcBef>
                <a:spcPts val="0"/>
              </a:spcBef>
              <a:buNone/>
              <a:defRPr sz="473" b="0" i="0" u="none" strike="noStrike" cap="none">
                <a:solidFill>
                  <a:srgbClr val="888888"/>
                </a:solidFill>
                <a:latin typeface="Calibri"/>
                <a:ea typeface="Calibri"/>
                <a:cs typeface="Calibri"/>
                <a:sym typeface="Calibri"/>
              </a:defRPr>
            </a:lvl6pPr>
            <a:lvl7pPr marL="0" marR="0" lvl="6" indent="0" algn="r" rtl="0">
              <a:spcBef>
                <a:spcPts val="0"/>
              </a:spcBef>
              <a:buNone/>
              <a:defRPr sz="473" b="0" i="0" u="none" strike="noStrike" cap="none">
                <a:solidFill>
                  <a:srgbClr val="888888"/>
                </a:solidFill>
                <a:latin typeface="Calibri"/>
                <a:ea typeface="Calibri"/>
                <a:cs typeface="Calibri"/>
                <a:sym typeface="Calibri"/>
              </a:defRPr>
            </a:lvl7pPr>
            <a:lvl8pPr marL="0" marR="0" lvl="7" indent="0" algn="r" rtl="0">
              <a:spcBef>
                <a:spcPts val="0"/>
              </a:spcBef>
              <a:buNone/>
              <a:defRPr sz="473" b="0" i="0" u="none" strike="noStrike" cap="none">
                <a:solidFill>
                  <a:srgbClr val="888888"/>
                </a:solidFill>
                <a:latin typeface="Calibri"/>
                <a:ea typeface="Calibri"/>
                <a:cs typeface="Calibri"/>
                <a:sym typeface="Calibri"/>
              </a:defRPr>
            </a:lvl8pPr>
            <a:lvl9pPr marL="0" marR="0" lvl="8" indent="0" algn="r" rtl="0">
              <a:spcBef>
                <a:spcPts val="0"/>
              </a:spcBef>
              <a:buNone/>
              <a:defRPr sz="473"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621AABB-B382-46D0-9075-4B42298BB710}"/>
              </a:ext>
            </a:extLst>
          </p:cNvPr>
          <p:cNvSpPr txBox="1"/>
          <p:nvPr userDrawn="1"/>
        </p:nvSpPr>
        <p:spPr>
          <a:xfrm>
            <a:off x="0" y="-2511057"/>
            <a:ext cx="4800600" cy="237757"/>
          </a:xfrm>
          <a:prstGeom prst="rect">
            <a:avLst/>
          </a:prstGeom>
          <a:noFill/>
        </p:spPr>
        <p:txBody>
          <a:bodyPr vert="horz" rtlCol="0">
            <a:spAutoFit/>
          </a:bodyPr>
          <a:lstStyle/>
          <a:p>
            <a:pPr algn="ctr"/>
            <a:r>
              <a:rPr lang="en-US" sz="945">
                <a:solidFill>
                  <a:srgbClr val="CFCFCF"/>
                </a:solidFill>
              </a:rPr>
              <a:t>www.9slide.vn</a:t>
            </a:r>
          </a:p>
        </p:txBody>
      </p:sp>
      <p:sp>
        <p:nvSpPr>
          <p:cNvPr id="6" name="Google Shape;6;p1"/>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30041" y="718840"/>
            <a:ext cx="4140518" cy="171334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7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7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473" b="0" i="0" u="none" strike="noStrike" cap="none">
                <a:solidFill>
                  <a:srgbClr val="888888"/>
                </a:solidFill>
                <a:latin typeface="Calibri"/>
                <a:ea typeface="Calibri"/>
                <a:cs typeface="Calibri"/>
                <a:sym typeface="Calibri"/>
              </a:defRPr>
            </a:lvl1pPr>
            <a:lvl2pPr marL="0" marR="0" lvl="1" indent="0" algn="r" rtl="0">
              <a:spcBef>
                <a:spcPts val="0"/>
              </a:spcBef>
              <a:buNone/>
              <a:defRPr sz="473" b="0" i="0" u="none" strike="noStrike" cap="none">
                <a:solidFill>
                  <a:srgbClr val="888888"/>
                </a:solidFill>
                <a:latin typeface="Calibri"/>
                <a:ea typeface="Calibri"/>
                <a:cs typeface="Calibri"/>
                <a:sym typeface="Calibri"/>
              </a:defRPr>
            </a:lvl2pPr>
            <a:lvl3pPr marL="0" marR="0" lvl="2" indent="0" algn="r" rtl="0">
              <a:spcBef>
                <a:spcPts val="0"/>
              </a:spcBef>
              <a:buNone/>
              <a:defRPr sz="473" b="0" i="0" u="none" strike="noStrike" cap="none">
                <a:solidFill>
                  <a:srgbClr val="888888"/>
                </a:solidFill>
                <a:latin typeface="Calibri"/>
                <a:ea typeface="Calibri"/>
                <a:cs typeface="Calibri"/>
                <a:sym typeface="Calibri"/>
              </a:defRPr>
            </a:lvl3pPr>
            <a:lvl4pPr marL="0" marR="0" lvl="3" indent="0" algn="r" rtl="0">
              <a:spcBef>
                <a:spcPts val="0"/>
              </a:spcBef>
              <a:buNone/>
              <a:defRPr sz="473" b="0" i="0" u="none" strike="noStrike" cap="none">
                <a:solidFill>
                  <a:srgbClr val="888888"/>
                </a:solidFill>
                <a:latin typeface="Calibri"/>
                <a:ea typeface="Calibri"/>
                <a:cs typeface="Calibri"/>
                <a:sym typeface="Calibri"/>
              </a:defRPr>
            </a:lvl4pPr>
            <a:lvl5pPr marL="0" marR="0" lvl="4" indent="0" algn="r" rtl="0">
              <a:spcBef>
                <a:spcPts val="0"/>
              </a:spcBef>
              <a:buNone/>
              <a:defRPr sz="473" b="0" i="0" u="none" strike="noStrike" cap="none">
                <a:solidFill>
                  <a:srgbClr val="888888"/>
                </a:solidFill>
                <a:latin typeface="Calibri"/>
                <a:ea typeface="Calibri"/>
                <a:cs typeface="Calibri"/>
                <a:sym typeface="Calibri"/>
              </a:defRPr>
            </a:lvl5pPr>
            <a:lvl6pPr marL="0" marR="0" lvl="5" indent="0" algn="r" rtl="0">
              <a:spcBef>
                <a:spcPts val="0"/>
              </a:spcBef>
              <a:buNone/>
              <a:defRPr sz="473" b="0" i="0" u="none" strike="noStrike" cap="none">
                <a:solidFill>
                  <a:srgbClr val="888888"/>
                </a:solidFill>
                <a:latin typeface="Calibri"/>
                <a:ea typeface="Calibri"/>
                <a:cs typeface="Calibri"/>
                <a:sym typeface="Calibri"/>
              </a:defRPr>
            </a:lvl6pPr>
            <a:lvl7pPr marL="0" marR="0" lvl="6" indent="0" algn="r" rtl="0">
              <a:spcBef>
                <a:spcPts val="0"/>
              </a:spcBef>
              <a:buNone/>
              <a:defRPr sz="473" b="0" i="0" u="none" strike="noStrike" cap="none">
                <a:solidFill>
                  <a:srgbClr val="888888"/>
                </a:solidFill>
                <a:latin typeface="Calibri"/>
                <a:ea typeface="Calibri"/>
                <a:cs typeface="Calibri"/>
                <a:sym typeface="Calibri"/>
              </a:defRPr>
            </a:lvl7pPr>
            <a:lvl8pPr marL="0" marR="0" lvl="7" indent="0" algn="r" rtl="0">
              <a:spcBef>
                <a:spcPts val="0"/>
              </a:spcBef>
              <a:buNone/>
              <a:defRPr sz="473" b="0" i="0" u="none" strike="noStrike" cap="none">
                <a:solidFill>
                  <a:srgbClr val="888888"/>
                </a:solidFill>
                <a:latin typeface="Calibri"/>
                <a:ea typeface="Calibri"/>
                <a:cs typeface="Calibri"/>
                <a:sym typeface="Calibri"/>
              </a:defRPr>
            </a:lvl8pPr>
            <a:lvl9pPr marL="0" marR="0" lvl="8" indent="0" algn="r" rtl="0">
              <a:spcBef>
                <a:spcPts val="0"/>
              </a:spcBef>
              <a:buNone/>
              <a:defRPr sz="473"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91347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1240DD30-BC91-4E77-B5C4-297CB121A303}"/>
              </a:ext>
            </a:extLst>
          </p:cNvPr>
          <p:cNvSpPr txBox="1"/>
          <p:nvPr userDrawn="1"/>
        </p:nvSpPr>
        <p:spPr>
          <a:xfrm>
            <a:off x="0" y="-2511057"/>
            <a:ext cx="4800600" cy="237757"/>
          </a:xfrm>
          <a:prstGeom prst="rect">
            <a:avLst/>
          </a:prstGeom>
          <a:noFill/>
        </p:spPr>
        <p:txBody>
          <a:bodyPr vert="horz" rtlCol="0">
            <a:spAutoFit/>
          </a:bodyPr>
          <a:lstStyle/>
          <a:p>
            <a:pPr algn="ctr"/>
            <a:r>
              <a:rPr lang="en-US" sz="945">
                <a:solidFill>
                  <a:srgbClr val="CFCFCF"/>
                </a:solidFill>
              </a:rPr>
              <a:t>www.9slide.vn</a:t>
            </a:r>
          </a:p>
        </p:txBody>
      </p:sp>
      <p:sp>
        <p:nvSpPr>
          <p:cNvPr id="6" name="Google Shape;6;p1"/>
          <p:cNvSpPr txBox="1">
            <a:spLocks noGrp="1"/>
          </p:cNvSpPr>
          <p:nvPr>
            <p:ph type="title"/>
          </p:nvPr>
        </p:nvSpPr>
        <p:spPr>
          <a:xfrm>
            <a:off x="330041" y="143768"/>
            <a:ext cx="4140518" cy="52194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30041" y="718840"/>
            <a:ext cx="4140518" cy="171334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30041" y="2502813"/>
            <a:ext cx="1080135" cy="14376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7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90199" y="2502813"/>
            <a:ext cx="1620203" cy="14376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7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09"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390424" y="2502813"/>
            <a:ext cx="1080135" cy="14376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473" b="0" i="0" u="none" strike="noStrike" cap="none">
                <a:solidFill>
                  <a:srgbClr val="888888"/>
                </a:solidFill>
                <a:latin typeface="Calibri"/>
                <a:ea typeface="Calibri"/>
                <a:cs typeface="Calibri"/>
                <a:sym typeface="Calibri"/>
              </a:defRPr>
            </a:lvl1pPr>
            <a:lvl2pPr marL="0" marR="0" lvl="1" indent="0" algn="r" rtl="0">
              <a:spcBef>
                <a:spcPts val="0"/>
              </a:spcBef>
              <a:buNone/>
              <a:defRPr sz="473" b="0" i="0" u="none" strike="noStrike" cap="none">
                <a:solidFill>
                  <a:srgbClr val="888888"/>
                </a:solidFill>
                <a:latin typeface="Calibri"/>
                <a:ea typeface="Calibri"/>
                <a:cs typeface="Calibri"/>
                <a:sym typeface="Calibri"/>
              </a:defRPr>
            </a:lvl2pPr>
            <a:lvl3pPr marL="0" marR="0" lvl="2" indent="0" algn="r" rtl="0">
              <a:spcBef>
                <a:spcPts val="0"/>
              </a:spcBef>
              <a:buNone/>
              <a:defRPr sz="473" b="0" i="0" u="none" strike="noStrike" cap="none">
                <a:solidFill>
                  <a:srgbClr val="888888"/>
                </a:solidFill>
                <a:latin typeface="Calibri"/>
                <a:ea typeface="Calibri"/>
                <a:cs typeface="Calibri"/>
                <a:sym typeface="Calibri"/>
              </a:defRPr>
            </a:lvl3pPr>
            <a:lvl4pPr marL="0" marR="0" lvl="3" indent="0" algn="r" rtl="0">
              <a:spcBef>
                <a:spcPts val="0"/>
              </a:spcBef>
              <a:buNone/>
              <a:defRPr sz="473" b="0" i="0" u="none" strike="noStrike" cap="none">
                <a:solidFill>
                  <a:srgbClr val="888888"/>
                </a:solidFill>
                <a:latin typeface="Calibri"/>
                <a:ea typeface="Calibri"/>
                <a:cs typeface="Calibri"/>
                <a:sym typeface="Calibri"/>
              </a:defRPr>
            </a:lvl4pPr>
            <a:lvl5pPr marL="0" marR="0" lvl="4" indent="0" algn="r" rtl="0">
              <a:spcBef>
                <a:spcPts val="0"/>
              </a:spcBef>
              <a:buNone/>
              <a:defRPr sz="473" b="0" i="0" u="none" strike="noStrike" cap="none">
                <a:solidFill>
                  <a:srgbClr val="888888"/>
                </a:solidFill>
                <a:latin typeface="Calibri"/>
                <a:ea typeface="Calibri"/>
                <a:cs typeface="Calibri"/>
                <a:sym typeface="Calibri"/>
              </a:defRPr>
            </a:lvl5pPr>
            <a:lvl6pPr marL="0" marR="0" lvl="5" indent="0" algn="r" rtl="0">
              <a:spcBef>
                <a:spcPts val="0"/>
              </a:spcBef>
              <a:buNone/>
              <a:defRPr sz="473" b="0" i="0" u="none" strike="noStrike" cap="none">
                <a:solidFill>
                  <a:srgbClr val="888888"/>
                </a:solidFill>
                <a:latin typeface="Calibri"/>
                <a:ea typeface="Calibri"/>
                <a:cs typeface="Calibri"/>
                <a:sym typeface="Calibri"/>
              </a:defRPr>
            </a:lvl6pPr>
            <a:lvl7pPr marL="0" marR="0" lvl="6" indent="0" algn="r" rtl="0">
              <a:spcBef>
                <a:spcPts val="0"/>
              </a:spcBef>
              <a:buNone/>
              <a:defRPr sz="473" b="0" i="0" u="none" strike="noStrike" cap="none">
                <a:solidFill>
                  <a:srgbClr val="888888"/>
                </a:solidFill>
                <a:latin typeface="Calibri"/>
                <a:ea typeface="Calibri"/>
                <a:cs typeface="Calibri"/>
                <a:sym typeface="Calibri"/>
              </a:defRPr>
            </a:lvl7pPr>
            <a:lvl8pPr marL="0" marR="0" lvl="7" indent="0" algn="r" rtl="0">
              <a:spcBef>
                <a:spcPts val="0"/>
              </a:spcBef>
              <a:buNone/>
              <a:defRPr sz="473" b="0" i="0" u="none" strike="noStrike" cap="none">
                <a:solidFill>
                  <a:srgbClr val="888888"/>
                </a:solidFill>
                <a:latin typeface="Calibri"/>
                <a:ea typeface="Calibri"/>
                <a:cs typeface="Calibri"/>
                <a:sym typeface="Calibri"/>
              </a:defRPr>
            </a:lvl8pPr>
            <a:lvl9pPr marL="0" marR="0" lvl="8" indent="0" algn="r" rtl="0">
              <a:spcBef>
                <a:spcPts val="0"/>
              </a:spcBef>
              <a:buNone/>
              <a:defRPr sz="473"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720434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5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38.pn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7.png"/><Relationship Id="rId11" Type="http://schemas.openxmlformats.org/officeDocument/2006/relationships/image" Target="../media/image12.png"/><Relationship Id="rId5" Type="http://schemas.openxmlformats.org/officeDocument/2006/relationships/image" Target="../media/image36.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11.pn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png"/><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4.png"/><Relationship Id="rId5" Type="http://schemas.openxmlformats.org/officeDocument/2006/relationships/image" Target="../media/image5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png"/><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6.png"/><Relationship Id="rId5"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71.png"/><Relationship Id="rId5" Type="http://schemas.openxmlformats.org/officeDocument/2006/relationships/image" Target="../media/image14.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hoc10.vn/doc-sach/tin-hoc-7/1/147/8/"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hyperlink" Target="https://hoc10.vn/doc-sach/tin-hoc-7/1/147/10/" TargetMode="Externa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4.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80.png"/><Relationship Id="rId3" Type="http://schemas.openxmlformats.org/officeDocument/2006/relationships/notesSlide" Target="../notesSlides/notesSlide6.xml"/><Relationship Id="rId7" Type="http://schemas.openxmlformats.org/officeDocument/2006/relationships/image" Target="../media/image77.png"/><Relationship Id="rId12"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9.png"/><Relationship Id="rId11" Type="http://schemas.openxmlformats.org/officeDocument/2006/relationships/image" Target="../media/image78.png"/><Relationship Id="rId5" Type="http://schemas.openxmlformats.org/officeDocument/2006/relationships/image" Target="../media/image76.png"/><Relationship Id="rId10" Type="http://schemas.openxmlformats.org/officeDocument/2006/relationships/image" Target="../media/image13.png"/><Relationship Id="rId4" Type="http://schemas.openxmlformats.org/officeDocument/2006/relationships/image" Target="../media/image73.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83.png"/><Relationship Id="rId3" Type="http://schemas.openxmlformats.org/officeDocument/2006/relationships/notesSlide" Target="../notesSlides/notesSlide7.xml"/><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9.png"/><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13.png"/><Relationship Id="rId4" Type="http://schemas.openxmlformats.org/officeDocument/2006/relationships/image" Target="../media/image73.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png"/><Relationship Id="rId4" Type="http://schemas.openxmlformats.org/officeDocument/2006/relationships/hyperlink" Target="https://hoc10.vn/doc-sach/tin-hoc-7/1/147/1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2.png"/><Relationship Id="rId3" Type="http://schemas.openxmlformats.org/officeDocument/2006/relationships/image" Target="../media/image85.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7.png"/><Relationship Id="rId11" Type="http://schemas.openxmlformats.org/officeDocument/2006/relationships/image" Target="../media/image11.png"/><Relationship Id="rId5" Type="http://schemas.openxmlformats.org/officeDocument/2006/relationships/image" Target="../media/image36.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9.png"/><Relationship Id="rId1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85.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slideLayout" Target="../slideLayouts/slideLayout2.xml"/><Relationship Id="rId16" Type="http://schemas.openxmlformats.org/officeDocument/2006/relationships/image" Target="../media/image88.png"/><Relationship Id="rId1" Type="http://schemas.openxmlformats.org/officeDocument/2006/relationships/tags" Target="../tags/tag27.xml"/><Relationship Id="rId6" Type="http://schemas.openxmlformats.org/officeDocument/2006/relationships/image" Target="../media/image9.png"/><Relationship Id="rId11" Type="http://schemas.openxmlformats.org/officeDocument/2006/relationships/image" Target="../media/image32.png"/><Relationship Id="rId5" Type="http://schemas.openxmlformats.org/officeDocument/2006/relationships/image" Target="../media/image36.png"/><Relationship Id="rId15" Type="http://schemas.openxmlformats.org/officeDocument/2006/relationships/image" Target="../media/image87.jpg"/><Relationship Id="rId10" Type="http://schemas.openxmlformats.org/officeDocument/2006/relationships/image" Target="../media/image12.png"/><Relationship Id="rId4" Type="http://schemas.openxmlformats.org/officeDocument/2006/relationships/image" Target="../media/image35.png"/><Relationship Id="rId9" Type="http://schemas.openxmlformats.org/officeDocument/2006/relationships/image" Target="../media/image11.png"/><Relationship Id="rId14" Type="http://schemas.openxmlformats.org/officeDocument/2006/relationships/image" Target="../media/image86.jpg"/></Relationships>
</file>

<file path=ppt/slides/_rels/slide2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1.png"/><Relationship Id="rId7" Type="http://schemas.openxmlformats.org/officeDocument/2006/relationships/image" Target="../media/image32.png"/><Relationship Id="rId12" Type="http://schemas.openxmlformats.org/officeDocument/2006/relationships/image" Target="../media/image94.png"/><Relationship Id="rId2" Type="http://schemas.openxmlformats.org/officeDocument/2006/relationships/slideLayout" Target="../slideLayouts/slideLayout24.xml"/><Relationship Id="rId1" Type="http://schemas.openxmlformats.org/officeDocument/2006/relationships/tags" Target="../tags/tag29.xml"/><Relationship Id="rId6" Type="http://schemas.openxmlformats.org/officeDocument/2006/relationships/image" Target="../media/image92.png"/><Relationship Id="rId11" Type="http://schemas.openxmlformats.org/officeDocument/2006/relationships/image" Target="../media/image93.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76.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9.jpg"/><Relationship Id="rId7" Type="http://schemas.openxmlformats.org/officeDocument/2006/relationships/hyperlink" Target="https://www.facebook.com/hoc10fb/" TargetMode="Externa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97.png"/><Relationship Id="rId5" Type="http://schemas.microsoft.com/office/2007/relationships/hdphoto" Target="../media/hdphoto1.wdp"/><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hyperlink" Target="https://hoc10.vn/doc-sach/tin-hoc-7/1/147/8/"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png"/><Relationship Id="rId11" Type="http://schemas.openxmlformats.org/officeDocument/2006/relationships/image" Target="../media/image28.png"/><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3712530" y="76903"/>
            <a:ext cx="1055666" cy="310534"/>
          </a:xfrm>
          <a:prstGeom prst="rect">
            <a:avLst/>
          </a:prstGeom>
          <a:noFill/>
        </p:spPr>
        <p:txBody>
          <a:bodyPr wrap="square" rtlCol="0">
            <a:spAutoFit/>
          </a:bodyPr>
          <a:lstStyle/>
          <a:p>
            <a:pPr algn="ctr"/>
            <a:r>
              <a:rPr lang="en-US" sz="1418">
                <a:solidFill>
                  <a:schemeClr val="bg1"/>
                </a:solidFill>
                <a:effectLst>
                  <a:outerShdw blurRad="38100" dist="38100" dir="2700000" algn="tl">
                    <a:srgbClr val="000000">
                      <a:alpha val="43137"/>
                    </a:srgbClr>
                  </a:outerShdw>
                </a:effectLst>
                <a:latin typeface="UTM Avo" panose="02040603050506020204" pitchFamily="18" charset="0"/>
              </a:rPr>
              <a:t>Tin học 7</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270022" y="721099"/>
            <a:ext cx="4260557" cy="773397"/>
          </a:xfrm>
          <a:prstGeom prst="rect">
            <a:avLst/>
          </a:prstGeom>
          <a:noFill/>
          <a:ln>
            <a:noFill/>
          </a:ln>
        </p:spPr>
        <p:txBody>
          <a:bodyPr spcFirstLastPara="1" wrap="square" lIns="35999" tIns="17994" rIns="35999" bIns="17994"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1733" b="1">
                <a:solidFill>
                  <a:srgbClr val="002060"/>
                </a:solidFill>
                <a:latin typeface="UTM Avo" panose="02040603050506020204" pitchFamily="18" charset="0"/>
              </a:rPr>
              <a:t>Chủ đề A</a:t>
            </a:r>
            <a:endParaRPr lang="vi-VN" sz="1733" b="1">
              <a:solidFill>
                <a:srgbClr val="002060"/>
              </a:solidFill>
              <a:latin typeface="UTM Avo" panose="02040603050506020204" pitchFamily="18" charset="0"/>
            </a:endParaRPr>
          </a:p>
          <a:p>
            <a:pPr algn="ctr">
              <a:lnSpc>
                <a:spcPct val="150000"/>
              </a:lnSpc>
              <a:buSzPts val="990"/>
              <a:buFont typeface="Arial"/>
              <a:buNone/>
            </a:pPr>
            <a:r>
              <a:rPr lang="vi-VN" sz="1733" b="1">
                <a:solidFill>
                  <a:srgbClr val="002060"/>
                </a:solidFill>
                <a:latin typeface="UTM Avo" panose="02040603050506020204" pitchFamily="18" charset="0"/>
              </a:rPr>
              <a:t>Máy tính và cộng đồng</a:t>
            </a:r>
            <a:endParaRPr lang="en-US" sz="1733" b="1">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316743" y="1350169"/>
            <a:ext cx="4167114" cy="570324"/>
          </a:xfrm>
          <a:prstGeom prst="rect">
            <a:avLst/>
          </a:prstGeom>
          <a:noFill/>
          <a:ln>
            <a:noFill/>
          </a:ln>
        </p:spPr>
        <p:txBody>
          <a:bodyPr spcFirstLastPara="1" wrap="square" lIns="35999" tIns="17994" rIns="35999" bIns="17994"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1733" b="1">
                <a:solidFill>
                  <a:srgbClr val="FF0000"/>
                </a:solidFill>
                <a:latin typeface="UTM Avo" panose="02040603050506020204" pitchFamily="18" charset="0"/>
                <a:cs typeface="Arial" panose="020B0604020202020204" pitchFamily="34" charset="0"/>
              </a:rPr>
              <a:t>Bài </a:t>
            </a:r>
            <a:r>
              <a:rPr lang="vi-VN" sz="1733" b="1">
                <a:solidFill>
                  <a:srgbClr val="FF0000"/>
                </a:solidFill>
                <a:latin typeface="UTM Avo" panose="02040603050506020204" pitchFamily="18" charset="0"/>
                <a:cs typeface="Arial" panose="020B0604020202020204" pitchFamily="34" charset="0"/>
              </a:rPr>
              <a:t>2: Các thiết bị vào - ra</a:t>
            </a:r>
            <a:endParaRPr lang="en-US" sz="1733"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244;p10">
            <a:extLst>
              <a:ext uri="{FF2B5EF4-FFF2-40B4-BE49-F238E27FC236}">
                <a16:creationId xmlns:a16="http://schemas.microsoft.com/office/drawing/2014/main" id="{26F39790-0BE4-4EF5-ABEB-0E3D218146C6}"/>
              </a:ext>
            </a:extLst>
          </p:cNvPr>
          <p:cNvGrpSpPr/>
          <p:nvPr/>
        </p:nvGrpSpPr>
        <p:grpSpPr>
          <a:xfrm>
            <a:off x="270034" y="945131"/>
            <a:ext cx="2535145" cy="1468469"/>
            <a:chOff x="1028700" y="3600499"/>
            <a:chExt cx="9657696" cy="5594168"/>
          </a:xfrm>
        </p:grpSpPr>
        <p:pic>
          <p:nvPicPr>
            <p:cNvPr id="3" name="Google Shape;245;p10">
              <a:extLst>
                <a:ext uri="{FF2B5EF4-FFF2-40B4-BE49-F238E27FC236}">
                  <a16:creationId xmlns:a16="http://schemas.microsoft.com/office/drawing/2014/main" id="{F985107A-2540-418E-9CB1-59065944C32F}"/>
                </a:ext>
              </a:extLst>
            </p:cNvPr>
            <p:cNvPicPr preferRelativeResize="0"/>
            <p:nvPr/>
          </p:nvPicPr>
          <p:blipFill rotWithShape="1">
            <a:blip r:embed="rId4">
              <a:alphaModFix/>
            </a:blip>
            <a:srcRect/>
            <a:stretch/>
          </p:blipFill>
          <p:spPr>
            <a:xfrm>
              <a:off x="1028700" y="3771306"/>
              <a:ext cx="9657696" cy="5423361"/>
            </a:xfrm>
            <a:prstGeom prst="rect">
              <a:avLst/>
            </a:prstGeom>
            <a:noFill/>
            <a:ln>
              <a:noFill/>
            </a:ln>
          </p:spPr>
        </p:pic>
        <p:pic>
          <p:nvPicPr>
            <p:cNvPr id="4" name="Google Shape;246;p10">
              <a:extLst>
                <a:ext uri="{FF2B5EF4-FFF2-40B4-BE49-F238E27FC236}">
                  <a16:creationId xmlns:a16="http://schemas.microsoft.com/office/drawing/2014/main" id="{C1FA3D3B-F4DF-47ED-B5A1-C8E532855F0D}"/>
                </a:ext>
              </a:extLst>
            </p:cNvPr>
            <p:cNvPicPr preferRelativeResize="0"/>
            <p:nvPr/>
          </p:nvPicPr>
          <p:blipFill rotWithShape="1">
            <a:blip r:embed="rId5">
              <a:alphaModFix/>
            </a:blip>
            <a:srcRect/>
            <a:stretch/>
          </p:blipFill>
          <p:spPr>
            <a:xfrm>
              <a:off x="1321311" y="3935624"/>
              <a:ext cx="9072474" cy="5094725"/>
            </a:xfrm>
            <a:prstGeom prst="rect">
              <a:avLst/>
            </a:prstGeom>
            <a:noFill/>
            <a:ln>
              <a:noFill/>
            </a:ln>
          </p:spPr>
        </p:pic>
        <p:pic>
          <p:nvPicPr>
            <p:cNvPr id="5" name="Google Shape;247;p10">
              <a:extLst>
                <a:ext uri="{FF2B5EF4-FFF2-40B4-BE49-F238E27FC236}">
                  <a16:creationId xmlns:a16="http://schemas.microsoft.com/office/drawing/2014/main" id="{BAE1BC2F-28E5-4632-B701-B40BDADA953B}"/>
                </a:ext>
              </a:extLst>
            </p:cNvPr>
            <p:cNvPicPr preferRelativeResize="0"/>
            <p:nvPr/>
          </p:nvPicPr>
          <p:blipFill rotWithShape="1">
            <a:blip r:embed="rId6">
              <a:alphaModFix/>
            </a:blip>
            <a:srcRect/>
            <a:stretch/>
          </p:blipFill>
          <p:spPr>
            <a:xfrm flipH="1">
              <a:off x="1769454" y="3600499"/>
              <a:ext cx="916128" cy="1017920"/>
            </a:xfrm>
            <a:prstGeom prst="rect">
              <a:avLst/>
            </a:prstGeom>
            <a:noFill/>
            <a:ln>
              <a:noFill/>
            </a:ln>
          </p:spPr>
        </p:pic>
        <p:sp>
          <p:nvSpPr>
            <p:cNvPr id="6" name="Google Shape;248;p10">
              <a:extLst>
                <a:ext uri="{FF2B5EF4-FFF2-40B4-BE49-F238E27FC236}">
                  <a16:creationId xmlns:a16="http://schemas.microsoft.com/office/drawing/2014/main" id="{98B87C01-2B33-455D-A6B8-AF33040DEDC5}"/>
                </a:ext>
              </a:extLst>
            </p:cNvPr>
            <p:cNvSpPr txBox="1"/>
            <p:nvPr/>
          </p:nvSpPr>
          <p:spPr>
            <a:xfrm>
              <a:off x="2012700" y="4710991"/>
              <a:ext cx="7906111" cy="3961482"/>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100">
                  <a:solidFill>
                    <a:schemeClr val="dk1"/>
                  </a:solidFill>
                  <a:latin typeface="+mn-lt"/>
                </a:rPr>
                <a:t>Thiết bị vào – ra hay thiết bị ngoại vi là các thiết bị giúp máy tính nhận thông tin vào và xuất thông tin ra.</a:t>
              </a:r>
              <a:endParaRPr sz="1100">
                <a:solidFill>
                  <a:schemeClr val="dk1"/>
                </a:solidFill>
                <a:latin typeface="+mn-lt"/>
              </a:endParaRPr>
            </a:p>
          </p:txBody>
        </p:sp>
      </p:grpSp>
      <p:grpSp>
        <p:nvGrpSpPr>
          <p:cNvPr id="7" name="Google Shape;249;p10">
            <a:extLst>
              <a:ext uri="{FF2B5EF4-FFF2-40B4-BE49-F238E27FC236}">
                <a16:creationId xmlns:a16="http://schemas.microsoft.com/office/drawing/2014/main" id="{44D323F7-30B1-4EB1-807C-E76AA0958626}"/>
              </a:ext>
            </a:extLst>
          </p:cNvPr>
          <p:cNvGrpSpPr/>
          <p:nvPr/>
        </p:nvGrpSpPr>
        <p:grpSpPr>
          <a:xfrm rot="559009">
            <a:off x="2973064" y="569781"/>
            <a:ext cx="1594845" cy="750700"/>
            <a:chOff x="10044645" y="1280479"/>
            <a:chExt cx="6901835" cy="3727027"/>
          </a:xfrm>
        </p:grpSpPr>
        <p:pic>
          <p:nvPicPr>
            <p:cNvPr id="8" name="Google Shape;250;p10">
              <a:extLst>
                <a:ext uri="{FF2B5EF4-FFF2-40B4-BE49-F238E27FC236}">
                  <a16:creationId xmlns:a16="http://schemas.microsoft.com/office/drawing/2014/main" id="{26BB5F00-5990-4F9B-B174-9431802A6202}"/>
                </a:ext>
              </a:extLst>
            </p:cNvPr>
            <p:cNvPicPr preferRelativeResize="0"/>
            <p:nvPr/>
          </p:nvPicPr>
          <p:blipFill rotWithShape="1">
            <a:blip r:embed="rId4">
              <a:alphaModFix/>
            </a:blip>
            <a:srcRect/>
            <a:stretch/>
          </p:blipFill>
          <p:spPr>
            <a:xfrm rot="459759">
              <a:off x="10309544" y="1280479"/>
              <a:ext cx="6636936" cy="3727027"/>
            </a:xfrm>
            <a:prstGeom prst="rect">
              <a:avLst/>
            </a:prstGeom>
            <a:noFill/>
            <a:ln>
              <a:noFill/>
            </a:ln>
          </p:spPr>
        </p:pic>
        <p:pic>
          <p:nvPicPr>
            <p:cNvPr id="9" name="Google Shape;251;p10">
              <a:extLst>
                <a:ext uri="{FF2B5EF4-FFF2-40B4-BE49-F238E27FC236}">
                  <a16:creationId xmlns:a16="http://schemas.microsoft.com/office/drawing/2014/main" id="{0060772D-DEBF-44B5-B663-F94D1C4DDE9B}"/>
                </a:ext>
              </a:extLst>
            </p:cNvPr>
            <p:cNvPicPr preferRelativeResize="0"/>
            <p:nvPr/>
          </p:nvPicPr>
          <p:blipFill rotWithShape="1">
            <a:blip r:embed="rId5">
              <a:alphaModFix/>
            </a:blip>
            <a:srcRect/>
            <a:stretch/>
          </p:blipFill>
          <p:spPr>
            <a:xfrm rot="459759">
              <a:off x="10510633" y="1393401"/>
              <a:ext cx="6234761" cy="3501183"/>
            </a:xfrm>
            <a:prstGeom prst="rect">
              <a:avLst/>
            </a:prstGeom>
            <a:noFill/>
            <a:ln>
              <a:noFill/>
            </a:ln>
          </p:spPr>
        </p:pic>
        <p:sp>
          <p:nvSpPr>
            <p:cNvPr id="10" name="Google Shape;252;p10">
              <a:extLst>
                <a:ext uri="{FF2B5EF4-FFF2-40B4-BE49-F238E27FC236}">
                  <a16:creationId xmlns:a16="http://schemas.microsoft.com/office/drawing/2014/main" id="{B9389332-2B03-4595-867A-E10F3A0FBF54}"/>
                </a:ext>
              </a:extLst>
            </p:cNvPr>
            <p:cNvSpPr txBox="1"/>
            <p:nvPr/>
          </p:nvSpPr>
          <p:spPr>
            <a:xfrm rot="459759">
              <a:off x="11265222" y="2489784"/>
              <a:ext cx="4823977" cy="1193458"/>
            </a:xfrm>
            <a:prstGeom prst="rect">
              <a:avLst/>
            </a:prstGeom>
            <a:noFill/>
            <a:ln>
              <a:noFill/>
            </a:ln>
          </p:spPr>
          <p:txBody>
            <a:bodyPr spcFirstLastPara="1" wrap="square" lIns="0" tIns="0" rIns="0" bIns="0" anchor="t" anchorCtr="0">
              <a:spAutoFit/>
            </a:bodyPr>
            <a:lstStyle/>
            <a:p>
              <a:pPr algn="ctr">
                <a:lnSpc>
                  <a:spcPct val="142203"/>
                </a:lnSpc>
              </a:pPr>
              <a:r>
                <a:rPr lang="en-US" sz="1100" b="1">
                  <a:solidFill>
                    <a:schemeClr val="dk1"/>
                  </a:solidFill>
                  <a:latin typeface="+mn-lt"/>
                </a:rPr>
                <a:t>Khái niệm</a:t>
              </a:r>
              <a:endParaRPr sz="1100">
                <a:solidFill>
                  <a:schemeClr val="dk1"/>
                </a:solidFill>
                <a:latin typeface="+mn-lt"/>
              </a:endParaRPr>
            </a:p>
          </p:txBody>
        </p:sp>
        <p:pic>
          <p:nvPicPr>
            <p:cNvPr id="11" name="Google Shape;253;p10">
              <a:extLst>
                <a:ext uri="{FF2B5EF4-FFF2-40B4-BE49-F238E27FC236}">
                  <a16:creationId xmlns:a16="http://schemas.microsoft.com/office/drawing/2014/main" id="{DDAFE35F-F0F9-4A18-8735-68B846D5348F}"/>
                </a:ext>
              </a:extLst>
            </p:cNvPr>
            <p:cNvPicPr preferRelativeResize="0"/>
            <p:nvPr/>
          </p:nvPicPr>
          <p:blipFill rotWithShape="1">
            <a:blip r:embed="rId7">
              <a:alphaModFix/>
            </a:blip>
            <a:srcRect/>
            <a:stretch/>
          </p:blipFill>
          <p:spPr>
            <a:xfrm flipH="1">
              <a:off x="10044645" y="2111134"/>
              <a:ext cx="936841" cy="1093976"/>
            </a:xfrm>
            <a:prstGeom prst="rect">
              <a:avLst/>
            </a:prstGeom>
            <a:noFill/>
            <a:ln>
              <a:noFill/>
            </a:ln>
          </p:spPr>
        </p:pic>
      </p:grpSp>
      <p:pic>
        <p:nvPicPr>
          <p:cNvPr id="12" name="Google Shape;254;p10">
            <a:extLst>
              <a:ext uri="{FF2B5EF4-FFF2-40B4-BE49-F238E27FC236}">
                <a16:creationId xmlns:a16="http://schemas.microsoft.com/office/drawing/2014/main" id="{AD9ABBCC-D6D6-48C9-93DA-B88E00E6FFD9}"/>
              </a:ext>
            </a:extLst>
          </p:cNvPr>
          <p:cNvPicPr preferRelativeResize="0"/>
          <p:nvPr/>
        </p:nvPicPr>
        <p:blipFill rotWithShape="1">
          <a:blip r:embed="rId8">
            <a:alphaModFix/>
          </a:blip>
          <a:srcRect/>
          <a:stretch/>
        </p:blipFill>
        <p:spPr>
          <a:xfrm rot="459759">
            <a:off x="4103171" y="571036"/>
            <a:ext cx="118964" cy="149384"/>
          </a:xfrm>
          <a:prstGeom prst="rect">
            <a:avLst/>
          </a:prstGeom>
          <a:noFill/>
          <a:ln>
            <a:noFill/>
          </a:ln>
        </p:spPr>
      </p:pic>
      <p:pic>
        <p:nvPicPr>
          <p:cNvPr id="13" name="Google Shape;255;p10">
            <a:extLst>
              <a:ext uri="{FF2B5EF4-FFF2-40B4-BE49-F238E27FC236}">
                <a16:creationId xmlns:a16="http://schemas.microsoft.com/office/drawing/2014/main" id="{7F5293BA-1EF9-49BD-B83F-45D6310E80E2}"/>
              </a:ext>
            </a:extLst>
          </p:cNvPr>
          <p:cNvPicPr preferRelativeResize="0"/>
          <p:nvPr/>
        </p:nvPicPr>
        <p:blipFill rotWithShape="1">
          <a:blip r:embed="rId9">
            <a:alphaModFix/>
          </a:blip>
          <a:srcRect/>
          <a:stretch/>
        </p:blipFill>
        <p:spPr>
          <a:xfrm>
            <a:off x="0" y="2049094"/>
            <a:ext cx="480680" cy="656219"/>
          </a:xfrm>
          <a:prstGeom prst="rect">
            <a:avLst/>
          </a:prstGeom>
          <a:noFill/>
          <a:ln>
            <a:noFill/>
          </a:ln>
        </p:spPr>
      </p:pic>
      <p:pic>
        <p:nvPicPr>
          <p:cNvPr id="14" name="Google Shape;256;p10">
            <a:extLst>
              <a:ext uri="{FF2B5EF4-FFF2-40B4-BE49-F238E27FC236}">
                <a16:creationId xmlns:a16="http://schemas.microsoft.com/office/drawing/2014/main" id="{6FBCF3C1-E1AB-4AE2-A8AB-7597BA22D768}"/>
              </a:ext>
            </a:extLst>
          </p:cNvPr>
          <p:cNvPicPr preferRelativeResize="0"/>
          <p:nvPr/>
        </p:nvPicPr>
        <p:blipFill rotWithShape="1">
          <a:blip r:embed="rId10">
            <a:alphaModFix/>
          </a:blip>
          <a:srcRect/>
          <a:stretch/>
        </p:blipFill>
        <p:spPr>
          <a:xfrm rot="-1006870">
            <a:off x="3100655" y="1022407"/>
            <a:ext cx="117570" cy="112653"/>
          </a:xfrm>
          <a:prstGeom prst="rect">
            <a:avLst/>
          </a:prstGeom>
          <a:noFill/>
          <a:ln>
            <a:noFill/>
          </a:ln>
        </p:spPr>
      </p:pic>
      <p:pic>
        <p:nvPicPr>
          <p:cNvPr id="16" name="Google Shape;258;p10">
            <a:extLst>
              <a:ext uri="{FF2B5EF4-FFF2-40B4-BE49-F238E27FC236}">
                <a16:creationId xmlns:a16="http://schemas.microsoft.com/office/drawing/2014/main" id="{9EE41882-A335-46F7-9754-021CF36D2C3E}"/>
              </a:ext>
            </a:extLst>
          </p:cNvPr>
          <p:cNvPicPr preferRelativeResize="0"/>
          <p:nvPr/>
        </p:nvPicPr>
        <p:blipFill rotWithShape="1">
          <a:blip r:embed="rId11">
            <a:alphaModFix/>
          </a:blip>
          <a:srcRect/>
          <a:stretch/>
        </p:blipFill>
        <p:spPr>
          <a:xfrm rot="10800000">
            <a:off x="4005261" y="2216179"/>
            <a:ext cx="795339" cy="489134"/>
          </a:xfrm>
          <a:prstGeom prst="rect">
            <a:avLst/>
          </a:prstGeom>
          <a:noFill/>
          <a:ln>
            <a:noFill/>
          </a:ln>
        </p:spPr>
      </p:pic>
      <p:pic>
        <p:nvPicPr>
          <p:cNvPr id="17" name="Google Shape;259;p10">
            <a:extLst>
              <a:ext uri="{FF2B5EF4-FFF2-40B4-BE49-F238E27FC236}">
                <a16:creationId xmlns:a16="http://schemas.microsoft.com/office/drawing/2014/main" id="{E664C590-BA61-42CD-9A55-2D0A7971CBC8}"/>
              </a:ext>
            </a:extLst>
          </p:cNvPr>
          <p:cNvPicPr preferRelativeResize="0"/>
          <p:nvPr/>
        </p:nvPicPr>
        <p:blipFill rotWithShape="1">
          <a:blip r:embed="rId12">
            <a:alphaModFix/>
          </a:blip>
          <a:srcRect/>
          <a:stretch/>
        </p:blipFill>
        <p:spPr>
          <a:xfrm rot="8756570">
            <a:off x="780414" y="536543"/>
            <a:ext cx="578623" cy="480783"/>
          </a:xfrm>
          <a:prstGeom prst="rect">
            <a:avLst/>
          </a:prstGeom>
          <a:noFill/>
          <a:ln>
            <a:noFill/>
          </a:ln>
        </p:spPr>
      </p:pic>
      <p:pic>
        <p:nvPicPr>
          <p:cNvPr id="18" name="Google Shape;260;p10">
            <a:extLst>
              <a:ext uri="{FF2B5EF4-FFF2-40B4-BE49-F238E27FC236}">
                <a16:creationId xmlns:a16="http://schemas.microsoft.com/office/drawing/2014/main" id="{FB5E49AD-DC6A-461D-9FF7-28FC58F65675}"/>
              </a:ext>
            </a:extLst>
          </p:cNvPr>
          <p:cNvPicPr preferRelativeResize="0"/>
          <p:nvPr/>
        </p:nvPicPr>
        <p:blipFill rotWithShape="1">
          <a:blip r:embed="rId13">
            <a:alphaModFix/>
          </a:blip>
          <a:srcRect/>
          <a:stretch/>
        </p:blipFill>
        <p:spPr>
          <a:xfrm flipH="1">
            <a:off x="2154317" y="456555"/>
            <a:ext cx="303091" cy="336768"/>
          </a:xfrm>
          <a:prstGeom prst="rect">
            <a:avLst/>
          </a:prstGeom>
          <a:noFill/>
          <a:ln>
            <a:noFill/>
          </a:ln>
        </p:spPr>
      </p:pic>
      <p:pic>
        <p:nvPicPr>
          <p:cNvPr id="19" name="Google Shape;261;p10">
            <a:extLst>
              <a:ext uri="{FF2B5EF4-FFF2-40B4-BE49-F238E27FC236}">
                <a16:creationId xmlns:a16="http://schemas.microsoft.com/office/drawing/2014/main" id="{6A3AB0EE-F821-4ACB-B728-5649505DA27E}"/>
              </a:ext>
            </a:extLst>
          </p:cNvPr>
          <p:cNvPicPr preferRelativeResize="0"/>
          <p:nvPr/>
        </p:nvPicPr>
        <p:blipFill rotWithShape="1">
          <a:blip r:embed="rId14">
            <a:alphaModFix/>
          </a:blip>
          <a:srcRect/>
          <a:stretch/>
        </p:blipFill>
        <p:spPr>
          <a:xfrm rot="1769241">
            <a:off x="2776653" y="1425308"/>
            <a:ext cx="193484" cy="151159"/>
          </a:xfrm>
          <a:prstGeom prst="rect">
            <a:avLst/>
          </a:prstGeom>
          <a:noFill/>
          <a:ln>
            <a:noFill/>
          </a:ln>
        </p:spPr>
      </p:pic>
      <p:pic>
        <p:nvPicPr>
          <p:cNvPr id="20" name="Google Shape;262;p10">
            <a:extLst>
              <a:ext uri="{FF2B5EF4-FFF2-40B4-BE49-F238E27FC236}">
                <a16:creationId xmlns:a16="http://schemas.microsoft.com/office/drawing/2014/main" id="{424F671C-18F1-4FAB-A3FF-E0959203B898}"/>
              </a:ext>
            </a:extLst>
          </p:cNvPr>
          <p:cNvPicPr preferRelativeResize="0"/>
          <p:nvPr/>
        </p:nvPicPr>
        <p:blipFill rotWithShape="1">
          <a:blip r:embed="rId15">
            <a:alphaModFix/>
          </a:blip>
          <a:srcRect/>
          <a:stretch/>
        </p:blipFill>
        <p:spPr>
          <a:xfrm flipH="1">
            <a:off x="3347010" y="1618373"/>
            <a:ext cx="658251" cy="537297"/>
          </a:xfrm>
          <a:prstGeom prst="rect">
            <a:avLst/>
          </a:prstGeom>
          <a:noFill/>
          <a:ln>
            <a:noFill/>
          </a:ln>
        </p:spPr>
      </p:pic>
    </p:spTree>
    <p:custDataLst>
      <p:tags r:id="rId1"/>
    </p:custDataLst>
    <p:extLst>
      <p:ext uri="{BB962C8B-B14F-4D97-AF65-F5344CB8AC3E}">
        <p14:creationId xmlns:p14="http://schemas.microsoft.com/office/powerpoint/2010/main" val="420461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267;p11">
            <a:extLst>
              <a:ext uri="{FF2B5EF4-FFF2-40B4-BE49-F238E27FC236}">
                <a16:creationId xmlns:a16="http://schemas.microsoft.com/office/drawing/2014/main" id="{7A0B435B-E498-4D4B-9FBD-CC157B06726B}"/>
              </a:ext>
            </a:extLst>
          </p:cNvPr>
          <p:cNvSpPr txBox="1"/>
          <p:nvPr/>
        </p:nvSpPr>
        <p:spPr>
          <a:xfrm>
            <a:off x="545146" y="703171"/>
            <a:ext cx="2764210" cy="1922182"/>
          </a:xfrm>
          <a:prstGeom prst="rect">
            <a:avLst/>
          </a:prstGeom>
          <a:noFill/>
          <a:ln>
            <a:noFill/>
          </a:ln>
        </p:spPr>
        <p:txBody>
          <a:bodyPr spcFirstLastPara="1" wrap="square" lIns="23999" tIns="11996" rIns="23999" bIns="11996" anchor="t" anchorCtr="0">
            <a:spAutoFit/>
          </a:bodyPr>
          <a:lstStyle/>
          <a:p>
            <a:pPr algn="just">
              <a:lnSpc>
                <a:spcPct val="150000"/>
              </a:lnSpc>
              <a:buClr>
                <a:srgbClr val="2D3456"/>
              </a:buClr>
              <a:buSzPts val="4000"/>
            </a:pPr>
            <a:r>
              <a:rPr lang="vi-VN" sz="1000">
                <a:solidFill>
                  <a:schemeClr val="dk1"/>
                </a:solidFill>
                <a:latin typeface="+mn-lt"/>
              </a:rPr>
              <a:t>- </a:t>
            </a:r>
            <a:r>
              <a:rPr lang="en-US" sz="1000">
                <a:solidFill>
                  <a:schemeClr val="dk1"/>
                </a:solidFill>
                <a:latin typeface="+mn-lt"/>
              </a:rPr>
              <a:t>Máy tính nhận tín hiệu từ gõ phím, nháy chuột hay nhận hình ảnh, âm thanh.</a:t>
            </a:r>
            <a:endParaRPr sz="1000">
              <a:solidFill>
                <a:schemeClr val="dk1"/>
              </a:solidFill>
              <a:latin typeface="+mn-lt"/>
            </a:endParaRPr>
          </a:p>
          <a:p>
            <a:pPr algn="just">
              <a:lnSpc>
                <a:spcPct val="150000"/>
              </a:lnSpc>
              <a:spcBef>
                <a:spcPts val="210"/>
              </a:spcBef>
              <a:buClr>
                <a:srgbClr val="2D3456"/>
              </a:buClr>
              <a:buSzPts val="4000"/>
            </a:pPr>
            <a:r>
              <a:rPr lang="vi-VN" sz="1000">
                <a:solidFill>
                  <a:schemeClr val="dk1"/>
                </a:solidFill>
                <a:latin typeface="+mn-lt"/>
              </a:rPr>
              <a:t>- </a:t>
            </a:r>
            <a:r>
              <a:rPr lang="en-US" sz="1000">
                <a:solidFill>
                  <a:schemeClr val="dk1"/>
                </a:solidFill>
                <a:latin typeface="+mn-lt"/>
              </a:rPr>
              <a:t>Máy tính nhận dữ liệu số từ mạng hay từ các thiết bị lưu trữ như ổ đĩa cứng, thẻ nhớ, USB, đĩa CD, DVD.</a:t>
            </a:r>
            <a:endParaRPr sz="1000">
              <a:solidFill>
                <a:schemeClr val="dk1"/>
              </a:solidFill>
              <a:latin typeface="+mn-lt"/>
            </a:endParaRPr>
          </a:p>
          <a:p>
            <a:pPr algn="just">
              <a:lnSpc>
                <a:spcPct val="150000"/>
              </a:lnSpc>
              <a:spcBef>
                <a:spcPts val="210"/>
              </a:spcBef>
              <a:buClr>
                <a:srgbClr val="2D3456"/>
              </a:buClr>
              <a:buSzPts val="4000"/>
            </a:pPr>
            <a:r>
              <a:rPr lang="vi-VN" sz="1000">
                <a:solidFill>
                  <a:schemeClr val="dk1"/>
                </a:solidFill>
                <a:latin typeface="+mn-lt"/>
              </a:rPr>
              <a:t>- </a:t>
            </a:r>
            <a:r>
              <a:rPr lang="en-US" sz="1000">
                <a:solidFill>
                  <a:schemeClr val="dk1"/>
                </a:solidFill>
                <a:latin typeface="+mn-lt"/>
              </a:rPr>
              <a:t>Một số thiết bị vào thông dụng: bàn phím,  chuột, máy quét, loa, ổ đĩa cứng, thẻ nhớ, USB, đĩa CD, DVD,…</a:t>
            </a:r>
            <a:endParaRPr sz="1000">
              <a:solidFill>
                <a:schemeClr val="dk1"/>
              </a:solidFill>
              <a:latin typeface="+mn-lt"/>
            </a:endParaRPr>
          </a:p>
        </p:txBody>
      </p:sp>
      <p:grpSp>
        <p:nvGrpSpPr>
          <p:cNvPr id="3" name="Google Shape;268;p11">
            <a:extLst>
              <a:ext uri="{FF2B5EF4-FFF2-40B4-BE49-F238E27FC236}">
                <a16:creationId xmlns:a16="http://schemas.microsoft.com/office/drawing/2014/main" id="{F2CF23BD-29BD-4C87-8B50-E238132A9366}"/>
              </a:ext>
            </a:extLst>
          </p:cNvPr>
          <p:cNvGrpSpPr/>
          <p:nvPr/>
        </p:nvGrpSpPr>
        <p:grpSpPr>
          <a:xfrm>
            <a:off x="3396019" y="407021"/>
            <a:ext cx="1218484" cy="611152"/>
            <a:chOff x="10044645" y="1280479"/>
            <a:chExt cx="6901835" cy="3727027"/>
          </a:xfrm>
        </p:grpSpPr>
        <p:pic>
          <p:nvPicPr>
            <p:cNvPr id="4" name="Google Shape;269;p11">
              <a:extLst>
                <a:ext uri="{FF2B5EF4-FFF2-40B4-BE49-F238E27FC236}">
                  <a16:creationId xmlns:a16="http://schemas.microsoft.com/office/drawing/2014/main" id="{B10ECC99-D363-465D-841F-FAD299CFBF93}"/>
                </a:ext>
              </a:extLst>
            </p:cNvPr>
            <p:cNvPicPr preferRelativeResize="0"/>
            <p:nvPr/>
          </p:nvPicPr>
          <p:blipFill rotWithShape="1">
            <a:blip r:embed="rId4">
              <a:alphaModFix/>
            </a:blip>
            <a:srcRect/>
            <a:stretch/>
          </p:blipFill>
          <p:spPr>
            <a:xfrm rot="459759">
              <a:off x="10309544" y="1280479"/>
              <a:ext cx="6636936" cy="3727027"/>
            </a:xfrm>
            <a:prstGeom prst="rect">
              <a:avLst/>
            </a:prstGeom>
            <a:noFill/>
            <a:ln>
              <a:noFill/>
            </a:ln>
          </p:spPr>
        </p:pic>
        <p:pic>
          <p:nvPicPr>
            <p:cNvPr id="5" name="Google Shape;270;p11">
              <a:extLst>
                <a:ext uri="{FF2B5EF4-FFF2-40B4-BE49-F238E27FC236}">
                  <a16:creationId xmlns:a16="http://schemas.microsoft.com/office/drawing/2014/main" id="{8766CB77-2D8B-416D-BF80-B3D58D956B09}"/>
                </a:ext>
              </a:extLst>
            </p:cNvPr>
            <p:cNvPicPr preferRelativeResize="0"/>
            <p:nvPr/>
          </p:nvPicPr>
          <p:blipFill rotWithShape="1">
            <a:blip r:embed="rId5">
              <a:alphaModFix/>
            </a:blip>
            <a:srcRect/>
            <a:stretch/>
          </p:blipFill>
          <p:spPr>
            <a:xfrm rot="459759">
              <a:off x="10510632" y="1393401"/>
              <a:ext cx="6234761" cy="3501183"/>
            </a:xfrm>
            <a:prstGeom prst="rect">
              <a:avLst/>
            </a:prstGeom>
            <a:noFill/>
            <a:ln>
              <a:noFill/>
            </a:ln>
          </p:spPr>
        </p:pic>
        <p:sp>
          <p:nvSpPr>
            <p:cNvPr id="6" name="Google Shape;271;p11">
              <a:extLst>
                <a:ext uri="{FF2B5EF4-FFF2-40B4-BE49-F238E27FC236}">
                  <a16:creationId xmlns:a16="http://schemas.microsoft.com/office/drawing/2014/main" id="{3E425D0F-59C2-477B-9819-853CDD39B5D5}"/>
                </a:ext>
              </a:extLst>
            </p:cNvPr>
            <p:cNvSpPr txBox="1"/>
            <p:nvPr/>
          </p:nvSpPr>
          <p:spPr>
            <a:xfrm rot="459759">
              <a:off x="11265218" y="2286861"/>
              <a:ext cx="4823979" cy="1599302"/>
            </a:xfrm>
            <a:prstGeom prst="rect">
              <a:avLst/>
            </a:prstGeom>
            <a:noFill/>
            <a:ln>
              <a:noFill/>
            </a:ln>
          </p:spPr>
          <p:txBody>
            <a:bodyPr spcFirstLastPara="1" wrap="square" lIns="0" tIns="0" rIns="0" bIns="0" anchor="t" anchorCtr="0">
              <a:spAutoFit/>
            </a:bodyPr>
            <a:lstStyle/>
            <a:p>
              <a:pPr algn="ctr">
                <a:lnSpc>
                  <a:spcPct val="142203"/>
                </a:lnSpc>
              </a:pPr>
              <a:r>
                <a:rPr lang="en-US" sz="1200" b="1">
                  <a:solidFill>
                    <a:schemeClr val="dk1"/>
                  </a:solidFill>
                  <a:latin typeface="+mn-lt"/>
                </a:rPr>
                <a:t>Ở đầu vào</a:t>
              </a:r>
              <a:endParaRPr sz="1200">
                <a:solidFill>
                  <a:schemeClr val="dk1"/>
                </a:solidFill>
                <a:latin typeface="+mn-lt"/>
              </a:endParaRPr>
            </a:p>
          </p:txBody>
        </p:sp>
        <p:pic>
          <p:nvPicPr>
            <p:cNvPr id="7" name="Google Shape;272;p11">
              <a:extLst>
                <a:ext uri="{FF2B5EF4-FFF2-40B4-BE49-F238E27FC236}">
                  <a16:creationId xmlns:a16="http://schemas.microsoft.com/office/drawing/2014/main" id="{1CEF350C-B6FD-4652-94EB-13070EE18F65}"/>
                </a:ext>
              </a:extLst>
            </p:cNvPr>
            <p:cNvPicPr preferRelativeResize="0"/>
            <p:nvPr/>
          </p:nvPicPr>
          <p:blipFill rotWithShape="1">
            <a:blip r:embed="rId6">
              <a:alphaModFix/>
            </a:blip>
            <a:srcRect/>
            <a:stretch/>
          </p:blipFill>
          <p:spPr>
            <a:xfrm flipH="1">
              <a:off x="10044645" y="2111134"/>
              <a:ext cx="936841" cy="1093976"/>
            </a:xfrm>
            <a:prstGeom prst="rect">
              <a:avLst/>
            </a:prstGeom>
            <a:noFill/>
            <a:ln>
              <a:noFill/>
            </a:ln>
          </p:spPr>
        </p:pic>
      </p:grpSp>
      <p:pic>
        <p:nvPicPr>
          <p:cNvPr id="8" name="Google Shape;273;p11">
            <a:extLst>
              <a:ext uri="{FF2B5EF4-FFF2-40B4-BE49-F238E27FC236}">
                <a16:creationId xmlns:a16="http://schemas.microsoft.com/office/drawing/2014/main" id="{4F896C36-4A12-4DA6-86FA-E42176A5FEC2}"/>
              </a:ext>
            </a:extLst>
          </p:cNvPr>
          <p:cNvPicPr preferRelativeResize="0"/>
          <p:nvPr/>
        </p:nvPicPr>
        <p:blipFill rotWithShape="1">
          <a:blip r:embed="rId7">
            <a:alphaModFix/>
          </a:blip>
          <a:srcRect/>
          <a:stretch/>
        </p:blipFill>
        <p:spPr>
          <a:xfrm rot="459759">
            <a:off x="4413929" y="496398"/>
            <a:ext cx="118964" cy="149384"/>
          </a:xfrm>
          <a:prstGeom prst="rect">
            <a:avLst/>
          </a:prstGeom>
          <a:noFill/>
          <a:ln>
            <a:noFill/>
          </a:ln>
        </p:spPr>
      </p:pic>
      <p:pic>
        <p:nvPicPr>
          <p:cNvPr id="9" name="Google Shape;274;p11">
            <a:extLst>
              <a:ext uri="{FF2B5EF4-FFF2-40B4-BE49-F238E27FC236}">
                <a16:creationId xmlns:a16="http://schemas.microsoft.com/office/drawing/2014/main" id="{3DB02448-FAE7-4406-8415-C1B014F4D78B}"/>
              </a:ext>
            </a:extLst>
          </p:cNvPr>
          <p:cNvPicPr preferRelativeResize="0"/>
          <p:nvPr/>
        </p:nvPicPr>
        <p:blipFill rotWithShape="1">
          <a:blip r:embed="rId8">
            <a:alphaModFix/>
          </a:blip>
          <a:srcRect/>
          <a:stretch/>
        </p:blipFill>
        <p:spPr>
          <a:xfrm>
            <a:off x="0" y="2159169"/>
            <a:ext cx="400050" cy="546143"/>
          </a:xfrm>
          <a:prstGeom prst="rect">
            <a:avLst/>
          </a:prstGeom>
          <a:noFill/>
          <a:ln>
            <a:noFill/>
          </a:ln>
        </p:spPr>
      </p:pic>
      <p:pic>
        <p:nvPicPr>
          <p:cNvPr id="10" name="Google Shape;276;p11">
            <a:extLst>
              <a:ext uri="{FF2B5EF4-FFF2-40B4-BE49-F238E27FC236}">
                <a16:creationId xmlns:a16="http://schemas.microsoft.com/office/drawing/2014/main" id="{796A3D12-3961-48CF-8232-3BA996F26910}"/>
              </a:ext>
            </a:extLst>
          </p:cNvPr>
          <p:cNvPicPr preferRelativeResize="0"/>
          <p:nvPr/>
        </p:nvPicPr>
        <p:blipFill rotWithShape="1">
          <a:blip r:embed="rId9">
            <a:alphaModFix/>
          </a:blip>
          <a:srcRect/>
          <a:stretch/>
        </p:blipFill>
        <p:spPr>
          <a:xfrm rot="10800000">
            <a:off x="4005261" y="2216179"/>
            <a:ext cx="795339" cy="489134"/>
          </a:xfrm>
          <a:prstGeom prst="rect">
            <a:avLst/>
          </a:prstGeom>
          <a:noFill/>
          <a:ln>
            <a:noFill/>
          </a:ln>
        </p:spPr>
      </p:pic>
      <p:pic>
        <p:nvPicPr>
          <p:cNvPr id="11" name="Google Shape;277;p11">
            <a:extLst>
              <a:ext uri="{FF2B5EF4-FFF2-40B4-BE49-F238E27FC236}">
                <a16:creationId xmlns:a16="http://schemas.microsoft.com/office/drawing/2014/main" id="{62FF7CCC-250C-4B11-8862-F2E73CAB0958}"/>
              </a:ext>
            </a:extLst>
          </p:cNvPr>
          <p:cNvPicPr preferRelativeResize="0"/>
          <p:nvPr/>
        </p:nvPicPr>
        <p:blipFill rotWithShape="1">
          <a:blip r:embed="rId10">
            <a:alphaModFix/>
          </a:blip>
          <a:srcRect/>
          <a:stretch/>
        </p:blipFill>
        <p:spPr>
          <a:xfrm flipH="1">
            <a:off x="3347010" y="1618373"/>
            <a:ext cx="658251" cy="537297"/>
          </a:xfrm>
          <a:prstGeom prst="rect">
            <a:avLst/>
          </a:prstGeom>
          <a:noFill/>
          <a:ln>
            <a:noFill/>
          </a:ln>
        </p:spPr>
      </p:pic>
    </p:spTree>
    <p:custDataLst>
      <p:tags r:id="rId1"/>
    </p:custDataLst>
    <p:extLst>
      <p:ext uri="{BB962C8B-B14F-4D97-AF65-F5344CB8AC3E}">
        <p14:creationId xmlns:p14="http://schemas.microsoft.com/office/powerpoint/2010/main" val="2014697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282;p12">
            <a:extLst>
              <a:ext uri="{FF2B5EF4-FFF2-40B4-BE49-F238E27FC236}">
                <a16:creationId xmlns:a16="http://schemas.microsoft.com/office/drawing/2014/main" id="{E198DE29-A0A7-46C5-82F9-5462DC98E8C4}"/>
              </a:ext>
            </a:extLst>
          </p:cNvPr>
          <p:cNvSpPr txBox="1"/>
          <p:nvPr/>
        </p:nvSpPr>
        <p:spPr>
          <a:xfrm>
            <a:off x="506681" y="739267"/>
            <a:ext cx="2756259" cy="1852932"/>
          </a:xfrm>
          <a:prstGeom prst="rect">
            <a:avLst/>
          </a:prstGeom>
          <a:noFill/>
          <a:ln>
            <a:noFill/>
          </a:ln>
        </p:spPr>
        <p:txBody>
          <a:bodyPr spcFirstLastPara="1" wrap="square" lIns="23999" tIns="11996" rIns="23999" bIns="11996" anchor="t" anchorCtr="0">
            <a:spAutoFit/>
          </a:bodyPr>
          <a:lstStyle/>
          <a:p>
            <a:pPr algn="just">
              <a:lnSpc>
                <a:spcPct val="150000"/>
              </a:lnSpc>
              <a:buClr>
                <a:srgbClr val="2D3456"/>
              </a:buClr>
              <a:buSzPts val="4000"/>
            </a:pPr>
            <a:r>
              <a:rPr lang="vi-VN" sz="1100">
                <a:solidFill>
                  <a:schemeClr val="dk1"/>
                </a:solidFill>
                <a:latin typeface="+mn-lt"/>
                <a:ea typeface="Calibri"/>
                <a:cs typeface="Calibri"/>
                <a:sym typeface="Calibri"/>
              </a:rPr>
              <a:t>- </a:t>
            </a:r>
            <a:r>
              <a:rPr lang="en-US" sz="1100">
                <a:solidFill>
                  <a:schemeClr val="dk1"/>
                </a:solidFill>
                <a:latin typeface="+mn-lt"/>
                <a:ea typeface="Calibri"/>
                <a:cs typeface="Calibri"/>
                <a:sym typeface="Calibri"/>
              </a:rPr>
              <a:t>Máy tính hiển thị thông tin ra màn hình, in ra giấy, phát ra loa,…</a:t>
            </a:r>
            <a:endParaRPr sz="1100">
              <a:solidFill>
                <a:schemeClr val="dk1"/>
              </a:solidFill>
              <a:latin typeface="+mn-lt"/>
            </a:endParaRPr>
          </a:p>
          <a:p>
            <a:pPr algn="just">
              <a:lnSpc>
                <a:spcPct val="150000"/>
              </a:lnSpc>
              <a:spcBef>
                <a:spcPts val="210"/>
              </a:spcBef>
              <a:buClr>
                <a:srgbClr val="2D3456"/>
              </a:buClr>
              <a:buSzPts val="4000"/>
            </a:pPr>
            <a:r>
              <a:rPr lang="vi-VN" sz="1100">
                <a:solidFill>
                  <a:schemeClr val="dk1"/>
                </a:solidFill>
                <a:latin typeface="+mn-lt"/>
                <a:ea typeface="Calibri"/>
                <a:cs typeface="Calibri"/>
                <a:sym typeface="Calibri"/>
              </a:rPr>
              <a:t>- </a:t>
            </a:r>
            <a:r>
              <a:rPr lang="en-US" sz="1100">
                <a:solidFill>
                  <a:schemeClr val="dk1"/>
                </a:solidFill>
                <a:latin typeface="+mn-lt"/>
                <a:ea typeface="Calibri"/>
                <a:cs typeface="Calibri"/>
                <a:sym typeface="Calibri"/>
              </a:rPr>
              <a:t>Máy tính có thể ghi dữ liệu số vào thiết bị lưu trữ, gửi lên mạng có dây hoặc không dây.</a:t>
            </a:r>
            <a:endParaRPr sz="1100">
              <a:solidFill>
                <a:schemeClr val="dk1"/>
              </a:solidFill>
              <a:latin typeface="+mn-lt"/>
            </a:endParaRPr>
          </a:p>
          <a:p>
            <a:pPr algn="just">
              <a:lnSpc>
                <a:spcPct val="150000"/>
              </a:lnSpc>
              <a:spcBef>
                <a:spcPts val="210"/>
              </a:spcBef>
              <a:buClr>
                <a:srgbClr val="2D3456"/>
              </a:buClr>
              <a:buSzPts val="4000"/>
            </a:pPr>
            <a:r>
              <a:rPr lang="vi-VN" sz="1100">
                <a:solidFill>
                  <a:schemeClr val="dk1"/>
                </a:solidFill>
                <a:latin typeface="+mn-lt"/>
                <a:ea typeface="Calibri"/>
                <a:cs typeface="Calibri"/>
                <a:sym typeface="Calibri"/>
              </a:rPr>
              <a:t>- </a:t>
            </a:r>
            <a:r>
              <a:rPr lang="en-US" sz="1100">
                <a:solidFill>
                  <a:schemeClr val="dk1"/>
                </a:solidFill>
                <a:latin typeface="+mn-lt"/>
                <a:ea typeface="Calibri"/>
                <a:cs typeface="Calibri"/>
                <a:sym typeface="Calibri"/>
              </a:rPr>
              <a:t>Một số thiết bị ra thông dụng: màn hình, máy chiếu, máy in, loa,…</a:t>
            </a:r>
            <a:endParaRPr sz="1100">
              <a:solidFill>
                <a:schemeClr val="dk1"/>
              </a:solidFill>
              <a:latin typeface="+mn-lt"/>
            </a:endParaRPr>
          </a:p>
        </p:txBody>
      </p:sp>
      <p:grpSp>
        <p:nvGrpSpPr>
          <p:cNvPr id="3" name="Google Shape;283;p12">
            <a:extLst>
              <a:ext uri="{FF2B5EF4-FFF2-40B4-BE49-F238E27FC236}">
                <a16:creationId xmlns:a16="http://schemas.microsoft.com/office/drawing/2014/main" id="{110507FE-F656-493B-B287-BF102541DC98}"/>
              </a:ext>
            </a:extLst>
          </p:cNvPr>
          <p:cNvGrpSpPr/>
          <p:nvPr/>
        </p:nvGrpSpPr>
        <p:grpSpPr>
          <a:xfrm>
            <a:off x="3347010" y="507382"/>
            <a:ext cx="1283220" cy="627336"/>
            <a:chOff x="10044645" y="1280479"/>
            <a:chExt cx="6901835" cy="3727027"/>
          </a:xfrm>
        </p:grpSpPr>
        <p:pic>
          <p:nvPicPr>
            <p:cNvPr id="4" name="Google Shape;284;p12">
              <a:extLst>
                <a:ext uri="{FF2B5EF4-FFF2-40B4-BE49-F238E27FC236}">
                  <a16:creationId xmlns:a16="http://schemas.microsoft.com/office/drawing/2014/main" id="{EDCDB334-706A-422F-903D-DF8CBBE391F8}"/>
                </a:ext>
              </a:extLst>
            </p:cNvPr>
            <p:cNvPicPr preferRelativeResize="0"/>
            <p:nvPr/>
          </p:nvPicPr>
          <p:blipFill rotWithShape="1">
            <a:blip r:embed="rId4">
              <a:alphaModFix/>
            </a:blip>
            <a:srcRect/>
            <a:stretch/>
          </p:blipFill>
          <p:spPr>
            <a:xfrm rot="459759">
              <a:off x="10309544" y="1280479"/>
              <a:ext cx="6636936" cy="3727027"/>
            </a:xfrm>
            <a:prstGeom prst="rect">
              <a:avLst/>
            </a:prstGeom>
            <a:noFill/>
            <a:ln>
              <a:noFill/>
            </a:ln>
          </p:spPr>
        </p:pic>
        <p:pic>
          <p:nvPicPr>
            <p:cNvPr id="5" name="Google Shape;285;p12">
              <a:extLst>
                <a:ext uri="{FF2B5EF4-FFF2-40B4-BE49-F238E27FC236}">
                  <a16:creationId xmlns:a16="http://schemas.microsoft.com/office/drawing/2014/main" id="{9610F124-8D2B-443E-A097-D31359E3F50E}"/>
                </a:ext>
              </a:extLst>
            </p:cNvPr>
            <p:cNvPicPr preferRelativeResize="0"/>
            <p:nvPr/>
          </p:nvPicPr>
          <p:blipFill rotWithShape="1">
            <a:blip r:embed="rId5">
              <a:alphaModFix/>
            </a:blip>
            <a:srcRect/>
            <a:stretch/>
          </p:blipFill>
          <p:spPr>
            <a:xfrm rot="459759">
              <a:off x="10510632" y="1393401"/>
              <a:ext cx="6234761" cy="3501183"/>
            </a:xfrm>
            <a:prstGeom prst="rect">
              <a:avLst/>
            </a:prstGeom>
            <a:noFill/>
            <a:ln>
              <a:noFill/>
            </a:ln>
          </p:spPr>
        </p:pic>
        <p:sp>
          <p:nvSpPr>
            <p:cNvPr id="6" name="Google Shape;286;p12">
              <a:extLst>
                <a:ext uri="{FF2B5EF4-FFF2-40B4-BE49-F238E27FC236}">
                  <a16:creationId xmlns:a16="http://schemas.microsoft.com/office/drawing/2014/main" id="{B3C9386C-0936-4F58-B2BB-3EE98FCB0136}"/>
                </a:ext>
              </a:extLst>
            </p:cNvPr>
            <p:cNvSpPr txBox="1"/>
            <p:nvPr/>
          </p:nvSpPr>
          <p:spPr>
            <a:xfrm rot="459759">
              <a:off x="11265221" y="2372442"/>
              <a:ext cx="4823975" cy="1428148"/>
            </a:xfrm>
            <a:prstGeom prst="rect">
              <a:avLst/>
            </a:prstGeom>
            <a:noFill/>
            <a:ln>
              <a:noFill/>
            </a:ln>
          </p:spPr>
          <p:txBody>
            <a:bodyPr spcFirstLastPara="1" wrap="square" lIns="0" tIns="0" rIns="0" bIns="0" anchor="t" anchorCtr="0">
              <a:spAutoFit/>
            </a:bodyPr>
            <a:lstStyle/>
            <a:p>
              <a:pPr algn="ctr">
                <a:lnSpc>
                  <a:spcPct val="142203"/>
                </a:lnSpc>
              </a:pPr>
              <a:r>
                <a:rPr lang="en-US" sz="1100" b="1">
                  <a:solidFill>
                    <a:schemeClr val="dk1"/>
                  </a:solidFill>
                  <a:latin typeface="+mn-lt"/>
                </a:rPr>
                <a:t>Ở đầu ra</a:t>
              </a:r>
              <a:endParaRPr sz="1100">
                <a:solidFill>
                  <a:schemeClr val="dk1"/>
                </a:solidFill>
                <a:latin typeface="+mn-lt"/>
              </a:endParaRPr>
            </a:p>
          </p:txBody>
        </p:sp>
        <p:pic>
          <p:nvPicPr>
            <p:cNvPr id="7" name="Google Shape;287;p12">
              <a:extLst>
                <a:ext uri="{FF2B5EF4-FFF2-40B4-BE49-F238E27FC236}">
                  <a16:creationId xmlns:a16="http://schemas.microsoft.com/office/drawing/2014/main" id="{6B7A5360-7F3F-4C24-9693-7E8E36F04E98}"/>
                </a:ext>
              </a:extLst>
            </p:cNvPr>
            <p:cNvPicPr preferRelativeResize="0"/>
            <p:nvPr/>
          </p:nvPicPr>
          <p:blipFill rotWithShape="1">
            <a:blip r:embed="rId6">
              <a:alphaModFix/>
            </a:blip>
            <a:srcRect/>
            <a:stretch/>
          </p:blipFill>
          <p:spPr>
            <a:xfrm flipH="1">
              <a:off x="10044645" y="2111134"/>
              <a:ext cx="936841" cy="1093976"/>
            </a:xfrm>
            <a:prstGeom prst="rect">
              <a:avLst/>
            </a:prstGeom>
            <a:noFill/>
            <a:ln>
              <a:noFill/>
            </a:ln>
          </p:spPr>
        </p:pic>
      </p:grpSp>
      <p:pic>
        <p:nvPicPr>
          <p:cNvPr id="8" name="Google Shape;288;p12">
            <a:extLst>
              <a:ext uri="{FF2B5EF4-FFF2-40B4-BE49-F238E27FC236}">
                <a16:creationId xmlns:a16="http://schemas.microsoft.com/office/drawing/2014/main" id="{5C04CDA5-C15E-43B2-BD42-9120FF4A6FCB}"/>
              </a:ext>
            </a:extLst>
          </p:cNvPr>
          <p:cNvPicPr preferRelativeResize="0"/>
          <p:nvPr/>
        </p:nvPicPr>
        <p:blipFill rotWithShape="1">
          <a:blip r:embed="rId7">
            <a:alphaModFix/>
          </a:blip>
          <a:srcRect/>
          <a:stretch/>
        </p:blipFill>
        <p:spPr>
          <a:xfrm rot="459759">
            <a:off x="4413929" y="496398"/>
            <a:ext cx="118964" cy="149384"/>
          </a:xfrm>
          <a:prstGeom prst="rect">
            <a:avLst/>
          </a:prstGeom>
          <a:noFill/>
          <a:ln>
            <a:noFill/>
          </a:ln>
        </p:spPr>
      </p:pic>
      <p:pic>
        <p:nvPicPr>
          <p:cNvPr id="9" name="Google Shape;289;p12">
            <a:extLst>
              <a:ext uri="{FF2B5EF4-FFF2-40B4-BE49-F238E27FC236}">
                <a16:creationId xmlns:a16="http://schemas.microsoft.com/office/drawing/2014/main" id="{79EEBFF8-E7F9-4CD1-892A-68E5984BE003}"/>
              </a:ext>
            </a:extLst>
          </p:cNvPr>
          <p:cNvPicPr preferRelativeResize="0"/>
          <p:nvPr/>
        </p:nvPicPr>
        <p:blipFill rotWithShape="1">
          <a:blip r:embed="rId8">
            <a:alphaModFix/>
          </a:blip>
          <a:srcRect/>
          <a:stretch/>
        </p:blipFill>
        <p:spPr>
          <a:xfrm>
            <a:off x="0" y="2159169"/>
            <a:ext cx="400050" cy="546143"/>
          </a:xfrm>
          <a:prstGeom prst="rect">
            <a:avLst/>
          </a:prstGeom>
          <a:noFill/>
          <a:ln>
            <a:noFill/>
          </a:ln>
        </p:spPr>
      </p:pic>
      <p:pic>
        <p:nvPicPr>
          <p:cNvPr id="10" name="Google Shape;291;p12">
            <a:extLst>
              <a:ext uri="{FF2B5EF4-FFF2-40B4-BE49-F238E27FC236}">
                <a16:creationId xmlns:a16="http://schemas.microsoft.com/office/drawing/2014/main" id="{DD5379EE-F6A1-42A9-8000-FBC00865BA93}"/>
              </a:ext>
            </a:extLst>
          </p:cNvPr>
          <p:cNvPicPr preferRelativeResize="0"/>
          <p:nvPr/>
        </p:nvPicPr>
        <p:blipFill rotWithShape="1">
          <a:blip r:embed="rId9">
            <a:alphaModFix/>
          </a:blip>
          <a:srcRect/>
          <a:stretch/>
        </p:blipFill>
        <p:spPr>
          <a:xfrm rot="10800000">
            <a:off x="4005261" y="2216179"/>
            <a:ext cx="795339" cy="489134"/>
          </a:xfrm>
          <a:prstGeom prst="rect">
            <a:avLst/>
          </a:prstGeom>
          <a:noFill/>
          <a:ln>
            <a:noFill/>
          </a:ln>
        </p:spPr>
      </p:pic>
      <p:pic>
        <p:nvPicPr>
          <p:cNvPr id="11" name="Google Shape;292;p12">
            <a:extLst>
              <a:ext uri="{FF2B5EF4-FFF2-40B4-BE49-F238E27FC236}">
                <a16:creationId xmlns:a16="http://schemas.microsoft.com/office/drawing/2014/main" id="{8F4B4564-AE10-40AB-8083-35C0BDDBC59A}"/>
              </a:ext>
            </a:extLst>
          </p:cNvPr>
          <p:cNvPicPr preferRelativeResize="0"/>
          <p:nvPr/>
        </p:nvPicPr>
        <p:blipFill rotWithShape="1">
          <a:blip r:embed="rId10">
            <a:alphaModFix/>
          </a:blip>
          <a:srcRect/>
          <a:stretch/>
        </p:blipFill>
        <p:spPr>
          <a:xfrm flipH="1">
            <a:off x="3347010" y="1618373"/>
            <a:ext cx="658251" cy="537297"/>
          </a:xfrm>
          <a:prstGeom prst="rect">
            <a:avLst/>
          </a:prstGeom>
          <a:noFill/>
          <a:ln>
            <a:noFill/>
          </a:ln>
        </p:spPr>
      </p:pic>
    </p:spTree>
    <p:custDataLst>
      <p:tags r:id="rId1"/>
    </p:custDataLst>
    <p:extLst>
      <p:ext uri="{BB962C8B-B14F-4D97-AF65-F5344CB8AC3E}">
        <p14:creationId xmlns:p14="http://schemas.microsoft.com/office/powerpoint/2010/main" val="1767285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297;p13">
            <a:extLst>
              <a:ext uri="{FF2B5EF4-FFF2-40B4-BE49-F238E27FC236}">
                <a16:creationId xmlns:a16="http://schemas.microsoft.com/office/drawing/2014/main" id="{B25921A7-67D3-4A40-BE9C-FB656859E4C7}"/>
              </a:ext>
            </a:extLst>
          </p:cNvPr>
          <p:cNvGrpSpPr/>
          <p:nvPr/>
        </p:nvGrpSpPr>
        <p:grpSpPr>
          <a:xfrm>
            <a:off x="253348" y="674200"/>
            <a:ext cx="2431862" cy="1899227"/>
            <a:chOff x="1079619" y="1000909"/>
            <a:chExt cx="8614834" cy="8285182"/>
          </a:xfrm>
        </p:grpSpPr>
        <p:pic>
          <p:nvPicPr>
            <p:cNvPr id="3" name="Google Shape;298;p13">
              <a:extLst>
                <a:ext uri="{FF2B5EF4-FFF2-40B4-BE49-F238E27FC236}">
                  <a16:creationId xmlns:a16="http://schemas.microsoft.com/office/drawing/2014/main" id="{86BACB70-287B-495D-A603-1386144921D8}"/>
                </a:ext>
              </a:extLst>
            </p:cNvPr>
            <p:cNvPicPr preferRelativeResize="0"/>
            <p:nvPr/>
          </p:nvPicPr>
          <p:blipFill rotWithShape="1">
            <a:blip r:embed="rId4">
              <a:alphaModFix/>
            </a:blip>
            <a:srcRect/>
            <a:stretch/>
          </p:blipFill>
          <p:spPr>
            <a:xfrm>
              <a:off x="1079619" y="1000909"/>
              <a:ext cx="8614834" cy="8285182"/>
            </a:xfrm>
            <a:prstGeom prst="rect">
              <a:avLst/>
            </a:prstGeom>
            <a:noFill/>
            <a:ln>
              <a:noFill/>
            </a:ln>
          </p:spPr>
        </p:pic>
        <p:sp>
          <p:nvSpPr>
            <p:cNvPr id="4" name="Google Shape;299;p13">
              <a:extLst>
                <a:ext uri="{FF2B5EF4-FFF2-40B4-BE49-F238E27FC236}">
                  <a16:creationId xmlns:a16="http://schemas.microsoft.com/office/drawing/2014/main" id="{36104D68-4BD6-4B13-9BD9-95E99BC4AA49}"/>
                </a:ext>
              </a:extLst>
            </p:cNvPr>
            <p:cNvSpPr txBox="1"/>
            <p:nvPr/>
          </p:nvSpPr>
          <p:spPr>
            <a:xfrm>
              <a:off x="2058160" y="1644205"/>
              <a:ext cx="7291695" cy="6873148"/>
            </a:xfrm>
            <a:prstGeom prst="rect">
              <a:avLst/>
            </a:prstGeom>
            <a:noFill/>
            <a:ln>
              <a:noFill/>
            </a:ln>
          </p:spPr>
          <p:txBody>
            <a:bodyPr spcFirstLastPara="1" wrap="square" lIns="23999" tIns="11996" rIns="23999" bIns="11996" anchor="t" anchorCtr="0">
              <a:spAutoFit/>
            </a:bodyPr>
            <a:lstStyle/>
            <a:p>
              <a:pPr algn="just">
                <a:lnSpc>
                  <a:spcPct val="150000"/>
                </a:lnSpc>
                <a:buSzPts val="3600"/>
              </a:pPr>
              <a:r>
                <a:rPr lang="vi-VN" sz="950">
                  <a:solidFill>
                    <a:schemeClr val="dk1"/>
                  </a:solidFill>
                  <a:latin typeface="+mn-lt"/>
                </a:rPr>
                <a:t>- </a:t>
              </a:r>
              <a:r>
                <a:rPr lang="en-US" sz="950">
                  <a:solidFill>
                    <a:schemeClr val="dk1"/>
                  </a:solidFill>
                  <a:latin typeface="+mn-lt"/>
                </a:rPr>
                <a:t>Có những thiết bị vào nhận tín hiệu từ bên ngoài và cho kết quả đầu ra là dữ liệu số hóa như </a:t>
              </a:r>
              <a:r>
                <a:rPr lang="en-US" sz="950" i="1">
                  <a:solidFill>
                    <a:schemeClr val="dk1"/>
                  </a:solidFill>
                  <a:latin typeface="+mn-lt"/>
                </a:rPr>
                <a:t>máy ảnh số, ghi âm số</a:t>
              </a:r>
              <a:r>
                <a:rPr lang="en-US" sz="950">
                  <a:solidFill>
                    <a:schemeClr val="dk1"/>
                  </a:solidFill>
                  <a:latin typeface="+mn-lt"/>
                </a:rPr>
                <a:t>.</a:t>
              </a:r>
              <a:endParaRPr sz="950">
                <a:solidFill>
                  <a:schemeClr val="dk1"/>
                </a:solidFill>
                <a:latin typeface="+mn-lt"/>
              </a:endParaRPr>
            </a:p>
            <a:p>
              <a:pPr algn="just">
                <a:lnSpc>
                  <a:spcPct val="150000"/>
                </a:lnSpc>
                <a:spcBef>
                  <a:spcPts val="210"/>
                </a:spcBef>
                <a:buSzPts val="3600"/>
              </a:pPr>
              <a:r>
                <a:rPr lang="vi-VN" sz="950">
                  <a:solidFill>
                    <a:schemeClr val="dk1"/>
                  </a:solidFill>
                  <a:latin typeface="+mn-lt"/>
                </a:rPr>
                <a:t>- </a:t>
              </a:r>
              <a:r>
                <a:rPr lang="en-US" sz="950">
                  <a:solidFill>
                    <a:schemeClr val="dk1"/>
                  </a:solidFill>
                  <a:latin typeface="+mn-lt"/>
                </a:rPr>
                <a:t>Có những thiết bị ra chuyển dữ liệu số thành dạng thông tin quen thuộc như </a:t>
              </a:r>
              <a:r>
                <a:rPr lang="en-US" sz="950" i="1">
                  <a:solidFill>
                    <a:schemeClr val="dk1"/>
                  </a:solidFill>
                  <a:latin typeface="+mn-lt"/>
                </a:rPr>
                <a:t>máy chiếu, máy in</a:t>
              </a:r>
              <a:r>
                <a:rPr lang="en-US" sz="950">
                  <a:solidFill>
                    <a:schemeClr val="dk1"/>
                  </a:solidFill>
                  <a:latin typeface="+mn-lt"/>
                </a:rPr>
                <a:t>.</a:t>
              </a:r>
              <a:endParaRPr sz="950">
                <a:solidFill>
                  <a:schemeClr val="dk1"/>
                </a:solidFill>
                <a:latin typeface="+mn-lt"/>
              </a:endParaRPr>
            </a:p>
          </p:txBody>
        </p:sp>
      </p:grpSp>
      <p:pic>
        <p:nvPicPr>
          <p:cNvPr id="5" name="Google Shape;300;p13">
            <a:extLst>
              <a:ext uri="{FF2B5EF4-FFF2-40B4-BE49-F238E27FC236}">
                <a16:creationId xmlns:a16="http://schemas.microsoft.com/office/drawing/2014/main" id="{60C0ACFE-8173-40FB-B3C3-6A58BF43AE38}"/>
              </a:ext>
            </a:extLst>
          </p:cNvPr>
          <p:cNvPicPr preferRelativeResize="0"/>
          <p:nvPr/>
        </p:nvPicPr>
        <p:blipFill rotWithShape="1">
          <a:blip r:embed="rId5">
            <a:alphaModFix/>
          </a:blip>
          <a:srcRect/>
          <a:stretch/>
        </p:blipFill>
        <p:spPr>
          <a:xfrm>
            <a:off x="4445698" y="406808"/>
            <a:ext cx="310239" cy="321340"/>
          </a:xfrm>
          <a:prstGeom prst="rect">
            <a:avLst/>
          </a:prstGeom>
          <a:noFill/>
          <a:ln>
            <a:noFill/>
          </a:ln>
        </p:spPr>
      </p:pic>
      <p:pic>
        <p:nvPicPr>
          <p:cNvPr id="6" name="Google Shape;301;p13">
            <a:extLst>
              <a:ext uri="{FF2B5EF4-FFF2-40B4-BE49-F238E27FC236}">
                <a16:creationId xmlns:a16="http://schemas.microsoft.com/office/drawing/2014/main" id="{7C72A011-707D-4123-B940-F9FC0DA886F2}"/>
              </a:ext>
            </a:extLst>
          </p:cNvPr>
          <p:cNvPicPr preferRelativeResize="0"/>
          <p:nvPr/>
        </p:nvPicPr>
        <p:blipFill rotWithShape="1">
          <a:blip r:embed="rId6">
            <a:alphaModFix/>
          </a:blip>
          <a:srcRect/>
          <a:stretch/>
        </p:blipFill>
        <p:spPr>
          <a:xfrm flipH="1">
            <a:off x="138056" y="1220614"/>
            <a:ext cx="339844" cy="416348"/>
          </a:xfrm>
          <a:prstGeom prst="rect">
            <a:avLst/>
          </a:prstGeom>
          <a:noFill/>
          <a:ln>
            <a:noFill/>
          </a:ln>
        </p:spPr>
      </p:pic>
      <p:pic>
        <p:nvPicPr>
          <p:cNvPr id="7" name="Google Shape;302;p13">
            <a:extLst>
              <a:ext uri="{FF2B5EF4-FFF2-40B4-BE49-F238E27FC236}">
                <a16:creationId xmlns:a16="http://schemas.microsoft.com/office/drawing/2014/main" id="{CA97107D-0775-46E2-A3B1-A6B46DB07F7B}"/>
              </a:ext>
            </a:extLst>
          </p:cNvPr>
          <p:cNvPicPr preferRelativeResize="0"/>
          <p:nvPr/>
        </p:nvPicPr>
        <p:blipFill rotWithShape="1">
          <a:blip r:embed="rId7">
            <a:alphaModFix/>
          </a:blip>
          <a:srcRect/>
          <a:stretch/>
        </p:blipFill>
        <p:spPr>
          <a:xfrm rot="-1368960">
            <a:off x="46197" y="2339838"/>
            <a:ext cx="371627" cy="354059"/>
          </a:xfrm>
          <a:prstGeom prst="rect">
            <a:avLst/>
          </a:prstGeom>
          <a:noFill/>
          <a:ln>
            <a:noFill/>
          </a:ln>
        </p:spPr>
      </p:pic>
      <p:pic>
        <p:nvPicPr>
          <p:cNvPr id="8" name="Google Shape;303;p13">
            <a:extLst>
              <a:ext uri="{FF2B5EF4-FFF2-40B4-BE49-F238E27FC236}">
                <a16:creationId xmlns:a16="http://schemas.microsoft.com/office/drawing/2014/main" id="{877C6226-F8A5-44C4-A65B-1C03DCED19BB}"/>
              </a:ext>
            </a:extLst>
          </p:cNvPr>
          <p:cNvPicPr preferRelativeResize="0"/>
          <p:nvPr/>
        </p:nvPicPr>
        <p:blipFill rotWithShape="1">
          <a:blip r:embed="rId8">
            <a:alphaModFix/>
          </a:blip>
          <a:srcRect/>
          <a:stretch/>
        </p:blipFill>
        <p:spPr>
          <a:xfrm rot="5844348">
            <a:off x="-93254" y="547741"/>
            <a:ext cx="419852" cy="331256"/>
          </a:xfrm>
          <a:prstGeom prst="rect">
            <a:avLst/>
          </a:prstGeom>
          <a:noFill/>
          <a:ln>
            <a:noFill/>
          </a:ln>
        </p:spPr>
      </p:pic>
      <p:grpSp>
        <p:nvGrpSpPr>
          <p:cNvPr id="9" name="Google Shape;304;p13">
            <a:extLst>
              <a:ext uri="{FF2B5EF4-FFF2-40B4-BE49-F238E27FC236}">
                <a16:creationId xmlns:a16="http://schemas.microsoft.com/office/drawing/2014/main" id="{5E914134-BA2F-4C79-A4E9-A7E0AA82FB14}"/>
              </a:ext>
            </a:extLst>
          </p:cNvPr>
          <p:cNvGrpSpPr/>
          <p:nvPr/>
        </p:nvGrpSpPr>
        <p:grpSpPr>
          <a:xfrm>
            <a:off x="2900144" y="567478"/>
            <a:ext cx="925262" cy="812712"/>
            <a:chOff x="9886313" y="911654"/>
            <a:chExt cx="3930535" cy="3577442"/>
          </a:xfrm>
        </p:grpSpPr>
        <p:pic>
          <p:nvPicPr>
            <p:cNvPr id="10" name="Google Shape;305;p13" descr="A black camera with a lens&#10;&#10;Description automatically generated with low confidence">
              <a:extLst>
                <a:ext uri="{FF2B5EF4-FFF2-40B4-BE49-F238E27FC236}">
                  <a16:creationId xmlns:a16="http://schemas.microsoft.com/office/drawing/2014/main" id="{8ADD3499-F58C-4E91-8292-D289B746353A}"/>
                </a:ext>
              </a:extLst>
            </p:cNvPr>
            <p:cNvPicPr preferRelativeResize="0"/>
            <p:nvPr/>
          </p:nvPicPr>
          <p:blipFill rotWithShape="1">
            <a:blip r:embed="rId9">
              <a:alphaModFix/>
            </a:blip>
            <a:srcRect/>
            <a:stretch/>
          </p:blipFill>
          <p:spPr>
            <a:xfrm>
              <a:off x="10343853" y="911654"/>
              <a:ext cx="3472995" cy="3123718"/>
            </a:xfrm>
            <a:prstGeom prst="rect">
              <a:avLst/>
            </a:prstGeom>
            <a:noFill/>
            <a:ln>
              <a:noFill/>
            </a:ln>
          </p:spPr>
        </p:pic>
        <p:sp>
          <p:nvSpPr>
            <p:cNvPr id="11" name="Google Shape;306;p13">
              <a:extLst>
                <a:ext uri="{FF2B5EF4-FFF2-40B4-BE49-F238E27FC236}">
                  <a16:creationId xmlns:a16="http://schemas.microsoft.com/office/drawing/2014/main" id="{EF33A00B-0527-474D-AAB1-12FC79FEBD6E}"/>
                </a:ext>
              </a:extLst>
            </p:cNvPr>
            <p:cNvSpPr txBox="1"/>
            <p:nvPr/>
          </p:nvSpPr>
          <p:spPr>
            <a:xfrm>
              <a:off x="9886313" y="3932167"/>
              <a:ext cx="3747891" cy="556929"/>
            </a:xfrm>
            <a:prstGeom prst="rect">
              <a:avLst/>
            </a:prstGeom>
            <a:noFill/>
            <a:ln>
              <a:noFill/>
            </a:ln>
          </p:spPr>
          <p:txBody>
            <a:bodyPr spcFirstLastPara="1" wrap="square" lIns="0" tIns="0" rIns="0" bIns="0" anchor="t" anchorCtr="0">
              <a:spAutoFit/>
            </a:bodyPr>
            <a:lstStyle/>
            <a:p>
              <a:pPr algn="ctr"/>
              <a:r>
                <a:rPr lang="en-US" sz="950">
                  <a:solidFill>
                    <a:schemeClr val="dk1"/>
                  </a:solidFill>
                  <a:latin typeface="+mn-lt"/>
                </a:rPr>
                <a:t>Máy ảnh số</a:t>
              </a:r>
              <a:endParaRPr sz="950">
                <a:solidFill>
                  <a:schemeClr val="dk1"/>
                </a:solidFill>
                <a:latin typeface="+mn-lt"/>
              </a:endParaRPr>
            </a:p>
          </p:txBody>
        </p:sp>
      </p:grpSp>
      <p:grpSp>
        <p:nvGrpSpPr>
          <p:cNvPr id="12" name="Google Shape;307;p13">
            <a:extLst>
              <a:ext uri="{FF2B5EF4-FFF2-40B4-BE49-F238E27FC236}">
                <a16:creationId xmlns:a16="http://schemas.microsoft.com/office/drawing/2014/main" id="{1064CDA8-60C3-42E4-8EFC-ED4E0E939572}"/>
              </a:ext>
            </a:extLst>
          </p:cNvPr>
          <p:cNvGrpSpPr/>
          <p:nvPr/>
        </p:nvGrpSpPr>
        <p:grpSpPr>
          <a:xfrm>
            <a:off x="3873669" y="632695"/>
            <a:ext cx="882268" cy="857048"/>
            <a:chOff x="13858297" y="716490"/>
            <a:chExt cx="3747892" cy="3772605"/>
          </a:xfrm>
        </p:grpSpPr>
        <p:pic>
          <p:nvPicPr>
            <p:cNvPr id="13" name="Google Shape;308;p13" descr="A picture containing text, indoor, electronics, remote control&#10;&#10;Description automatically generated">
              <a:extLst>
                <a:ext uri="{FF2B5EF4-FFF2-40B4-BE49-F238E27FC236}">
                  <a16:creationId xmlns:a16="http://schemas.microsoft.com/office/drawing/2014/main" id="{A1D95069-CAED-4C41-A8EC-B2B588801AD9}"/>
                </a:ext>
              </a:extLst>
            </p:cNvPr>
            <p:cNvPicPr preferRelativeResize="0"/>
            <p:nvPr/>
          </p:nvPicPr>
          <p:blipFill rotWithShape="1">
            <a:blip r:embed="rId10">
              <a:alphaModFix/>
            </a:blip>
            <a:srcRect l="33683" t="14401" r="32589" b="11190"/>
            <a:stretch/>
          </p:blipFill>
          <p:spPr>
            <a:xfrm>
              <a:off x="14962014" y="716490"/>
              <a:ext cx="1457560" cy="3215679"/>
            </a:xfrm>
            <a:prstGeom prst="rect">
              <a:avLst/>
            </a:prstGeom>
            <a:noFill/>
            <a:ln>
              <a:noFill/>
            </a:ln>
          </p:spPr>
        </p:pic>
        <p:sp>
          <p:nvSpPr>
            <p:cNvPr id="14" name="Google Shape;309;p13">
              <a:extLst>
                <a:ext uri="{FF2B5EF4-FFF2-40B4-BE49-F238E27FC236}">
                  <a16:creationId xmlns:a16="http://schemas.microsoft.com/office/drawing/2014/main" id="{7AE38BB2-96E2-4300-B377-A970B9A97626}"/>
                </a:ext>
              </a:extLst>
            </p:cNvPr>
            <p:cNvSpPr txBox="1"/>
            <p:nvPr/>
          </p:nvSpPr>
          <p:spPr>
            <a:xfrm>
              <a:off x="13858297" y="3932166"/>
              <a:ext cx="3747892" cy="556929"/>
            </a:xfrm>
            <a:prstGeom prst="rect">
              <a:avLst/>
            </a:prstGeom>
            <a:noFill/>
            <a:ln>
              <a:noFill/>
            </a:ln>
          </p:spPr>
          <p:txBody>
            <a:bodyPr spcFirstLastPara="1" wrap="square" lIns="0" tIns="0" rIns="0" bIns="0" anchor="t" anchorCtr="0">
              <a:spAutoFit/>
            </a:bodyPr>
            <a:lstStyle/>
            <a:p>
              <a:pPr algn="ctr"/>
              <a:r>
                <a:rPr lang="en-US" sz="950">
                  <a:solidFill>
                    <a:schemeClr val="dk1"/>
                  </a:solidFill>
                  <a:latin typeface="+mn-lt"/>
                </a:rPr>
                <a:t>Ghi âm số</a:t>
              </a:r>
              <a:endParaRPr sz="950">
                <a:solidFill>
                  <a:schemeClr val="dk1"/>
                </a:solidFill>
                <a:latin typeface="+mn-lt"/>
              </a:endParaRPr>
            </a:p>
          </p:txBody>
        </p:sp>
      </p:grpSp>
      <p:grpSp>
        <p:nvGrpSpPr>
          <p:cNvPr id="15" name="Google Shape;310;p13">
            <a:extLst>
              <a:ext uri="{FF2B5EF4-FFF2-40B4-BE49-F238E27FC236}">
                <a16:creationId xmlns:a16="http://schemas.microsoft.com/office/drawing/2014/main" id="{B231D406-9B5C-47C9-94F2-EBD2A734B496}"/>
              </a:ext>
            </a:extLst>
          </p:cNvPr>
          <p:cNvGrpSpPr/>
          <p:nvPr/>
        </p:nvGrpSpPr>
        <p:grpSpPr>
          <a:xfrm>
            <a:off x="2760087" y="1711563"/>
            <a:ext cx="1054662" cy="709636"/>
            <a:chOff x="9718877" y="5613537"/>
            <a:chExt cx="4480228" cy="3123718"/>
          </a:xfrm>
        </p:grpSpPr>
        <p:pic>
          <p:nvPicPr>
            <p:cNvPr id="16" name="Google Shape;311;p13" descr="A close up of a camera&#10;&#10;Description automatically generated with low confidence">
              <a:extLst>
                <a:ext uri="{FF2B5EF4-FFF2-40B4-BE49-F238E27FC236}">
                  <a16:creationId xmlns:a16="http://schemas.microsoft.com/office/drawing/2014/main" id="{5039B6EB-9913-44C8-B003-64806507DF30}"/>
                </a:ext>
              </a:extLst>
            </p:cNvPr>
            <p:cNvPicPr preferRelativeResize="0"/>
            <p:nvPr/>
          </p:nvPicPr>
          <p:blipFill rotWithShape="1">
            <a:blip r:embed="rId11">
              <a:alphaModFix/>
            </a:blip>
            <a:srcRect/>
            <a:stretch/>
          </p:blipFill>
          <p:spPr>
            <a:xfrm>
              <a:off x="9737716" y="5613537"/>
              <a:ext cx="4461389" cy="3123718"/>
            </a:xfrm>
            <a:prstGeom prst="rect">
              <a:avLst/>
            </a:prstGeom>
            <a:noFill/>
            <a:ln>
              <a:noFill/>
            </a:ln>
          </p:spPr>
        </p:pic>
        <p:sp>
          <p:nvSpPr>
            <p:cNvPr id="17" name="Google Shape;312;p13">
              <a:extLst>
                <a:ext uri="{FF2B5EF4-FFF2-40B4-BE49-F238E27FC236}">
                  <a16:creationId xmlns:a16="http://schemas.microsoft.com/office/drawing/2014/main" id="{D7B9C86D-99B7-4187-8DAD-DFAC42827CDC}"/>
                </a:ext>
              </a:extLst>
            </p:cNvPr>
            <p:cNvSpPr txBox="1"/>
            <p:nvPr/>
          </p:nvSpPr>
          <p:spPr>
            <a:xfrm rot="467429">
              <a:off x="9718877" y="7802977"/>
              <a:ext cx="3747893" cy="556930"/>
            </a:xfrm>
            <a:prstGeom prst="rect">
              <a:avLst/>
            </a:prstGeom>
            <a:noFill/>
            <a:ln>
              <a:noFill/>
            </a:ln>
          </p:spPr>
          <p:txBody>
            <a:bodyPr spcFirstLastPara="1" wrap="square" lIns="0" tIns="0" rIns="0" bIns="0" anchor="t" anchorCtr="0">
              <a:spAutoFit/>
            </a:bodyPr>
            <a:lstStyle/>
            <a:p>
              <a:pPr algn="ctr"/>
              <a:r>
                <a:rPr lang="en-US" sz="950">
                  <a:solidFill>
                    <a:schemeClr val="dk1"/>
                  </a:solidFill>
                  <a:latin typeface="+mn-lt"/>
                </a:rPr>
                <a:t>Máy chiếu</a:t>
              </a:r>
              <a:endParaRPr sz="950">
                <a:solidFill>
                  <a:schemeClr val="dk1"/>
                </a:solidFill>
                <a:latin typeface="+mn-lt"/>
              </a:endParaRPr>
            </a:p>
          </p:txBody>
        </p:sp>
      </p:grpSp>
      <p:grpSp>
        <p:nvGrpSpPr>
          <p:cNvPr id="18" name="Google Shape;313;p13">
            <a:extLst>
              <a:ext uri="{FF2B5EF4-FFF2-40B4-BE49-F238E27FC236}">
                <a16:creationId xmlns:a16="http://schemas.microsoft.com/office/drawing/2014/main" id="{A4F1059C-079D-45E5-8517-FEC457E31329}"/>
              </a:ext>
            </a:extLst>
          </p:cNvPr>
          <p:cNvGrpSpPr/>
          <p:nvPr/>
        </p:nvGrpSpPr>
        <p:grpSpPr>
          <a:xfrm>
            <a:off x="3706576" y="1814639"/>
            <a:ext cx="1049361" cy="768494"/>
            <a:chOff x="13372684" y="5208820"/>
            <a:chExt cx="4457708" cy="3382803"/>
          </a:xfrm>
        </p:grpSpPr>
        <p:pic>
          <p:nvPicPr>
            <p:cNvPr id="19" name="Google Shape;314;p13" descr="A picture containing indoor, electronics, printer, projector&#10;&#10;Description automatically generated">
              <a:extLst>
                <a:ext uri="{FF2B5EF4-FFF2-40B4-BE49-F238E27FC236}">
                  <a16:creationId xmlns:a16="http://schemas.microsoft.com/office/drawing/2014/main" id="{8A9482C7-642A-4873-B2B6-ADA56D80BDFE}"/>
                </a:ext>
              </a:extLst>
            </p:cNvPr>
            <p:cNvPicPr preferRelativeResize="0"/>
            <p:nvPr/>
          </p:nvPicPr>
          <p:blipFill rotWithShape="1">
            <a:blip r:embed="rId12">
              <a:alphaModFix/>
            </a:blip>
            <a:srcRect/>
            <a:stretch/>
          </p:blipFill>
          <p:spPr>
            <a:xfrm>
              <a:off x="14086666" y="5208820"/>
              <a:ext cx="3743726" cy="3309371"/>
            </a:xfrm>
            <a:prstGeom prst="rect">
              <a:avLst/>
            </a:prstGeom>
            <a:noFill/>
            <a:ln>
              <a:noFill/>
            </a:ln>
          </p:spPr>
        </p:pic>
        <p:sp>
          <p:nvSpPr>
            <p:cNvPr id="20" name="Google Shape;315;p13">
              <a:extLst>
                <a:ext uri="{FF2B5EF4-FFF2-40B4-BE49-F238E27FC236}">
                  <a16:creationId xmlns:a16="http://schemas.microsoft.com/office/drawing/2014/main" id="{4A960514-2BED-413A-9A89-E8EBF6836328}"/>
                </a:ext>
              </a:extLst>
            </p:cNvPr>
            <p:cNvSpPr txBox="1"/>
            <p:nvPr/>
          </p:nvSpPr>
          <p:spPr>
            <a:xfrm rot="641476">
              <a:off x="13372684" y="8034694"/>
              <a:ext cx="3747891" cy="556929"/>
            </a:xfrm>
            <a:prstGeom prst="rect">
              <a:avLst/>
            </a:prstGeom>
            <a:noFill/>
            <a:ln>
              <a:noFill/>
            </a:ln>
          </p:spPr>
          <p:txBody>
            <a:bodyPr spcFirstLastPara="1" wrap="square" lIns="0" tIns="0" rIns="0" bIns="0" anchor="t" anchorCtr="0">
              <a:spAutoFit/>
            </a:bodyPr>
            <a:lstStyle/>
            <a:p>
              <a:pPr algn="ctr"/>
              <a:r>
                <a:rPr lang="en-US" sz="950">
                  <a:solidFill>
                    <a:schemeClr val="dk1"/>
                  </a:solidFill>
                  <a:latin typeface="+mn-lt"/>
                </a:rPr>
                <a:t>Máy in</a:t>
              </a:r>
              <a:endParaRPr sz="950">
                <a:solidFill>
                  <a:schemeClr val="dk1"/>
                </a:solidFill>
                <a:latin typeface="+mn-lt"/>
              </a:endParaRPr>
            </a:p>
          </p:txBody>
        </p:sp>
      </p:grpSp>
    </p:spTree>
    <p:custDataLst>
      <p:tags r:id="rId1"/>
    </p:custDataLst>
    <p:extLst>
      <p:ext uri="{BB962C8B-B14F-4D97-AF65-F5344CB8AC3E}">
        <p14:creationId xmlns:p14="http://schemas.microsoft.com/office/powerpoint/2010/main" val="1201004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320;p14">
            <a:extLst>
              <a:ext uri="{FF2B5EF4-FFF2-40B4-BE49-F238E27FC236}">
                <a16:creationId xmlns:a16="http://schemas.microsoft.com/office/drawing/2014/main" id="{C87FD0E1-F430-4E2C-9547-68603C897894}"/>
              </a:ext>
            </a:extLst>
          </p:cNvPr>
          <p:cNvGrpSpPr/>
          <p:nvPr/>
        </p:nvGrpSpPr>
        <p:grpSpPr>
          <a:xfrm>
            <a:off x="353063" y="1170857"/>
            <a:ext cx="2026593" cy="1455675"/>
            <a:chOff x="1472284" y="2867960"/>
            <a:chExt cx="7193198" cy="6288765"/>
          </a:xfrm>
        </p:grpSpPr>
        <p:grpSp>
          <p:nvGrpSpPr>
            <p:cNvPr id="3" name="Google Shape;321;p14">
              <a:extLst>
                <a:ext uri="{FF2B5EF4-FFF2-40B4-BE49-F238E27FC236}">
                  <a16:creationId xmlns:a16="http://schemas.microsoft.com/office/drawing/2014/main" id="{6EC25C35-8518-4543-A2EE-E9C7B6A9FEA7}"/>
                </a:ext>
              </a:extLst>
            </p:cNvPr>
            <p:cNvGrpSpPr/>
            <p:nvPr/>
          </p:nvGrpSpPr>
          <p:grpSpPr>
            <a:xfrm>
              <a:off x="1472284" y="2867960"/>
              <a:ext cx="7193198" cy="6288765"/>
              <a:chOff x="1472284" y="2867960"/>
              <a:chExt cx="7193198" cy="6288765"/>
            </a:xfrm>
          </p:grpSpPr>
          <p:grpSp>
            <p:nvGrpSpPr>
              <p:cNvPr id="7" name="Google Shape;322;p14">
                <a:extLst>
                  <a:ext uri="{FF2B5EF4-FFF2-40B4-BE49-F238E27FC236}">
                    <a16:creationId xmlns:a16="http://schemas.microsoft.com/office/drawing/2014/main" id="{D5F68F8D-B10B-443E-85A9-0BD7666E994E}"/>
                  </a:ext>
                </a:extLst>
              </p:cNvPr>
              <p:cNvGrpSpPr/>
              <p:nvPr/>
            </p:nvGrpSpPr>
            <p:grpSpPr>
              <a:xfrm>
                <a:off x="1472284" y="3530601"/>
                <a:ext cx="7193198" cy="5626124"/>
                <a:chOff x="1472284" y="3530601"/>
                <a:chExt cx="7193198" cy="5626124"/>
              </a:xfrm>
            </p:grpSpPr>
            <p:pic>
              <p:nvPicPr>
                <p:cNvPr id="9" name="Google Shape;323;p14">
                  <a:extLst>
                    <a:ext uri="{FF2B5EF4-FFF2-40B4-BE49-F238E27FC236}">
                      <a16:creationId xmlns:a16="http://schemas.microsoft.com/office/drawing/2014/main" id="{BE62FCE2-5CE4-4CCD-8E62-3E35FEE65AFC}"/>
                    </a:ext>
                  </a:extLst>
                </p:cNvPr>
                <p:cNvPicPr preferRelativeResize="0"/>
                <p:nvPr/>
              </p:nvPicPr>
              <p:blipFill rotWithShape="1">
                <a:blip r:embed="rId4">
                  <a:alphaModFix/>
                </a:blip>
                <a:srcRect/>
                <a:stretch/>
              </p:blipFill>
              <p:spPr>
                <a:xfrm>
                  <a:off x="1472284" y="3530601"/>
                  <a:ext cx="7193198" cy="5626124"/>
                </a:xfrm>
                <a:prstGeom prst="rect">
                  <a:avLst/>
                </a:prstGeom>
                <a:noFill/>
                <a:ln>
                  <a:noFill/>
                </a:ln>
              </p:spPr>
            </p:pic>
            <p:pic>
              <p:nvPicPr>
                <p:cNvPr id="10" name="Google Shape;324;p14">
                  <a:extLst>
                    <a:ext uri="{FF2B5EF4-FFF2-40B4-BE49-F238E27FC236}">
                      <a16:creationId xmlns:a16="http://schemas.microsoft.com/office/drawing/2014/main" id="{D74A0E28-4162-4F2A-89E3-94D475EADB9A}"/>
                    </a:ext>
                  </a:extLst>
                </p:cNvPr>
                <p:cNvPicPr preferRelativeResize="0"/>
                <p:nvPr/>
              </p:nvPicPr>
              <p:blipFill rotWithShape="1">
                <a:blip r:embed="rId5">
                  <a:alphaModFix/>
                </a:blip>
                <a:srcRect/>
                <a:stretch/>
              </p:blipFill>
              <p:spPr>
                <a:xfrm>
                  <a:off x="1581148" y="3644001"/>
                  <a:ext cx="6942238" cy="5399324"/>
                </a:xfrm>
                <a:prstGeom prst="rect">
                  <a:avLst/>
                </a:prstGeom>
                <a:noFill/>
                <a:ln>
                  <a:noFill/>
                </a:ln>
              </p:spPr>
            </p:pic>
          </p:grpSp>
          <p:pic>
            <p:nvPicPr>
              <p:cNvPr id="8" name="Google Shape;325;p14">
                <a:extLst>
                  <a:ext uri="{FF2B5EF4-FFF2-40B4-BE49-F238E27FC236}">
                    <a16:creationId xmlns:a16="http://schemas.microsoft.com/office/drawing/2014/main" id="{5A9E206E-285C-464B-B064-A05E18A75DFB}"/>
                  </a:ext>
                </a:extLst>
              </p:cNvPr>
              <p:cNvPicPr preferRelativeResize="0"/>
              <p:nvPr/>
            </p:nvPicPr>
            <p:blipFill rotWithShape="1">
              <a:blip r:embed="rId6">
                <a:alphaModFix/>
              </a:blip>
              <a:srcRect/>
              <a:stretch/>
            </p:blipFill>
            <p:spPr>
              <a:xfrm rot="-448036">
                <a:off x="2011616" y="2867960"/>
                <a:ext cx="496091" cy="1350741"/>
              </a:xfrm>
              <a:prstGeom prst="rect">
                <a:avLst/>
              </a:prstGeom>
              <a:noFill/>
              <a:ln>
                <a:noFill/>
              </a:ln>
            </p:spPr>
          </p:pic>
        </p:grpSp>
        <p:sp>
          <p:nvSpPr>
            <p:cNvPr id="4" name="Google Shape;326;p14">
              <a:extLst>
                <a:ext uri="{FF2B5EF4-FFF2-40B4-BE49-F238E27FC236}">
                  <a16:creationId xmlns:a16="http://schemas.microsoft.com/office/drawing/2014/main" id="{A689E422-623A-4798-A7F9-1B00D1B4C687}"/>
                </a:ext>
              </a:extLst>
            </p:cNvPr>
            <p:cNvSpPr txBox="1"/>
            <p:nvPr/>
          </p:nvSpPr>
          <p:spPr>
            <a:xfrm>
              <a:off x="3110600" y="4145305"/>
              <a:ext cx="3916565" cy="711640"/>
            </a:xfrm>
            <a:prstGeom prst="rect">
              <a:avLst/>
            </a:prstGeom>
            <a:noFill/>
            <a:ln>
              <a:noFill/>
            </a:ln>
          </p:spPr>
          <p:txBody>
            <a:bodyPr spcFirstLastPara="1" wrap="square" lIns="0" tIns="0" rIns="0" bIns="0" anchor="t" anchorCtr="0">
              <a:spAutoFit/>
            </a:bodyPr>
            <a:lstStyle/>
            <a:p>
              <a:pPr algn="ctr">
                <a:lnSpc>
                  <a:spcPct val="120005"/>
                </a:lnSpc>
              </a:pPr>
              <a:r>
                <a:rPr lang="en-US" sz="892" b="1">
                  <a:solidFill>
                    <a:schemeClr val="dk1"/>
                  </a:solidFill>
                  <a:latin typeface="+mn-lt"/>
                </a:rPr>
                <a:t>Nhóm 1</a:t>
              </a:r>
              <a:endParaRPr sz="100">
                <a:solidFill>
                  <a:schemeClr val="dk1"/>
                </a:solidFill>
                <a:latin typeface="+mn-lt"/>
              </a:endParaRPr>
            </a:p>
          </p:txBody>
        </p:sp>
        <p:sp>
          <p:nvSpPr>
            <p:cNvPr id="5" name="Google Shape;327;p14">
              <a:extLst>
                <a:ext uri="{FF2B5EF4-FFF2-40B4-BE49-F238E27FC236}">
                  <a16:creationId xmlns:a16="http://schemas.microsoft.com/office/drawing/2014/main" id="{38305381-DECA-4A21-ADB9-50BD9D0AE307}"/>
                </a:ext>
              </a:extLst>
            </p:cNvPr>
            <p:cNvSpPr txBox="1"/>
            <p:nvPr/>
          </p:nvSpPr>
          <p:spPr>
            <a:xfrm>
              <a:off x="1520854" y="4651331"/>
              <a:ext cx="7062825" cy="2617695"/>
            </a:xfrm>
            <a:prstGeom prst="rect">
              <a:avLst/>
            </a:prstGeom>
            <a:noFill/>
            <a:ln>
              <a:noFill/>
            </a:ln>
          </p:spPr>
          <p:txBody>
            <a:bodyPr spcFirstLastPara="1" wrap="square" lIns="23999" tIns="11996" rIns="23999" bIns="11996" anchor="t" anchorCtr="0">
              <a:spAutoFit/>
            </a:bodyPr>
            <a:lstStyle/>
            <a:p>
              <a:pPr algn="ctr">
                <a:lnSpc>
                  <a:spcPct val="150000"/>
                </a:lnSpc>
              </a:pPr>
              <a:r>
                <a:rPr lang="en-US" sz="840">
                  <a:solidFill>
                    <a:schemeClr val="dk1"/>
                  </a:solidFill>
                  <a:latin typeface="+mn-lt"/>
                </a:rPr>
                <a:t>Tìm hiểu các thiết bị vào như máy quét, máy đọc chữ, đầu đọc mã vạch.</a:t>
              </a:r>
              <a:endParaRPr sz="840">
                <a:solidFill>
                  <a:schemeClr val="dk1"/>
                </a:solidFill>
                <a:latin typeface="+mn-lt"/>
              </a:endParaRPr>
            </a:p>
          </p:txBody>
        </p:sp>
        <p:pic>
          <p:nvPicPr>
            <p:cNvPr id="6" name="Google Shape;328;p14" descr="Text&#10;&#10;Description automatically generated">
              <a:extLst>
                <a:ext uri="{FF2B5EF4-FFF2-40B4-BE49-F238E27FC236}">
                  <a16:creationId xmlns:a16="http://schemas.microsoft.com/office/drawing/2014/main" id="{E26B5B5B-4BAB-4073-A5E1-498A098336B3}"/>
                </a:ext>
              </a:extLst>
            </p:cNvPr>
            <p:cNvPicPr preferRelativeResize="0"/>
            <p:nvPr/>
          </p:nvPicPr>
          <p:blipFill rotWithShape="1">
            <a:blip r:embed="rId7">
              <a:alphaModFix/>
            </a:blip>
            <a:srcRect l="14802" t="55548" r="17840" b="2496"/>
            <a:stretch/>
          </p:blipFill>
          <p:spPr>
            <a:xfrm>
              <a:off x="2209800" y="6273327"/>
              <a:ext cx="5691150" cy="2292659"/>
            </a:xfrm>
            <a:prstGeom prst="rect">
              <a:avLst/>
            </a:prstGeom>
            <a:noFill/>
            <a:ln>
              <a:noFill/>
            </a:ln>
          </p:spPr>
        </p:pic>
      </p:grpSp>
      <p:grpSp>
        <p:nvGrpSpPr>
          <p:cNvPr id="11" name="Google Shape;329;p14">
            <a:extLst>
              <a:ext uri="{FF2B5EF4-FFF2-40B4-BE49-F238E27FC236}">
                <a16:creationId xmlns:a16="http://schemas.microsoft.com/office/drawing/2014/main" id="{585BE6C1-8C6C-46BF-B5B5-C1EB27CEDE34}"/>
              </a:ext>
            </a:extLst>
          </p:cNvPr>
          <p:cNvGrpSpPr/>
          <p:nvPr/>
        </p:nvGrpSpPr>
        <p:grpSpPr>
          <a:xfrm>
            <a:off x="2605099" y="1160443"/>
            <a:ext cx="1841180" cy="1472118"/>
            <a:chOff x="10066837" y="2683524"/>
            <a:chExt cx="7193198" cy="6359801"/>
          </a:xfrm>
        </p:grpSpPr>
        <p:grpSp>
          <p:nvGrpSpPr>
            <p:cNvPr id="12" name="Google Shape;330;p14">
              <a:extLst>
                <a:ext uri="{FF2B5EF4-FFF2-40B4-BE49-F238E27FC236}">
                  <a16:creationId xmlns:a16="http://schemas.microsoft.com/office/drawing/2014/main" id="{86B222F6-AC58-4C3F-91DE-F26A63234713}"/>
                </a:ext>
              </a:extLst>
            </p:cNvPr>
            <p:cNvGrpSpPr/>
            <p:nvPr/>
          </p:nvGrpSpPr>
          <p:grpSpPr>
            <a:xfrm>
              <a:off x="10066837" y="2683524"/>
              <a:ext cx="7193198" cy="6359801"/>
              <a:chOff x="1472284" y="2796924"/>
              <a:chExt cx="7193198" cy="6359801"/>
            </a:xfrm>
          </p:grpSpPr>
          <p:grpSp>
            <p:nvGrpSpPr>
              <p:cNvPr id="16" name="Google Shape;331;p14">
                <a:extLst>
                  <a:ext uri="{FF2B5EF4-FFF2-40B4-BE49-F238E27FC236}">
                    <a16:creationId xmlns:a16="http://schemas.microsoft.com/office/drawing/2014/main" id="{7B6BB32E-6D1F-48EC-8D4A-A456BB7D0564}"/>
                  </a:ext>
                </a:extLst>
              </p:cNvPr>
              <p:cNvGrpSpPr/>
              <p:nvPr/>
            </p:nvGrpSpPr>
            <p:grpSpPr>
              <a:xfrm>
                <a:off x="1472284" y="3530601"/>
                <a:ext cx="7193198" cy="5626124"/>
                <a:chOff x="1472284" y="3530601"/>
                <a:chExt cx="7193198" cy="5626124"/>
              </a:xfrm>
            </p:grpSpPr>
            <p:pic>
              <p:nvPicPr>
                <p:cNvPr id="18" name="Google Shape;332;p14">
                  <a:extLst>
                    <a:ext uri="{FF2B5EF4-FFF2-40B4-BE49-F238E27FC236}">
                      <a16:creationId xmlns:a16="http://schemas.microsoft.com/office/drawing/2014/main" id="{CC8634DC-1B52-4764-AB82-E787EA1E6025}"/>
                    </a:ext>
                  </a:extLst>
                </p:cNvPr>
                <p:cNvPicPr preferRelativeResize="0"/>
                <p:nvPr/>
              </p:nvPicPr>
              <p:blipFill rotWithShape="1">
                <a:blip r:embed="rId4">
                  <a:alphaModFix/>
                </a:blip>
                <a:srcRect/>
                <a:stretch/>
              </p:blipFill>
              <p:spPr>
                <a:xfrm>
                  <a:off x="1472284" y="3530601"/>
                  <a:ext cx="7193198" cy="5626124"/>
                </a:xfrm>
                <a:prstGeom prst="rect">
                  <a:avLst/>
                </a:prstGeom>
                <a:noFill/>
                <a:ln>
                  <a:noFill/>
                </a:ln>
              </p:spPr>
            </p:pic>
            <p:pic>
              <p:nvPicPr>
                <p:cNvPr id="19" name="Google Shape;333;p14">
                  <a:extLst>
                    <a:ext uri="{FF2B5EF4-FFF2-40B4-BE49-F238E27FC236}">
                      <a16:creationId xmlns:a16="http://schemas.microsoft.com/office/drawing/2014/main" id="{4595AC52-DC1E-4314-A032-9009C0AA3C97}"/>
                    </a:ext>
                  </a:extLst>
                </p:cNvPr>
                <p:cNvPicPr preferRelativeResize="0"/>
                <p:nvPr/>
              </p:nvPicPr>
              <p:blipFill rotWithShape="1">
                <a:blip r:embed="rId5">
                  <a:alphaModFix/>
                </a:blip>
                <a:srcRect/>
                <a:stretch/>
              </p:blipFill>
              <p:spPr>
                <a:xfrm>
                  <a:off x="1581150" y="3644000"/>
                  <a:ext cx="6942237" cy="5399325"/>
                </a:xfrm>
                <a:prstGeom prst="rect">
                  <a:avLst/>
                </a:prstGeom>
                <a:noFill/>
                <a:ln>
                  <a:noFill/>
                </a:ln>
              </p:spPr>
            </p:pic>
          </p:grpSp>
          <p:pic>
            <p:nvPicPr>
              <p:cNvPr id="17" name="Google Shape;334;p14">
                <a:extLst>
                  <a:ext uri="{FF2B5EF4-FFF2-40B4-BE49-F238E27FC236}">
                    <a16:creationId xmlns:a16="http://schemas.microsoft.com/office/drawing/2014/main" id="{B0CB87EA-17F3-460B-9A0B-74CFD2124F95}"/>
                  </a:ext>
                </a:extLst>
              </p:cNvPr>
              <p:cNvPicPr preferRelativeResize="0"/>
              <p:nvPr/>
            </p:nvPicPr>
            <p:blipFill rotWithShape="1">
              <a:blip r:embed="rId6">
                <a:alphaModFix/>
              </a:blip>
              <a:srcRect/>
              <a:stretch/>
            </p:blipFill>
            <p:spPr>
              <a:xfrm flipH="1">
                <a:off x="7519453" y="2796924"/>
                <a:ext cx="496091" cy="1350741"/>
              </a:xfrm>
              <a:prstGeom prst="rect">
                <a:avLst/>
              </a:prstGeom>
              <a:noFill/>
              <a:ln>
                <a:noFill/>
              </a:ln>
            </p:spPr>
          </p:pic>
        </p:grpSp>
        <p:sp>
          <p:nvSpPr>
            <p:cNvPr id="13" name="Google Shape;335;p14">
              <a:extLst>
                <a:ext uri="{FF2B5EF4-FFF2-40B4-BE49-F238E27FC236}">
                  <a16:creationId xmlns:a16="http://schemas.microsoft.com/office/drawing/2014/main" id="{FF166417-1739-4A05-BB3B-B7A01217D1BF}"/>
                </a:ext>
              </a:extLst>
            </p:cNvPr>
            <p:cNvSpPr txBox="1"/>
            <p:nvPr/>
          </p:nvSpPr>
          <p:spPr>
            <a:xfrm>
              <a:off x="11705155" y="4031905"/>
              <a:ext cx="3916565" cy="711640"/>
            </a:xfrm>
            <a:prstGeom prst="rect">
              <a:avLst/>
            </a:prstGeom>
            <a:noFill/>
            <a:ln>
              <a:noFill/>
            </a:ln>
          </p:spPr>
          <p:txBody>
            <a:bodyPr spcFirstLastPara="1" wrap="square" lIns="0" tIns="0" rIns="0" bIns="0" anchor="t" anchorCtr="0">
              <a:spAutoFit/>
            </a:bodyPr>
            <a:lstStyle/>
            <a:p>
              <a:pPr algn="ctr">
                <a:lnSpc>
                  <a:spcPct val="120005"/>
                </a:lnSpc>
              </a:pPr>
              <a:r>
                <a:rPr lang="en-US" sz="892" b="1">
                  <a:solidFill>
                    <a:schemeClr val="dk1"/>
                  </a:solidFill>
                  <a:latin typeface="+mn-lt"/>
                </a:rPr>
                <a:t>Nhóm 2</a:t>
              </a:r>
              <a:endParaRPr sz="100">
                <a:solidFill>
                  <a:schemeClr val="dk1"/>
                </a:solidFill>
                <a:latin typeface="+mn-lt"/>
              </a:endParaRPr>
            </a:p>
          </p:txBody>
        </p:sp>
        <p:sp>
          <p:nvSpPr>
            <p:cNvPr id="14" name="Google Shape;336;p14">
              <a:extLst>
                <a:ext uri="{FF2B5EF4-FFF2-40B4-BE49-F238E27FC236}">
                  <a16:creationId xmlns:a16="http://schemas.microsoft.com/office/drawing/2014/main" id="{324C305D-71DD-4C17-86AD-F06F89A7D90A}"/>
                </a:ext>
              </a:extLst>
            </p:cNvPr>
            <p:cNvSpPr txBox="1"/>
            <p:nvPr/>
          </p:nvSpPr>
          <p:spPr>
            <a:xfrm>
              <a:off x="10817857" y="4537931"/>
              <a:ext cx="5691146" cy="1780018"/>
            </a:xfrm>
            <a:prstGeom prst="rect">
              <a:avLst/>
            </a:prstGeom>
            <a:noFill/>
            <a:ln>
              <a:noFill/>
            </a:ln>
          </p:spPr>
          <p:txBody>
            <a:bodyPr spcFirstLastPara="1" wrap="square" lIns="23999" tIns="11996" rIns="23999" bIns="11996" anchor="t" anchorCtr="0">
              <a:spAutoFit/>
            </a:bodyPr>
            <a:lstStyle/>
            <a:p>
              <a:pPr algn="ctr">
                <a:lnSpc>
                  <a:spcPct val="150000"/>
                </a:lnSpc>
              </a:pPr>
              <a:r>
                <a:rPr lang="en-US" sz="840">
                  <a:solidFill>
                    <a:schemeClr val="dk1"/>
                  </a:solidFill>
                  <a:latin typeface="+mn-lt"/>
                </a:rPr>
                <a:t>Tìm hiểu các thiết bị ra như máy in, máy chiếu, loa.</a:t>
              </a:r>
              <a:endParaRPr sz="840">
                <a:solidFill>
                  <a:schemeClr val="dk1"/>
                </a:solidFill>
                <a:latin typeface="+mn-lt"/>
              </a:endParaRPr>
            </a:p>
          </p:txBody>
        </p:sp>
        <p:pic>
          <p:nvPicPr>
            <p:cNvPr id="15" name="Google Shape;337;p14" descr="Text&#10;&#10;Description automatically generated">
              <a:extLst>
                <a:ext uri="{FF2B5EF4-FFF2-40B4-BE49-F238E27FC236}">
                  <a16:creationId xmlns:a16="http://schemas.microsoft.com/office/drawing/2014/main" id="{12B56DC2-F122-4ACE-89D7-B06F43907E81}"/>
                </a:ext>
              </a:extLst>
            </p:cNvPr>
            <p:cNvPicPr preferRelativeResize="0"/>
            <p:nvPr/>
          </p:nvPicPr>
          <p:blipFill rotWithShape="1">
            <a:blip r:embed="rId8">
              <a:alphaModFix/>
            </a:blip>
            <a:srcRect l="23428" t="51947" r="26802" b="3761"/>
            <a:stretch/>
          </p:blipFill>
          <p:spPr>
            <a:xfrm>
              <a:off x="10855631" y="6151302"/>
              <a:ext cx="5614135" cy="2335724"/>
            </a:xfrm>
            <a:prstGeom prst="rect">
              <a:avLst/>
            </a:prstGeom>
            <a:noFill/>
            <a:ln>
              <a:noFill/>
            </a:ln>
          </p:spPr>
        </p:pic>
      </p:grpSp>
      <p:pic>
        <p:nvPicPr>
          <p:cNvPr id="21" name="Google Shape;339;p14">
            <a:extLst>
              <a:ext uri="{FF2B5EF4-FFF2-40B4-BE49-F238E27FC236}">
                <a16:creationId xmlns:a16="http://schemas.microsoft.com/office/drawing/2014/main" id="{355C4FEB-6C6C-4195-BE0A-589178310888}"/>
              </a:ext>
            </a:extLst>
          </p:cNvPr>
          <p:cNvPicPr preferRelativeResize="0"/>
          <p:nvPr/>
        </p:nvPicPr>
        <p:blipFill rotWithShape="1">
          <a:blip r:embed="rId9">
            <a:alphaModFix/>
          </a:blip>
          <a:srcRect/>
          <a:stretch/>
        </p:blipFill>
        <p:spPr>
          <a:xfrm rot="-1006870">
            <a:off x="4600362" y="334297"/>
            <a:ext cx="150716" cy="144413"/>
          </a:xfrm>
          <a:prstGeom prst="rect">
            <a:avLst/>
          </a:prstGeom>
          <a:noFill/>
          <a:ln>
            <a:noFill/>
          </a:ln>
        </p:spPr>
      </p:pic>
      <p:pic>
        <p:nvPicPr>
          <p:cNvPr id="22" name="Google Shape;340;p14">
            <a:extLst>
              <a:ext uri="{FF2B5EF4-FFF2-40B4-BE49-F238E27FC236}">
                <a16:creationId xmlns:a16="http://schemas.microsoft.com/office/drawing/2014/main" id="{6404EBCE-5C3D-4626-9C04-2BCE2E0F98EB}"/>
              </a:ext>
            </a:extLst>
          </p:cNvPr>
          <p:cNvPicPr preferRelativeResize="0"/>
          <p:nvPr/>
        </p:nvPicPr>
        <p:blipFill rotWithShape="1">
          <a:blip r:embed="rId10">
            <a:alphaModFix/>
          </a:blip>
          <a:srcRect/>
          <a:stretch/>
        </p:blipFill>
        <p:spPr>
          <a:xfrm flipH="1">
            <a:off x="68786" y="612583"/>
            <a:ext cx="498330" cy="366579"/>
          </a:xfrm>
          <a:prstGeom prst="rect">
            <a:avLst/>
          </a:prstGeom>
          <a:noFill/>
          <a:ln>
            <a:noFill/>
          </a:ln>
        </p:spPr>
      </p:pic>
      <p:pic>
        <p:nvPicPr>
          <p:cNvPr id="23" name="Google Shape;341;p14">
            <a:extLst>
              <a:ext uri="{FF2B5EF4-FFF2-40B4-BE49-F238E27FC236}">
                <a16:creationId xmlns:a16="http://schemas.microsoft.com/office/drawing/2014/main" id="{F9C7B7A6-EB76-4E95-B2D7-CC25B94A8474}"/>
              </a:ext>
            </a:extLst>
          </p:cNvPr>
          <p:cNvPicPr preferRelativeResize="0"/>
          <p:nvPr/>
        </p:nvPicPr>
        <p:blipFill rotWithShape="1">
          <a:blip r:embed="rId11">
            <a:alphaModFix/>
          </a:blip>
          <a:srcRect l="22194" b="33815"/>
          <a:stretch/>
        </p:blipFill>
        <p:spPr>
          <a:xfrm flipH="1">
            <a:off x="4138799" y="2467680"/>
            <a:ext cx="661801" cy="232658"/>
          </a:xfrm>
          <a:prstGeom prst="rect">
            <a:avLst/>
          </a:prstGeom>
          <a:noFill/>
          <a:ln>
            <a:noFill/>
          </a:ln>
        </p:spPr>
      </p:pic>
      <p:pic>
        <p:nvPicPr>
          <p:cNvPr id="24" name="Google Shape;342;p14">
            <a:extLst>
              <a:ext uri="{FF2B5EF4-FFF2-40B4-BE49-F238E27FC236}">
                <a16:creationId xmlns:a16="http://schemas.microsoft.com/office/drawing/2014/main" id="{A9756860-6F43-42DB-95A0-FCFA3A4D5DFC}"/>
              </a:ext>
            </a:extLst>
          </p:cNvPr>
          <p:cNvPicPr preferRelativeResize="0"/>
          <p:nvPr/>
        </p:nvPicPr>
        <p:blipFill rotWithShape="1">
          <a:blip r:embed="rId12">
            <a:alphaModFix/>
          </a:blip>
          <a:srcRect/>
          <a:stretch/>
        </p:blipFill>
        <p:spPr>
          <a:xfrm rot="-3947086">
            <a:off x="187580" y="2354652"/>
            <a:ext cx="175451" cy="175451"/>
          </a:xfrm>
          <a:prstGeom prst="rect">
            <a:avLst/>
          </a:prstGeom>
          <a:noFill/>
          <a:ln>
            <a:noFill/>
          </a:ln>
        </p:spPr>
      </p:pic>
      <p:sp>
        <p:nvSpPr>
          <p:cNvPr id="25" name="Google Shape;343;p14">
            <a:extLst>
              <a:ext uri="{FF2B5EF4-FFF2-40B4-BE49-F238E27FC236}">
                <a16:creationId xmlns:a16="http://schemas.microsoft.com/office/drawing/2014/main" id="{BE7CD2B0-4FE9-4A09-BD34-FC5B6378D6FE}"/>
              </a:ext>
            </a:extLst>
          </p:cNvPr>
          <p:cNvSpPr txBox="1"/>
          <p:nvPr/>
        </p:nvSpPr>
        <p:spPr>
          <a:xfrm>
            <a:off x="976575" y="329582"/>
            <a:ext cx="2908097" cy="284373"/>
          </a:xfrm>
          <a:prstGeom prst="rect">
            <a:avLst/>
          </a:prstGeom>
          <a:noFill/>
          <a:ln>
            <a:noFill/>
          </a:ln>
        </p:spPr>
        <p:txBody>
          <a:bodyPr spcFirstLastPara="1" wrap="square" lIns="0" tIns="0" rIns="0" bIns="0" anchor="t" anchorCtr="0">
            <a:spAutoFit/>
          </a:bodyPr>
          <a:lstStyle/>
          <a:p>
            <a:pPr algn="ctr">
              <a:lnSpc>
                <a:spcPct val="168000"/>
              </a:lnSpc>
            </a:pPr>
            <a:r>
              <a:rPr lang="en-US" sz="1100" b="1">
                <a:solidFill>
                  <a:schemeClr val="dk1"/>
                </a:solidFill>
                <a:latin typeface="+mn-lt"/>
              </a:rPr>
              <a:t>2. Một số thiết bị vào – ra</a:t>
            </a:r>
            <a:endParaRPr sz="1100">
              <a:solidFill>
                <a:schemeClr val="dk1"/>
              </a:solidFill>
              <a:latin typeface="+mn-lt"/>
            </a:endParaRPr>
          </a:p>
        </p:txBody>
      </p:sp>
      <p:sp>
        <p:nvSpPr>
          <p:cNvPr id="26" name="Google Shape;344;p14">
            <a:extLst>
              <a:ext uri="{FF2B5EF4-FFF2-40B4-BE49-F238E27FC236}">
                <a16:creationId xmlns:a16="http://schemas.microsoft.com/office/drawing/2014/main" id="{8814CFE4-FC43-42B2-BC9E-E305CCAE60C1}"/>
              </a:ext>
            </a:extLst>
          </p:cNvPr>
          <p:cNvSpPr txBox="1"/>
          <p:nvPr/>
        </p:nvSpPr>
        <p:spPr>
          <a:xfrm>
            <a:off x="1533622" y="598272"/>
            <a:ext cx="1794001" cy="255059"/>
          </a:xfrm>
          <a:prstGeom prst="rect">
            <a:avLst/>
          </a:prstGeom>
          <a:noFill/>
          <a:ln>
            <a:noFill/>
          </a:ln>
        </p:spPr>
        <p:txBody>
          <a:bodyPr spcFirstLastPara="1" wrap="square" lIns="23999" tIns="11996" rIns="23999" bIns="11996" anchor="t" anchorCtr="0">
            <a:spAutoFit/>
          </a:bodyPr>
          <a:lstStyle/>
          <a:p>
            <a:pPr algn="ctr">
              <a:lnSpc>
                <a:spcPct val="150000"/>
              </a:lnSpc>
            </a:pPr>
            <a:r>
              <a:rPr lang="en-US" sz="1000" b="1">
                <a:solidFill>
                  <a:schemeClr val="dk1"/>
                </a:solidFill>
                <a:latin typeface="+mn-lt"/>
              </a:rPr>
              <a:t>THẢO LUẬN NHÓM</a:t>
            </a:r>
            <a:endParaRPr sz="1000">
              <a:solidFill>
                <a:schemeClr val="dk1"/>
              </a:solidFill>
              <a:latin typeface="+mn-lt"/>
            </a:endParaRPr>
          </a:p>
        </p:txBody>
      </p:sp>
      <p:sp>
        <p:nvSpPr>
          <p:cNvPr id="27" name="Google Shape;345;p14">
            <a:extLst>
              <a:ext uri="{FF2B5EF4-FFF2-40B4-BE49-F238E27FC236}">
                <a16:creationId xmlns:a16="http://schemas.microsoft.com/office/drawing/2014/main" id="{B901D8C8-B797-4EDB-9FD1-D5F00AA76514}"/>
              </a:ext>
            </a:extLst>
          </p:cNvPr>
          <p:cNvSpPr txBox="1"/>
          <p:nvPr/>
        </p:nvSpPr>
        <p:spPr>
          <a:xfrm>
            <a:off x="391295" y="818129"/>
            <a:ext cx="4152607" cy="485891"/>
          </a:xfrm>
          <a:prstGeom prst="rect">
            <a:avLst/>
          </a:prstGeom>
          <a:noFill/>
          <a:ln>
            <a:noFill/>
          </a:ln>
        </p:spPr>
        <p:txBody>
          <a:bodyPr spcFirstLastPara="1" wrap="square" lIns="23999" tIns="11996" rIns="23999" bIns="11996" anchor="t" anchorCtr="0">
            <a:spAutoFit/>
          </a:bodyPr>
          <a:lstStyle/>
          <a:p>
            <a:pPr algn="ctr">
              <a:lnSpc>
                <a:spcPct val="150000"/>
              </a:lnSpc>
            </a:pPr>
            <a:r>
              <a:rPr lang="en-US" sz="1000" b="1">
                <a:solidFill>
                  <a:srgbClr val="FF0000"/>
                </a:solidFill>
                <a:latin typeface="+mn-lt"/>
              </a:rPr>
              <a:t>Các nhóm đọc thông tin mục 2 – SGK tr.9, quan sát Hình 2, 3, thảo luận nhóm và trả lời câu hỏi</a:t>
            </a:r>
            <a:endParaRPr sz="1000" b="1">
              <a:solidFill>
                <a:srgbClr val="FF0000"/>
              </a:solidFill>
              <a:latin typeface="+mn-lt"/>
            </a:endParaRPr>
          </a:p>
        </p:txBody>
      </p:sp>
    </p:spTree>
    <p:custDataLst>
      <p:tags r:id="rId1"/>
    </p:custDataLst>
    <p:extLst>
      <p:ext uri="{BB962C8B-B14F-4D97-AF65-F5344CB8AC3E}">
        <p14:creationId xmlns:p14="http://schemas.microsoft.com/office/powerpoint/2010/main" val="2646728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Google Shape;351;p15">
            <a:extLst>
              <a:ext uri="{FF2B5EF4-FFF2-40B4-BE49-F238E27FC236}">
                <a16:creationId xmlns:a16="http://schemas.microsoft.com/office/drawing/2014/main" id="{081964D2-5BDF-4274-B384-845682F7A1A2}"/>
              </a:ext>
            </a:extLst>
          </p:cNvPr>
          <p:cNvPicPr preferRelativeResize="0"/>
          <p:nvPr/>
        </p:nvPicPr>
        <p:blipFill rotWithShape="1">
          <a:blip r:embed="rId4">
            <a:alphaModFix/>
          </a:blip>
          <a:srcRect/>
          <a:stretch/>
        </p:blipFill>
        <p:spPr>
          <a:xfrm>
            <a:off x="68626" y="2269572"/>
            <a:ext cx="257621" cy="323496"/>
          </a:xfrm>
          <a:prstGeom prst="rect">
            <a:avLst/>
          </a:prstGeom>
          <a:noFill/>
          <a:ln>
            <a:noFill/>
          </a:ln>
        </p:spPr>
      </p:pic>
      <p:pic>
        <p:nvPicPr>
          <p:cNvPr id="4" name="Google Shape;352;p15">
            <a:extLst>
              <a:ext uri="{FF2B5EF4-FFF2-40B4-BE49-F238E27FC236}">
                <a16:creationId xmlns:a16="http://schemas.microsoft.com/office/drawing/2014/main" id="{B66504C4-28E0-4A3D-890A-35D5F43EBB0C}"/>
              </a:ext>
            </a:extLst>
          </p:cNvPr>
          <p:cNvPicPr preferRelativeResize="0"/>
          <p:nvPr/>
        </p:nvPicPr>
        <p:blipFill rotWithShape="1">
          <a:blip r:embed="rId5">
            <a:alphaModFix/>
          </a:blip>
          <a:srcRect/>
          <a:stretch/>
        </p:blipFill>
        <p:spPr>
          <a:xfrm rot="-3947086">
            <a:off x="4486513" y="317522"/>
            <a:ext cx="271055" cy="271055"/>
          </a:xfrm>
          <a:prstGeom prst="rect">
            <a:avLst/>
          </a:prstGeom>
          <a:noFill/>
          <a:ln>
            <a:noFill/>
          </a:ln>
        </p:spPr>
      </p:pic>
      <p:sp>
        <p:nvSpPr>
          <p:cNvPr id="5" name="Google Shape;353;p15">
            <a:extLst>
              <a:ext uri="{FF2B5EF4-FFF2-40B4-BE49-F238E27FC236}">
                <a16:creationId xmlns:a16="http://schemas.microsoft.com/office/drawing/2014/main" id="{A987351D-F892-40AF-B9EC-645C52158354}"/>
              </a:ext>
            </a:extLst>
          </p:cNvPr>
          <p:cNvSpPr txBox="1"/>
          <p:nvPr/>
        </p:nvSpPr>
        <p:spPr>
          <a:xfrm>
            <a:off x="1926774" y="360716"/>
            <a:ext cx="947052" cy="184666"/>
          </a:xfrm>
          <a:prstGeom prst="rect">
            <a:avLst/>
          </a:prstGeom>
          <a:noFill/>
          <a:ln>
            <a:noFill/>
          </a:ln>
        </p:spPr>
        <p:txBody>
          <a:bodyPr spcFirstLastPara="1" wrap="square" lIns="0" tIns="0" rIns="0" bIns="0" anchor="t" anchorCtr="0">
            <a:spAutoFit/>
          </a:bodyPr>
          <a:lstStyle/>
          <a:p>
            <a:pPr algn="ctr"/>
            <a:r>
              <a:rPr lang="en-US" sz="1200" b="1">
                <a:solidFill>
                  <a:schemeClr val="dk1"/>
                </a:solidFill>
                <a:latin typeface="+mn-lt"/>
              </a:rPr>
              <a:t>Thiết bị vào</a:t>
            </a:r>
            <a:endParaRPr sz="1200" b="1">
              <a:solidFill>
                <a:schemeClr val="dk1"/>
              </a:solidFill>
              <a:latin typeface="+mn-lt"/>
            </a:endParaRPr>
          </a:p>
        </p:txBody>
      </p:sp>
      <p:sp>
        <p:nvSpPr>
          <p:cNvPr id="6" name="Google Shape;354;p15">
            <a:extLst>
              <a:ext uri="{FF2B5EF4-FFF2-40B4-BE49-F238E27FC236}">
                <a16:creationId xmlns:a16="http://schemas.microsoft.com/office/drawing/2014/main" id="{31A6A2F0-9D25-44A6-A46B-5E04B8F570E2}"/>
              </a:ext>
            </a:extLst>
          </p:cNvPr>
          <p:cNvSpPr txBox="1"/>
          <p:nvPr/>
        </p:nvSpPr>
        <p:spPr>
          <a:xfrm>
            <a:off x="1721831" y="850614"/>
            <a:ext cx="2721018" cy="532058"/>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100" b="1">
                <a:solidFill>
                  <a:schemeClr val="dk1"/>
                </a:solidFill>
                <a:latin typeface="+mn-lt"/>
              </a:rPr>
              <a:t>Máy quét: </a:t>
            </a:r>
            <a:r>
              <a:rPr lang="en-US" sz="1100">
                <a:solidFill>
                  <a:schemeClr val="dk1"/>
                </a:solidFill>
                <a:latin typeface="+mn-lt"/>
              </a:rPr>
              <a:t>thiết bị chuyển văn bản, hình ảnh thành tệp số hóa. </a:t>
            </a:r>
            <a:endParaRPr sz="1100">
              <a:solidFill>
                <a:schemeClr val="dk1"/>
              </a:solidFill>
              <a:latin typeface="+mn-lt"/>
            </a:endParaRPr>
          </a:p>
        </p:txBody>
      </p:sp>
      <p:pic>
        <p:nvPicPr>
          <p:cNvPr id="7" name="Google Shape;355;p15" descr="A picture containing table, sitting, indoor, electronics&#10;&#10;Description automatically generated">
            <a:extLst>
              <a:ext uri="{FF2B5EF4-FFF2-40B4-BE49-F238E27FC236}">
                <a16:creationId xmlns:a16="http://schemas.microsoft.com/office/drawing/2014/main" id="{0B7D9E10-23C4-41E7-863D-9CB699EEF6FC}"/>
              </a:ext>
            </a:extLst>
          </p:cNvPr>
          <p:cNvPicPr preferRelativeResize="0"/>
          <p:nvPr/>
        </p:nvPicPr>
        <p:blipFill rotWithShape="1">
          <a:blip r:embed="rId6">
            <a:alphaModFix/>
          </a:blip>
          <a:srcRect/>
          <a:stretch/>
        </p:blipFill>
        <p:spPr>
          <a:xfrm>
            <a:off x="561668" y="687684"/>
            <a:ext cx="1001481" cy="958102"/>
          </a:xfrm>
          <a:prstGeom prst="rect">
            <a:avLst/>
          </a:prstGeom>
          <a:noFill/>
          <a:ln>
            <a:noFill/>
          </a:ln>
        </p:spPr>
      </p:pic>
      <p:sp>
        <p:nvSpPr>
          <p:cNvPr id="8" name="Google Shape;356;p15">
            <a:extLst>
              <a:ext uri="{FF2B5EF4-FFF2-40B4-BE49-F238E27FC236}">
                <a16:creationId xmlns:a16="http://schemas.microsoft.com/office/drawing/2014/main" id="{F202E8F3-5BB4-4A19-8FA8-54B4720B150A}"/>
              </a:ext>
            </a:extLst>
          </p:cNvPr>
          <p:cNvSpPr txBox="1"/>
          <p:nvPr/>
        </p:nvSpPr>
        <p:spPr>
          <a:xfrm>
            <a:off x="362200" y="1807564"/>
            <a:ext cx="2839300" cy="532058"/>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100" b="1">
                <a:solidFill>
                  <a:schemeClr val="dk1"/>
                </a:solidFill>
                <a:latin typeface="+mn-lt"/>
              </a:rPr>
              <a:t>Máy quét 3 chiều: </a:t>
            </a:r>
            <a:r>
              <a:rPr lang="en-US" sz="1100">
                <a:solidFill>
                  <a:schemeClr val="dk1"/>
                </a:solidFill>
                <a:latin typeface="+mn-lt"/>
              </a:rPr>
              <a:t>quét các vật thể có hình khối, chuyển thành phác thảo 3D</a:t>
            </a:r>
            <a:endParaRPr sz="1100">
              <a:solidFill>
                <a:schemeClr val="dk1"/>
              </a:solidFill>
              <a:latin typeface="+mn-lt"/>
            </a:endParaRPr>
          </a:p>
        </p:txBody>
      </p:sp>
      <p:pic>
        <p:nvPicPr>
          <p:cNvPr id="9" name="Google Shape;357;p15" descr="A picture containing projector&#10;&#10;Description automatically generated">
            <a:extLst>
              <a:ext uri="{FF2B5EF4-FFF2-40B4-BE49-F238E27FC236}">
                <a16:creationId xmlns:a16="http://schemas.microsoft.com/office/drawing/2014/main" id="{165A8ABF-BD52-4392-8DBB-63E61C0EDD19}"/>
              </a:ext>
            </a:extLst>
          </p:cNvPr>
          <p:cNvPicPr preferRelativeResize="0"/>
          <p:nvPr/>
        </p:nvPicPr>
        <p:blipFill rotWithShape="1">
          <a:blip r:embed="rId7">
            <a:alphaModFix/>
          </a:blip>
          <a:srcRect/>
          <a:stretch/>
        </p:blipFill>
        <p:spPr>
          <a:xfrm>
            <a:off x="3237453" y="1645786"/>
            <a:ext cx="1615108" cy="1054552"/>
          </a:xfrm>
          <a:prstGeom prst="rect">
            <a:avLst/>
          </a:prstGeom>
          <a:noFill/>
          <a:ln>
            <a:noFill/>
          </a:ln>
        </p:spPr>
      </p:pic>
    </p:spTree>
    <p:custDataLst>
      <p:tags r:id="rId1"/>
    </p:custDataLst>
    <p:extLst>
      <p:ext uri="{BB962C8B-B14F-4D97-AF65-F5344CB8AC3E}">
        <p14:creationId xmlns:p14="http://schemas.microsoft.com/office/powerpoint/2010/main" val="385019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Google Shape;363;p16">
            <a:extLst>
              <a:ext uri="{FF2B5EF4-FFF2-40B4-BE49-F238E27FC236}">
                <a16:creationId xmlns:a16="http://schemas.microsoft.com/office/drawing/2014/main" id="{2C65C873-1DB1-48C6-8737-0B7CEDAA4145}"/>
              </a:ext>
            </a:extLst>
          </p:cNvPr>
          <p:cNvPicPr preferRelativeResize="0"/>
          <p:nvPr/>
        </p:nvPicPr>
        <p:blipFill rotWithShape="1">
          <a:blip r:embed="rId4">
            <a:alphaModFix/>
          </a:blip>
          <a:srcRect/>
          <a:stretch/>
        </p:blipFill>
        <p:spPr>
          <a:xfrm>
            <a:off x="93497" y="2271503"/>
            <a:ext cx="257621" cy="323496"/>
          </a:xfrm>
          <a:prstGeom prst="rect">
            <a:avLst/>
          </a:prstGeom>
          <a:noFill/>
          <a:ln>
            <a:noFill/>
          </a:ln>
        </p:spPr>
      </p:pic>
      <p:pic>
        <p:nvPicPr>
          <p:cNvPr id="4" name="Google Shape;364;p16">
            <a:extLst>
              <a:ext uri="{FF2B5EF4-FFF2-40B4-BE49-F238E27FC236}">
                <a16:creationId xmlns:a16="http://schemas.microsoft.com/office/drawing/2014/main" id="{1C48A6B1-4D34-4887-A459-922E71FE438D}"/>
              </a:ext>
            </a:extLst>
          </p:cNvPr>
          <p:cNvPicPr preferRelativeResize="0"/>
          <p:nvPr/>
        </p:nvPicPr>
        <p:blipFill rotWithShape="1">
          <a:blip r:embed="rId5">
            <a:alphaModFix/>
          </a:blip>
          <a:srcRect/>
          <a:stretch/>
        </p:blipFill>
        <p:spPr>
          <a:xfrm rot="-3947086">
            <a:off x="4485881" y="337607"/>
            <a:ext cx="271055" cy="271055"/>
          </a:xfrm>
          <a:prstGeom prst="rect">
            <a:avLst/>
          </a:prstGeom>
          <a:noFill/>
          <a:ln>
            <a:noFill/>
          </a:ln>
        </p:spPr>
      </p:pic>
      <p:sp>
        <p:nvSpPr>
          <p:cNvPr id="5" name="Google Shape;365;p16">
            <a:extLst>
              <a:ext uri="{FF2B5EF4-FFF2-40B4-BE49-F238E27FC236}">
                <a16:creationId xmlns:a16="http://schemas.microsoft.com/office/drawing/2014/main" id="{173F0CF0-AAB3-471B-8130-412FC76B26F0}"/>
              </a:ext>
            </a:extLst>
          </p:cNvPr>
          <p:cNvSpPr txBox="1"/>
          <p:nvPr/>
        </p:nvSpPr>
        <p:spPr>
          <a:xfrm>
            <a:off x="1918913" y="402142"/>
            <a:ext cx="1131595" cy="184666"/>
          </a:xfrm>
          <a:prstGeom prst="rect">
            <a:avLst/>
          </a:prstGeom>
          <a:noFill/>
          <a:ln>
            <a:noFill/>
          </a:ln>
        </p:spPr>
        <p:txBody>
          <a:bodyPr spcFirstLastPara="1" wrap="square" lIns="0" tIns="0" rIns="0" bIns="0" anchor="t" anchorCtr="0">
            <a:spAutoFit/>
          </a:bodyPr>
          <a:lstStyle/>
          <a:p>
            <a:pPr algn="ctr"/>
            <a:r>
              <a:rPr lang="en-US" sz="1200" b="1">
                <a:solidFill>
                  <a:schemeClr val="dk1"/>
                </a:solidFill>
                <a:latin typeface="+mn-lt"/>
              </a:rPr>
              <a:t>Thiết bị vào</a:t>
            </a:r>
            <a:endParaRPr sz="1200" b="1">
              <a:solidFill>
                <a:schemeClr val="dk1"/>
              </a:solidFill>
              <a:latin typeface="+mn-lt"/>
            </a:endParaRPr>
          </a:p>
        </p:txBody>
      </p:sp>
      <p:sp>
        <p:nvSpPr>
          <p:cNvPr id="6" name="Google Shape;366;p16">
            <a:extLst>
              <a:ext uri="{FF2B5EF4-FFF2-40B4-BE49-F238E27FC236}">
                <a16:creationId xmlns:a16="http://schemas.microsoft.com/office/drawing/2014/main" id="{A7468748-72F9-43D3-BB1F-B5E0D2028CB2}"/>
              </a:ext>
            </a:extLst>
          </p:cNvPr>
          <p:cNvSpPr txBox="1"/>
          <p:nvPr/>
        </p:nvSpPr>
        <p:spPr>
          <a:xfrm>
            <a:off x="1551273" y="998936"/>
            <a:ext cx="2955814" cy="485891"/>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000" b="1">
                <a:solidFill>
                  <a:schemeClr val="dk1"/>
                </a:solidFill>
                <a:latin typeface="+mn-lt"/>
              </a:rPr>
              <a:t>Máy đọc chữ chuyên dụng: </a:t>
            </a:r>
            <a:r>
              <a:rPr lang="en-US" sz="1000">
                <a:solidFill>
                  <a:schemeClr val="dk1"/>
                </a:solidFill>
                <a:latin typeface="+mn-lt"/>
              </a:rPr>
              <a:t>chuyển văn bản chữ in thành dữ liệu văn bản cho máy tính.</a:t>
            </a:r>
            <a:endParaRPr sz="1000">
              <a:solidFill>
                <a:schemeClr val="dk1"/>
              </a:solidFill>
              <a:latin typeface="+mn-lt"/>
            </a:endParaRPr>
          </a:p>
        </p:txBody>
      </p:sp>
      <p:sp>
        <p:nvSpPr>
          <p:cNvPr id="7" name="Google Shape;367;p16">
            <a:extLst>
              <a:ext uri="{FF2B5EF4-FFF2-40B4-BE49-F238E27FC236}">
                <a16:creationId xmlns:a16="http://schemas.microsoft.com/office/drawing/2014/main" id="{6E71C37C-D86A-41CF-8B69-2D2F9F86D60B}"/>
              </a:ext>
            </a:extLst>
          </p:cNvPr>
          <p:cNvSpPr txBox="1"/>
          <p:nvPr/>
        </p:nvSpPr>
        <p:spPr>
          <a:xfrm>
            <a:off x="445247" y="1933451"/>
            <a:ext cx="2403767" cy="485891"/>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000" b="1">
                <a:solidFill>
                  <a:schemeClr val="dk1"/>
                </a:solidFill>
                <a:latin typeface="+mn-lt"/>
              </a:rPr>
              <a:t>Đầu đọc mã vạch </a:t>
            </a:r>
            <a:r>
              <a:rPr lang="en-US" sz="1000">
                <a:solidFill>
                  <a:schemeClr val="dk1"/>
                </a:solidFill>
                <a:latin typeface="+mn-lt"/>
              </a:rPr>
              <a:t>ở các cửa hàng, siêu thị; ứng dụng đọc mã QR.</a:t>
            </a:r>
            <a:endParaRPr sz="1000">
              <a:solidFill>
                <a:schemeClr val="dk1"/>
              </a:solidFill>
              <a:latin typeface="+mn-lt"/>
            </a:endParaRPr>
          </a:p>
        </p:txBody>
      </p:sp>
      <p:pic>
        <p:nvPicPr>
          <p:cNvPr id="8" name="Google Shape;368;p16" descr="Graphical user interface&#10;&#10;Description automatically generated">
            <a:extLst>
              <a:ext uri="{FF2B5EF4-FFF2-40B4-BE49-F238E27FC236}">
                <a16:creationId xmlns:a16="http://schemas.microsoft.com/office/drawing/2014/main" id="{5C7F4535-DC82-4A7A-AE85-3F134F32A74B}"/>
              </a:ext>
            </a:extLst>
          </p:cNvPr>
          <p:cNvPicPr preferRelativeResize="0"/>
          <p:nvPr/>
        </p:nvPicPr>
        <p:blipFill rotWithShape="1">
          <a:blip r:embed="rId6">
            <a:alphaModFix/>
          </a:blip>
          <a:srcRect l="15196" t="19995" r="10395" b="29191"/>
          <a:stretch/>
        </p:blipFill>
        <p:spPr>
          <a:xfrm rot="-2642919">
            <a:off x="850408" y="887916"/>
            <a:ext cx="874711" cy="487032"/>
          </a:xfrm>
          <a:prstGeom prst="rect">
            <a:avLst/>
          </a:prstGeom>
          <a:noFill/>
          <a:ln>
            <a:noFill/>
          </a:ln>
        </p:spPr>
      </p:pic>
      <p:pic>
        <p:nvPicPr>
          <p:cNvPr id="9" name="Google Shape;369;p16" descr="A picture containing text, computer&#10;&#10;Description automatically generated">
            <a:extLst>
              <a:ext uri="{FF2B5EF4-FFF2-40B4-BE49-F238E27FC236}">
                <a16:creationId xmlns:a16="http://schemas.microsoft.com/office/drawing/2014/main" id="{2F7CF4FC-2AB7-4F96-AF4B-0EBB3BE558EE}"/>
              </a:ext>
            </a:extLst>
          </p:cNvPr>
          <p:cNvPicPr preferRelativeResize="0"/>
          <p:nvPr/>
        </p:nvPicPr>
        <p:blipFill rotWithShape="1">
          <a:blip r:embed="rId7">
            <a:alphaModFix/>
          </a:blip>
          <a:srcRect/>
          <a:stretch/>
        </p:blipFill>
        <p:spPr>
          <a:xfrm>
            <a:off x="136271" y="741486"/>
            <a:ext cx="976068" cy="787918"/>
          </a:xfrm>
          <a:prstGeom prst="rect">
            <a:avLst/>
          </a:prstGeom>
          <a:noFill/>
          <a:ln>
            <a:noFill/>
          </a:ln>
        </p:spPr>
      </p:pic>
      <p:pic>
        <p:nvPicPr>
          <p:cNvPr id="10" name="Google Shape;370;p16" descr="A picture containing dark, light&#10;&#10;Description automatically generated">
            <a:extLst>
              <a:ext uri="{FF2B5EF4-FFF2-40B4-BE49-F238E27FC236}">
                <a16:creationId xmlns:a16="http://schemas.microsoft.com/office/drawing/2014/main" id="{660DAAE7-0EE3-41B6-AA0D-A133F10AB3C3}"/>
              </a:ext>
            </a:extLst>
          </p:cNvPr>
          <p:cNvPicPr preferRelativeResize="0"/>
          <p:nvPr/>
        </p:nvPicPr>
        <p:blipFill rotWithShape="1">
          <a:blip r:embed="rId8">
            <a:alphaModFix/>
          </a:blip>
          <a:srcRect/>
          <a:stretch/>
        </p:blipFill>
        <p:spPr>
          <a:xfrm>
            <a:off x="3037271" y="1831438"/>
            <a:ext cx="1038561" cy="864240"/>
          </a:xfrm>
          <a:prstGeom prst="rect">
            <a:avLst/>
          </a:prstGeom>
          <a:noFill/>
          <a:ln>
            <a:noFill/>
          </a:ln>
        </p:spPr>
      </p:pic>
      <p:pic>
        <p:nvPicPr>
          <p:cNvPr id="11" name="Google Shape;371;p16" descr="A picture containing text&#10;&#10;Description automatically generated">
            <a:extLst>
              <a:ext uri="{FF2B5EF4-FFF2-40B4-BE49-F238E27FC236}">
                <a16:creationId xmlns:a16="http://schemas.microsoft.com/office/drawing/2014/main" id="{14D09F84-71C1-4F13-86AE-25B22DC901E0}"/>
              </a:ext>
            </a:extLst>
          </p:cNvPr>
          <p:cNvPicPr preferRelativeResize="0"/>
          <p:nvPr/>
        </p:nvPicPr>
        <p:blipFill rotWithShape="1">
          <a:blip r:embed="rId9">
            <a:alphaModFix/>
          </a:blip>
          <a:srcRect/>
          <a:stretch/>
        </p:blipFill>
        <p:spPr>
          <a:xfrm>
            <a:off x="3979489" y="2166164"/>
            <a:ext cx="641919" cy="534174"/>
          </a:xfrm>
          <a:prstGeom prst="rect">
            <a:avLst/>
          </a:prstGeom>
          <a:noFill/>
          <a:ln>
            <a:noFill/>
          </a:ln>
        </p:spPr>
      </p:pic>
    </p:spTree>
    <p:custDataLst>
      <p:tags r:id="rId1"/>
    </p:custDataLst>
    <p:extLst>
      <p:ext uri="{BB962C8B-B14F-4D97-AF65-F5344CB8AC3E}">
        <p14:creationId xmlns:p14="http://schemas.microsoft.com/office/powerpoint/2010/main" val="2930523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Google Shape;377;p17">
            <a:extLst>
              <a:ext uri="{FF2B5EF4-FFF2-40B4-BE49-F238E27FC236}">
                <a16:creationId xmlns:a16="http://schemas.microsoft.com/office/drawing/2014/main" id="{88630F1E-B8BD-4FC5-AC84-F74C05CE783B}"/>
              </a:ext>
            </a:extLst>
          </p:cNvPr>
          <p:cNvPicPr preferRelativeResize="0"/>
          <p:nvPr/>
        </p:nvPicPr>
        <p:blipFill rotWithShape="1">
          <a:blip r:embed="rId4">
            <a:alphaModFix/>
          </a:blip>
          <a:srcRect/>
          <a:stretch/>
        </p:blipFill>
        <p:spPr>
          <a:xfrm>
            <a:off x="387786" y="2229948"/>
            <a:ext cx="257621" cy="323496"/>
          </a:xfrm>
          <a:prstGeom prst="rect">
            <a:avLst/>
          </a:prstGeom>
          <a:noFill/>
          <a:ln>
            <a:noFill/>
          </a:ln>
        </p:spPr>
      </p:pic>
      <p:pic>
        <p:nvPicPr>
          <p:cNvPr id="4" name="Google Shape;378;p17">
            <a:extLst>
              <a:ext uri="{FF2B5EF4-FFF2-40B4-BE49-F238E27FC236}">
                <a16:creationId xmlns:a16="http://schemas.microsoft.com/office/drawing/2014/main" id="{F761065D-BFF5-4030-BBE7-B51CBF8A4772}"/>
              </a:ext>
            </a:extLst>
          </p:cNvPr>
          <p:cNvPicPr preferRelativeResize="0"/>
          <p:nvPr/>
        </p:nvPicPr>
        <p:blipFill rotWithShape="1">
          <a:blip r:embed="rId5">
            <a:alphaModFix/>
          </a:blip>
          <a:srcRect/>
          <a:stretch/>
        </p:blipFill>
        <p:spPr>
          <a:xfrm rot="-3947086">
            <a:off x="4485881" y="275658"/>
            <a:ext cx="271055" cy="271055"/>
          </a:xfrm>
          <a:prstGeom prst="rect">
            <a:avLst/>
          </a:prstGeom>
          <a:noFill/>
          <a:ln>
            <a:noFill/>
          </a:ln>
        </p:spPr>
      </p:pic>
      <p:sp>
        <p:nvSpPr>
          <p:cNvPr id="5" name="Google Shape;379;p17">
            <a:extLst>
              <a:ext uri="{FF2B5EF4-FFF2-40B4-BE49-F238E27FC236}">
                <a16:creationId xmlns:a16="http://schemas.microsoft.com/office/drawing/2014/main" id="{8E9D4E7D-2A77-47A9-ABEF-7008A330211A}"/>
              </a:ext>
            </a:extLst>
          </p:cNvPr>
          <p:cNvSpPr txBox="1"/>
          <p:nvPr/>
        </p:nvSpPr>
        <p:spPr>
          <a:xfrm>
            <a:off x="1926774" y="405710"/>
            <a:ext cx="947052" cy="184666"/>
          </a:xfrm>
          <a:prstGeom prst="rect">
            <a:avLst/>
          </a:prstGeom>
          <a:noFill/>
          <a:ln>
            <a:noFill/>
          </a:ln>
        </p:spPr>
        <p:txBody>
          <a:bodyPr spcFirstLastPara="1" wrap="square" lIns="0" tIns="0" rIns="0" bIns="0" anchor="t" anchorCtr="0">
            <a:spAutoFit/>
          </a:bodyPr>
          <a:lstStyle/>
          <a:p>
            <a:pPr algn="ctr"/>
            <a:r>
              <a:rPr lang="en-US" sz="1200" b="1">
                <a:solidFill>
                  <a:schemeClr val="dk1"/>
                </a:solidFill>
                <a:latin typeface="+mn-lt"/>
              </a:rPr>
              <a:t>Thiết bị ra</a:t>
            </a:r>
            <a:endParaRPr sz="1200" b="1">
              <a:solidFill>
                <a:schemeClr val="dk1"/>
              </a:solidFill>
              <a:latin typeface="+mn-lt"/>
            </a:endParaRPr>
          </a:p>
        </p:txBody>
      </p:sp>
      <p:sp>
        <p:nvSpPr>
          <p:cNvPr id="6" name="Google Shape;380;p17">
            <a:extLst>
              <a:ext uri="{FF2B5EF4-FFF2-40B4-BE49-F238E27FC236}">
                <a16:creationId xmlns:a16="http://schemas.microsoft.com/office/drawing/2014/main" id="{56E5A75A-9CF5-4A72-B73B-568109D3A045}"/>
              </a:ext>
            </a:extLst>
          </p:cNvPr>
          <p:cNvSpPr txBox="1"/>
          <p:nvPr/>
        </p:nvSpPr>
        <p:spPr>
          <a:xfrm>
            <a:off x="1667750" y="886223"/>
            <a:ext cx="2904250" cy="716724"/>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000" b="1">
                <a:solidFill>
                  <a:schemeClr val="dk1"/>
                </a:solidFill>
                <a:latin typeface="+mn-lt"/>
              </a:rPr>
              <a:t>Máy in: </a:t>
            </a:r>
            <a:r>
              <a:rPr lang="en-US" sz="1000">
                <a:solidFill>
                  <a:schemeClr val="dk1"/>
                </a:solidFill>
                <a:latin typeface="+mn-lt"/>
              </a:rPr>
              <a:t>Có nhiều cách kết nối với máy tính: cắm trực tiếp, kết nối qua mạng hoặc dùng kết nối Bluetooth.</a:t>
            </a:r>
            <a:endParaRPr sz="1000">
              <a:solidFill>
                <a:schemeClr val="dk1"/>
              </a:solidFill>
              <a:latin typeface="+mn-lt"/>
            </a:endParaRPr>
          </a:p>
        </p:txBody>
      </p:sp>
      <p:sp>
        <p:nvSpPr>
          <p:cNvPr id="7" name="Google Shape;381;p17">
            <a:extLst>
              <a:ext uri="{FF2B5EF4-FFF2-40B4-BE49-F238E27FC236}">
                <a16:creationId xmlns:a16="http://schemas.microsoft.com/office/drawing/2014/main" id="{A0C221BC-8775-4999-89D0-987DF5D3DD1A}"/>
              </a:ext>
            </a:extLst>
          </p:cNvPr>
          <p:cNvSpPr txBox="1"/>
          <p:nvPr/>
        </p:nvSpPr>
        <p:spPr>
          <a:xfrm>
            <a:off x="1023894" y="1905805"/>
            <a:ext cx="2403767" cy="485891"/>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000">
                <a:solidFill>
                  <a:schemeClr val="dk1"/>
                </a:solidFill>
                <a:latin typeface="+mn-lt"/>
                <a:ea typeface="Calibri"/>
                <a:cs typeface="Calibri"/>
                <a:sym typeface="Calibri"/>
              </a:rPr>
              <a:t>Một số loại máy tính có cả chức năng như máy quét, máy sao chụp.</a:t>
            </a:r>
            <a:endParaRPr sz="1000">
              <a:solidFill>
                <a:schemeClr val="dk1"/>
              </a:solidFill>
              <a:latin typeface="+mn-lt"/>
            </a:endParaRPr>
          </a:p>
        </p:txBody>
      </p:sp>
      <p:pic>
        <p:nvPicPr>
          <p:cNvPr id="8" name="Google Shape;382;p17">
            <a:extLst>
              <a:ext uri="{FF2B5EF4-FFF2-40B4-BE49-F238E27FC236}">
                <a16:creationId xmlns:a16="http://schemas.microsoft.com/office/drawing/2014/main" id="{F9B44703-641D-49D5-BC5C-E721C0939746}"/>
              </a:ext>
            </a:extLst>
          </p:cNvPr>
          <p:cNvPicPr preferRelativeResize="0"/>
          <p:nvPr/>
        </p:nvPicPr>
        <p:blipFill rotWithShape="1">
          <a:blip r:embed="rId6">
            <a:alphaModFix/>
          </a:blip>
          <a:srcRect l="17257" t="6090" r="20339"/>
          <a:stretch/>
        </p:blipFill>
        <p:spPr>
          <a:xfrm>
            <a:off x="224621" y="783529"/>
            <a:ext cx="1160987" cy="1070001"/>
          </a:xfrm>
          <a:prstGeom prst="rect">
            <a:avLst/>
          </a:prstGeom>
          <a:noFill/>
          <a:ln>
            <a:noFill/>
          </a:ln>
        </p:spPr>
      </p:pic>
      <p:pic>
        <p:nvPicPr>
          <p:cNvPr id="9" name="Google Shape;383;p17" descr="A picture containing text, printer, electronics, white&#10;&#10;Description automatically generated">
            <a:extLst>
              <a:ext uri="{FF2B5EF4-FFF2-40B4-BE49-F238E27FC236}">
                <a16:creationId xmlns:a16="http://schemas.microsoft.com/office/drawing/2014/main" id="{7294353F-48AD-4366-B92E-7125D9BFD2F1}"/>
              </a:ext>
            </a:extLst>
          </p:cNvPr>
          <p:cNvPicPr preferRelativeResize="0"/>
          <p:nvPr/>
        </p:nvPicPr>
        <p:blipFill rotWithShape="1">
          <a:blip r:embed="rId7">
            <a:alphaModFix/>
          </a:blip>
          <a:srcRect/>
          <a:stretch/>
        </p:blipFill>
        <p:spPr>
          <a:xfrm>
            <a:off x="3427661" y="1683144"/>
            <a:ext cx="1294717" cy="1011410"/>
          </a:xfrm>
          <a:prstGeom prst="rect">
            <a:avLst/>
          </a:prstGeom>
          <a:noFill/>
          <a:ln>
            <a:noFill/>
          </a:ln>
        </p:spPr>
      </p:pic>
    </p:spTree>
    <p:custDataLst>
      <p:tags r:id="rId1"/>
    </p:custDataLst>
    <p:extLst>
      <p:ext uri="{BB962C8B-B14F-4D97-AF65-F5344CB8AC3E}">
        <p14:creationId xmlns:p14="http://schemas.microsoft.com/office/powerpoint/2010/main" val="2565754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Google Shape;389;p18">
            <a:extLst>
              <a:ext uri="{FF2B5EF4-FFF2-40B4-BE49-F238E27FC236}">
                <a16:creationId xmlns:a16="http://schemas.microsoft.com/office/drawing/2014/main" id="{0EEC9968-9073-4745-A62C-D3D3CACF9884}"/>
              </a:ext>
            </a:extLst>
          </p:cNvPr>
          <p:cNvPicPr preferRelativeResize="0"/>
          <p:nvPr/>
        </p:nvPicPr>
        <p:blipFill rotWithShape="1">
          <a:blip r:embed="rId4">
            <a:alphaModFix/>
          </a:blip>
          <a:srcRect/>
          <a:stretch/>
        </p:blipFill>
        <p:spPr>
          <a:xfrm>
            <a:off x="161575" y="2317744"/>
            <a:ext cx="257621" cy="323496"/>
          </a:xfrm>
          <a:prstGeom prst="rect">
            <a:avLst/>
          </a:prstGeom>
          <a:noFill/>
          <a:ln>
            <a:noFill/>
          </a:ln>
        </p:spPr>
      </p:pic>
      <p:pic>
        <p:nvPicPr>
          <p:cNvPr id="4" name="Google Shape;390;p18">
            <a:extLst>
              <a:ext uri="{FF2B5EF4-FFF2-40B4-BE49-F238E27FC236}">
                <a16:creationId xmlns:a16="http://schemas.microsoft.com/office/drawing/2014/main" id="{335A9DA2-90D6-4540-B543-A143D825B142}"/>
              </a:ext>
            </a:extLst>
          </p:cNvPr>
          <p:cNvPicPr preferRelativeResize="0"/>
          <p:nvPr/>
        </p:nvPicPr>
        <p:blipFill rotWithShape="1">
          <a:blip r:embed="rId5">
            <a:alphaModFix/>
          </a:blip>
          <a:srcRect/>
          <a:stretch/>
        </p:blipFill>
        <p:spPr>
          <a:xfrm rot="-3947086">
            <a:off x="4486513" y="297056"/>
            <a:ext cx="271055" cy="271055"/>
          </a:xfrm>
          <a:prstGeom prst="rect">
            <a:avLst/>
          </a:prstGeom>
          <a:noFill/>
          <a:ln>
            <a:noFill/>
          </a:ln>
        </p:spPr>
      </p:pic>
      <p:sp>
        <p:nvSpPr>
          <p:cNvPr id="5" name="Google Shape;391;p18">
            <a:extLst>
              <a:ext uri="{FF2B5EF4-FFF2-40B4-BE49-F238E27FC236}">
                <a16:creationId xmlns:a16="http://schemas.microsoft.com/office/drawing/2014/main" id="{3CBFBAFA-3D30-4FB3-A333-5D0DBCF88AC4}"/>
              </a:ext>
            </a:extLst>
          </p:cNvPr>
          <p:cNvSpPr txBox="1"/>
          <p:nvPr/>
        </p:nvSpPr>
        <p:spPr>
          <a:xfrm>
            <a:off x="1926774" y="391353"/>
            <a:ext cx="947052" cy="184666"/>
          </a:xfrm>
          <a:prstGeom prst="rect">
            <a:avLst/>
          </a:prstGeom>
          <a:noFill/>
          <a:ln>
            <a:noFill/>
          </a:ln>
        </p:spPr>
        <p:txBody>
          <a:bodyPr spcFirstLastPara="1" wrap="square" lIns="0" tIns="0" rIns="0" bIns="0" anchor="t" anchorCtr="0">
            <a:spAutoFit/>
          </a:bodyPr>
          <a:lstStyle/>
          <a:p>
            <a:pPr algn="ctr"/>
            <a:r>
              <a:rPr lang="en-US" sz="1200" b="1">
                <a:solidFill>
                  <a:schemeClr val="dk1"/>
                </a:solidFill>
                <a:latin typeface="+mn-lt"/>
              </a:rPr>
              <a:t>Thiết bị ra</a:t>
            </a:r>
            <a:endParaRPr sz="1200" b="1">
              <a:solidFill>
                <a:schemeClr val="dk1"/>
              </a:solidFill>
              <a:latin typeface="+mn-lt"/>
            </a:endParaRPr>
          </a:p>
        </p:txBody>
      </p:sp>
      <p:sp>
        <p:nvSpPr>
          <p:cNvPr id="6" name="Google Shape;392;p18">
            <a:extLst>
              <a:ext uri="{FF2B5EF4-FFF2-40B4-BE49-F238E27FC236}">
                <a16:creationId xmlns:a16="http://schemas.microsoft.com/office/drawing/2014/main" id="{DAED9A98-3864-4ACA-B200-3CB0BD318809}"/>
              </a:ext>
            </a:extLst>
          </p:cNvPr>
          <p:cNvSpPr txBox="1"/>
          <p:nvPr/>
        </p:nvSpPr>
        <p:spPr>
          <a:xfrm>
            <a:off x="1824109" y="990558"/>
            <a:ext cx="2809827" cy="508974"/>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050" b="1">
                <a:solidFill>
                  <a:schemeClr val="dk1"/>
                </a:solidFill>
                <a:latin typeface="+mn-lt"/>
              </a:rPr>
              <a:t>Máy chiếu, màn hình lớn: </a:t>
            </a:r>
            <a:r>
              <a:rPr lang="en-US" sz="1050">
                <a:solidFill>
                  <a:schemeClr val="dk1"/>
                </a:solidFill>
                <a:latin typeface="+mn-lt"/>
              </a:rPr>
              <a:t>dùng phổ biến ở lớp học, hội nghị, nhà hàng.</a:t>
            </a:r>
            <a:endParaRPr sz="1050">
              <a:solidFill>
                <a:schemeClr val="dk1"/>
              </a:solidFill>
              <a:latin typeface="+mn-lt"/>
            </a:endParaRPr>
          </a:p>
        </p:txBody>
      </p:sp>
      <p:sp>
        <p:nvSpPr>
          <p:cNvPr id="7" name="Google Shape;393;p18">
            <a:extLst>
              <a:ext uri="{FF2B5EF4-FFF2-40B4-BE49-F238E27FC236}">
                <a16:creationId xmlns:a16="http://schemas.microsoft.com/office/drawing/2014/main" id="{6831A06B-D237-4272-A512-0AFE9A14D967}"/>
              </a:ext>
            </a:extLst>
          </p:cNvPr>
          <p:cNvSpPr txBox="1"/>
          <p:nvPr/>
        </p:nvSpPr>
        <p:spPr>
          <a:xfrm>
            <a:off x="419196" y="1815899"/>
            <a:ext cx="2809827" cy="508974"/>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050" b="1">
                <a:solidFill>
                  <a:schemeClr val="dk1"/>
                </a:solidFill>
                <a:latin typeface="+mn-lt"/>
              </a:rPr>
              <a:t>Loa hay các dàn âm thanh: </a:t>
            </a:r>
            <a:r>
              <a:rPr lang="en-US" sz="1050">
                <a:solidFill>
                  <a:schemeClr val="dk1"/>
                </a:solidFill>
                <a:latin typeface="+mn-lt"/>
              </a:rPr>
              <a:t>kết nối bằng cáp nối hoặc không dây Bluetooth.</a:t>
            </a:r>
            <a:endParaRPr sz="1050">
              <a:solidFill>
                <a:schemeClr val="dk1"/>
              </a:solidFill>
              <a:latin typeface="+mn-lt"/>
            </a:endParaRPr>
          </a:p>
        </p:txBody>
      </p:sp>
      <p:pic>
        <p:nvPicPr>
          <p:cNvPr id="8" name="Google Shape;394;p18" descr="A picture containing text, monitor, television, indoor&#10;&#10;Description automatically generated">
            <a:extLst>
              <a:ext uri="{FF2B5EF4-FFF2-40B4-BE49-F238E27FC236}">
                <a16:creationId xmlns:a16="http://schemas.microsoft.com/office/drawing/2014/main" id="{8727FB7F-7670-451F-960F-696DD5F967D5}"/>
              </a:ext>
            </a:extLst>
          </p:cNvPr>
          <p:cNvPicPr preferRelativeResize="0"/>
          <p:nvPr/>
        </p:nvPicPr>
        <p:blipFill rotWithShape="1">
          <a:blip r:embed="rId6">
            <a:alphaModFix/>
          </a:blip>
          <a:srcRect/>
          <a:stretch/>
        </p:blipFill>
        <p:spPr>
          <a:xfrm flipH="1">
            <a:off x="44806" y="661246"/>
            <a:ext cx="1080946" cy="1018412"/>
          </a:xfrm>
          <a:prstGeom prst="rect">
            <a:avLst/>
          </a:prstGeom>
          <a:noFill/>
          <a:ln>
            <a:noFill/>
          </a:ln>
        </p:spPr>
      </p:pic>
      <p:pic>
        <p:nvPicPr>
          <p:cNvPr id="9" name="Google Shape;395;p18" descr="A picture containing black, electronics, silver, projector&#10;&#10;Description automatically generated">
            <a:extLst>
              <a:ext uri="{FF2B5EF4-FFF2-40B4-BE49-F238E27FC236}">
                <a16:creationId xmlns:a16="http://schemas.microsoft.com/office/drawing/2014/main" id="{BCD608BB-6496-4942-A804-11F120A10E45}"/>
              </a:ext>
            </a:extLst>
          </p:cNvPr>
          <p:cNvPicPr preferRelativeResize="0"/>
          <p:nvPr/>
        </p:nvPicPr>
        <p:blipFill rotWithShape="1">
          <a:blip r:embed="rId7">
            <a:alphaModFix/>
          </a:blip>
          <a:srcRect/>
          <a:stretch/>
        </p:blipFill>
        <p:spPr>
          <a:xfrm>
            <a:off x="1081578" y="990558"/>
            <a:ext cx="480184" cy="479042"/>
          </a:xfrm>
          <a:prstGeom prst="rect">
            <a:avLst/>
          </a:prstGeom>
          <a:noFill/>
          <a:ln>
            <a:noFill/>
          </a:ln>
        </p:spPr>
      </p:pic>
      <p:pic>
        <p:nvPicPr>
          <p:cNvPr id="10" name="Google Shape;396;p18" descr="A picture containing indoor, black, accessory, dark&#10;&#10;Description automatically generated">
            <a:extLst>
              <a:ext uri="{FF2B5EF4-FFF2-40B4-BE49-F238E27FC236}">
                <a16:creationId xmlns:a16="http://schemas.microsoft.com/office/drawing/2014/main" id="{7CCC1AFB-99FB-4235-B93B-F0D57931F5A9}"/>
              </a:ext>
            </a:extLst>
          </p:cNvPr>
          <p:cNvPicPr preferRelativeResize="0"/>
          <p:nvPr/>
        </p:nvPicPr>
        <p:blipFill rotWithShape="1">
          <a:blip r:embed="rId8">
            <a:alphaModFix/>
          </a:blip>
          <a:srcRect l="10130" t="18628" r="8169" b="18628"/>
          <a:stretch/>
        </p:blipFill>
        <p:spPr>
          <a:xfrm>
            <a:off x="3673295" y="2242611"/>
            <a:ext cx="803567" cy="388589"/>
          </a:xfrm>
          <a:prstGeom prst="rect">
            <a:avLst/>
          </a:prstGeom>
          <a:noFill/>
          <a:ln>
            <a:noFill/>
          </a:ln>
        </p:spPr>
      </p:pic>
      <p:pic>
        <p:nvPicPr>
          <p:cNvPr id="11" name="Google Shape;397;p18" descr="A picture containing electronics, loudspeaker, set&#10;&#10;Description automatically generated">
            <a:extLst>
              <a:ext uri="{FF2B5EF4-FFF2-40B4-BE49-F238E27FC236}">
                <a16:creationId xmlns:a16="http://schemas.microsoft.com/office/drawing/2014/main" id="{C4A0CCE3-C1C6-4C86-B5B1-3E4783FEAFDD}"/>
              </a:ext>
            </a:extLst>
          </p:cNvPr>
          <p:cNvPicPr preferRelativeResize="0"/>
          <p:nvPr/>
        </p:nvPicPr>
        <p:blipFill rotWithShape="1">
          <a:blip r:embed="rId9">
            <a:alphaModFix/>
          </a:blip>
          <a:srcRect l="11910" t="32029" r="8187" b="28191"/>
          <a:stretch/>
        </p:blipFill>
        <p:spPr>
          <a:xfrm>
            <a:off x="3304163" y="1536718"/>
            <a:ext cx="1385737" cy="662331"/>
          </a:xfrm>
          <a:prstGeom prst="rect">
            <a:avLst/>
          </a:prstGeom>
          <a:noFill/>
          <a:ln>
            <a:noFill/>
          </a:ln>
        </p:spPr>
      </p:pic>
    </p:spTree>
    <p:custDataLst>
      <p:tags r:id="rId1"/>
    </p:custDataLst>
    <p:extLst>
      <p:ext uri="{BB962C8B-B14F-4D97-AF65-F5344CB8AC3E}">
        <p14:creationId xmlns:p14="http://schemas.microsoft.com/office/powerpoint/2010/main" val="1039674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402;p19">
            <a:extLst>
              <a:ext uri="{FF2B5EF4-FFF2-40B4-BE49-F238E27FC236}">
                <a16:creationId xmlns:a16="http://schemas.microsoft.com/office/drawing/2014/main" id="{75F4C9F0-7A2A-4CE9-8998-852E8A6AE1FE}"/>
              </a:ext>
            </a:extLst>
          </p:cNvPr>
          <p:cNvGrpSpPr/>
          <p:nvPr/>
        </p:nvGrpSpPr>
        <p:grpSpPr>
          <a:xfrm>
            <a:off x="465214" y="614996"/>
            <a:ext cx="3870171" cy="2061702"/>
            <a:chOff x="1905000" y="406699"/>
            <a:chExt cx="14743508" cy="8818012"/>
          </a:xfrm>
        </p:grpSpPr>
        <p:sp>
          <p:nvSpPr>
            <p:cNvPr id="3" name="Google Shape;403;p19">
              <a:extLst>
                <a:ext uri="{FF2B5EF4-FFF2-40B4-BE49-F238E27FC236}">
                  <a16:creationId xmlns:a16="http://schemas.microsoft.com/office/drawing/2014/main" id="{86C4B1FB-A335-4FE0-A469-CBB47722D14D}"/>
                </a:ext>
              </a:extLst>
            </p:cNvPr>
            <p:cNvSpPr/>
            <p:nvPr/>
          </p:nvSpPr>
          <p:spPr>
            <a:xfrm>
              <a:off x="1905000" y="1062289"/>
              <a:ext cx="14743508" cy="8162422"/>
            </a:xfrm>
            <a:custGeom>
              <a:avLst/>
              <a:gdLst/>
              <a:ahLst/>
              <a:cxnLst/>
              <a:rect l="l" t="t" r="r" b="b"/>
              <a:pathLst>
                <a:path w="10725181" h="6032915" extrusionOk="0">
                  <a:moveTo>
                    <a:pt x="10646293" y="5930254"/>
                  </a:moveTo>
                  <a:cubicBezTo>
                    <a:pt x="10524443" y="6060495"/>
                    <a:pt x="10156260" y="6018124"/>
                    <a:pt x="9996447" y="6020439"/>
                  </a:cubicBezTo>
                  <a:cubicBezTo>
                    <a:pt x="6916229" y="6065016"/>
                    <a:pt x="3834169" y="5975813"/>
                    <a:pt x="753506" y="5975813"/>
                  </a:cubicBezTo>
                  <a:cubicBezTo>
                    <a:pt x="520592" y="5974191"/>
                    <a:pt x="137704" y="6000811"/>
                    <a:pt x="74794" y="5918953"/>
                  </a:cubicBezTo>
                  <a:cubicBezTo>
                    <a:pt x="-13264" y="5804371"/>
                    <a:pt x="-1567" y="5396377"/>
                    <a:pt x="3462" y="5209677"/>
                  </a:cubicBezTo>
                  <a:cubicBezTo>
                    <a:pt x="10572" y="4945169"/>
                    <a:pt x="20308" y="4680769"/>
                    <a:pt x="27287" y="4416291"/>
                  </a:cubicBezTo>
                  <a:cubicBezTo>
                    <a:pt x="63008" y="3062624"/>
                    <a:pt x="136368" y="1707287"/>
                    <a:pt x="101000" y="352835"/>
                  </a:cubicBezTo>
                  <a:cubicBezTo>
                    <a:pt x="98799" y="268541"/>
                    <a:pt x="113964" y="176200"/>
                    <a:pt x="178189" y="119661"/>
                  </a:cubicBezTo>
                  <a:cubicBezTo>
                    <a:pt x="435463" y="-106670"/>
                    <a:pt x="1255873" y="56455"/>
                    <a:pt x="1575432" y="62456"/>
                  </a:cubicBezTo>
                  <a:cubicBezTo>
                    <a:pt x="2304758" y="76153"/>
                    <a:pt x="3034748" y="75027"/>
                    <a:pt x="3764189" y="81153"/>
                  </a:cubicBezTo>
                  <a:cubicBezTo>
                    <a:pt x="5223287" y="93406"/>
                    <a:pt x="6682414" y="104058"/>
                    <a:pt x="8141572" y="105720"/>
                  </a:cubicBezTo>
                  <a:cubicBezTo>
                    <a:pt x="8591069" y="106231"/>
                    <a:pt x="10452066" y="45107"/>
                    <a:pt x="10587435" y="165288"/>
                  </a:cubicBezTo>
                  <a:cubicBezTo>
                    <a:pt x="10637048" y="209335"/>
                    <a:pt x="10639776" y="529855"/>
                    <a:pt x="10640369" y="595184"/>
                  </a:cubicBezTo>
                  <a:cubicBezTo>
                    <a:pt x="10651241" y="1781008"/>
                    <a:pt x="10690180" y="2966540"/>
                    <a:pt x="10700900" y="4152350"/>
                  </a:cubicBezTo>
                  <a:cubicBezTo>
                    <a:pt x="10703623" y="4453455"/>
                    <a:pt x="10780286" y="5786944"/>
                    <a:pt x="10646293" y="5930254"/>
                  </a:cubicBezTo>
                  <a:close/>
                </a:path>
              </a:pathLst>
            </a:custGeom>
            <a:solidFill>
              <a:srgbClr val="FFE4D1"/>
            </a:solidFill>
            <a:ln>
              <a:noFill/>
            </a:ln>
          </p:spPr>
          <p:txBody>
            <a:bodyPr spcFirstLastPara="1" wrap="square" lIns="23999" tIns="11996" rIns="23999" bIns="11996" anchor="ctr" anchorCtr="0">
              <a:noAutofit/>
            </a:bodyPr>
            <a:lstStyle/>
            <a:p>
              <a:endParaRPr sz="800">
                <a:solidFill>
                  <a:schemeClr val="dk1"/>
                </a:solidFill>
                <a:latin typeface="+mn-lt"/>
                <a:ea typeface="Calibri"/>
                <a:cs typeface="Calibri"/>
                <a:sym typeface="Calibri"/>
              </a:endParaRPr>
            </a:p>
          </p:txBody>
        </p:sp>
        <p:pic>
          <p:nvPicPr>
            <p:cNvPr id="4" name="Google Shape;404;p19">
              <a:extLst>
                <a:ext uri="{FF2B5EF4-FFF2-40B4-BE49-F238E27FC236}">
                  <a16:creationId xmlns:a16="http://schemas.microsoft.com/office/drawing/2014/main" id="{C2A9A705-4668-4941-A1F3-67F40EB7095E}"/>
                </a:ext>
              </a:extLst>
            </p:cNvPr>
            <p:cNvPicPr preferRelativeResize="0"/>
            <p:nvPr/>
          </p:nvPicPr>
          <p:blipFill rotWithShape="1">
            <a:blip r:embed="rId4">
              <a:alphaModFix/>
            </a:blip>
            <a:srcRect/>
            <a:stretch/>
          </p:blipFill>
          <p:spPr>
            <a:xfrm rot="-232936">
              <a:off x="2010717" y="436884"/>
              <a:ext cx="951138" cy="1755456"/>
            </a:xfrm>
            <a:prstGeom prst="rect">
              <a:avLst/>
            </a:prstGeom>
            <a:noFill/>
            <a:ln>
              <a:noFill/>
            </a:ln>
          </p:spPr>
        </p:pic>
      </p:grpSp>
      <p:pic>
        <p:nvPicPr>
          <p:cNvPr id="6" name="Google Shape;406;p19">
            <a:extLst>
              <a:ext uri="{FF2B5EF4-FFF2-40B4-BE49-F238E27FC236}">
                <a16:creationId xmlns:a16="http://schemas.microsoft.com/office/drawing/2014/main" id="{F2D48688-5558-464A-B7D4-060599084E26}"/>
              </a:ext>
            </a:extLst>
          </p:cNvPr>
          <p:cNvPicPr preferRelativeResize="0"/>
          <p:nvPr/>
        </p:nvPicPr>
        <p:blipFill rotWithShape="1">
          <a:blip r:embed="rId5">
            <a:alphaModFix/>
          </a:blip>
          <a:srcRect t="18706" r="3853"/>
          <a:stretch/>
        </p:blipFill>
        <p:spPr>
          <a:xfrm>
            <a:off x="68346" y="433966"/>
            <a:ext cx="362021" cy="771306"/>
          </a:xfrm>
          <a:prstGeom prst="rect">
            <a:avLst/>
          </a:prstGeom>
          <a:noFill/>
          <a:ln>
            <a:noFill/>
          </a:ln>
        </p:spPr>
      </p:pic>
      <p:pic>
        <p:nvPicPr>
          <p:cNvPr id="8" name="Google Shape;408;p19">
            <a:extLst>
              <a:ext uri="{FF2B5EF4-FFF2-40B4-BE49-F238E27FC236}">
                <a16:creationId xmlns:a16="http://schemas.microsoft.com/office/drawing/2014/main" id="{C6116577-7077-4EBB-88A9-24860A471A0E}"/>
              </a:ext>
            </a:extLst>
          </p:cNvPr>
          <p:cNvPicPr preferRelativeResize="0"/>
          <p:nvPr/>
        </p:nvPicPr>
        <p:blipFill rotWithShape="1">
          <a:blip r:embed="rId6">
            <a:alphaModFix/>
          </a:blip>
          <a:srcRect/>
          <a:stretch/>
        </p:blipFill>
        <p:spPr>
          <a:xfrm rot="1734593">
            <a:off x="4292481" y="2152782"/>
            <a:ext cx="371999" cy="573777"/>
          </a:xfrm>
          <a:prstGeom prst="rect">
            <a:avLst/>
          </a:prstGeom>
          <a:noFill/>
          <a:ln>
            <a:noFill/>
          </a:ln>
        </p:spPr>
      </p:pic>
      <p:pic>
        <p:nvPicPr>
          <p:cNvPr id="9" name="Google Shape;409;p19">
            <a:extLst>
              <a:ext uri="{FF2B5EF4-FFF2-40B4-BE49-F238E27FC236}">
                <a16:creationId xmlns:a16="http://schemas.microsoft.com/office/drawing/2014/main" id="{6B0BF243-93C3-4CBB-89E5-C4760A7DF930}"/>
              </a:ext>
            </a:extLst>
          </p:cNvPr>
          <p:cNvPicPr preferRelativeResize="0"/>
          <p:nvPr/>
        </p:nvPicPr>
        <p:blipFill rotWithShape="1">
          <a:blip r:embed="rId7">
            <a:alphaModFix/>
          </a:blip>
          <a:srcRect/>
          <a:stretch/>
        </p:blipFill>
        <p:spPr>
          <a:xfrm>
            <a:off x="4430229" y="1731776"/>
            <a:ext cx="282793" cy="355106"/>
          </a:xfrm>
          <a:prstGeom prst="rect">
            <a:avLst/>
          </a:prstGeom>
          <a:noFill/>
          <a:ln>
            <a:noFill/>
          </a:ln>
        </p:spPr>
      </p:pic>
      <p:sp>
        <p:nvSpPr>
          <p:cNvPr id="10" name="Google Shape;410;p19">
            <a:extLst>
              <a:ext uri="{FF2B5EF4-FFF2-40B4-BE49-F238E27FC236}">
                <a16:creationId xmlns:a16="http://schemas.microsoft.com/office/drawing/2014/main" id="{1A9282A2-7E94-44B9-9C19-6D14E7EC9B2E}"/>
              </a:ext>
            </a:extLst>
          </p:cNvPr>
          <p:cNvSpPr txBox="1"/>
          <p:nvPr/>
        </p:nvSpPr>
        <p:spPr>
          <a:xfrm>
            <a:off x="693363" y="837370"/>
            <a:ext cx="3548167" cy="1788812"/>
          </a:xfrm>
          <a:prstGeom prst="rect">
            <a:avLst/>
          </a:prstGeom>
          <a:noFill/>
          <a:ln>
            <a:noFill/>
          </a:ln>
        </p:spPr>
        <p:txBody>
          <a:bodyPr spcFirstLastPara="1" wrap="square" lIns="23999" tIns="11996" rIns="23999" bIns="11996" anchor="t" anchorCtr="0">
            <a:spAutoFit/>
          </a:bodyPr>
          <a:lstStyle/>
          <a:p>
            <a:pPr algn="just">
              <a:lnSpc>
                <a:spcPct val="150000"/>
              </a:lnSpc>
              <a:buSzPts val="3200"/>
            </a:pPr>
            <a:r>
              <a:rPr lang="vi-VN" sz="800">
                <a:solidFill>
                  <a:schemeClr val="dk1"/>
                </a:solidFill>
                <a:latin typeface="+mn-lt"/>
              </a:rPr>
              <a:t>- </a:t>
            </a:r>
            <a:r>
              <a:rPr lang="en-US" sz="800">
                <a:solidFill>
                  <a:schemeClr val="dk1"/>
                </a:solidFill>
                <a:latin typeface="+mn-lt"/>
              </a:rPr>
              <a:t>Bàn phím, chuột và màn hình máy tính không được dùng như một thiết bị độc lập mà phải kết nối với máy tính. </a:t>
            </a:r>
            <a:endParaRPr sz="800">
              <a:solidFill>
                <a:schemeClr val="dk1"/>
              </a:solidFill>
              <a:latin typeface="+mn-lt"/>
            </a:endParaRPr>
          </a:p>
          <a:p>
            <a:pPr algn="just">
              <a:lnSpc>
                <a:spcPct val="150000"/>
              </a:lnSpc>
              <a:spcBef>
                <a:spcPts val="210"/>
              </a:spcBef>
              <a:buSzPts val="3200"/>
            </a:pPr>
            <a:r>
              <a:rPr lang="vi-VN" sz="800">
                <a:solidFill>
                  <a:schemeClr val="dk1"/>
                </a:solidFill>
                <a:latin typeface="+mn-lt"/>
              </a:rPr>
              <a:t>- </a:t>
            </a:r>
            <a:r>
              <a:rPr lang="en-US" sz="800">
                <a:solidFill>
                  <a:schemeClr val="dk1"/>
                </a:solidFill>
                <a:latin typeface="+mn-lt"/>
              </a:rPr>
              <a:t>Một số thiết bị có thể dùng 2 cách:</a:t>
            </a:r>
            <a:endParaRPr sz="800">
              <a:solidFill>
                <a:schemeClr val="dk1"/>
              </a:solidFill>
              <a:latin typeface="+mn-lt"/>
            </a:endParaRPr>
          </a:p>
          <a:p>
            <a:pPr algn="just">
              <a:lnSpc>
                <a:spcPct val="150000"/>
              </a:lnSpc>
              <a:spcBef>
                <a:spcPts val="210"/>
              </a:spcBef>
              <a:buSzPts val="3200"/>
            </a:pPr>
            <a:r>
              <a:rPr lang="vi-VN" sz="800">
                <a:solidFill>
                  <a:schemeClr val="dk1"/>
                </a:solidFill>
                <a:latin typeface="+mn-lt"/>
              </a:rPr>
              <a:t>- </a:t>
            </a:r>
            <a:r>
              <a:rPr lang="en-US" sz="800">
                <a:solidFill>
                  <a:schemeClr val="dk1"/>
                </a:solidFill>
                <a:latin typeface="+mn-lt"/>
              </a:rPr>
              <a:t>Khi kết nối với máy tính: gọi là thiết bị vào hoặc thiết bị ra.</a:t>
            </a:r>
            <a:endParaRPr sz="800">
              <a:solidFill>
                <a:schemeClr val="dk1"/>
              </a:solidFill>
              <a:latin typeface="+mn-lt"/>
            </a:endParaRPr>
          </a:p>
          <a:p>
            <a:pPr algn="just">
              <a:lnSpc>
                <a:spcPct val="150000"/>
              </a:lnSpc>
              <a:spcBef>
                <a:spcPts val="210"/>
              </a:spcBef>
              <a:buSzPts val="3200"/>
            </a:pPr>
            <a:r>
              <a:rPr lang="vi-VN" sz="800">
                <a:solidFill>
                  <a:schemeClr val="dk1"/>
                </a:solidFill>
                <a:latin typeface="+mn-lt"/>
              </a:rPr>
              <a:t>- </a:t>
            </a:r>
            <a:r>
              <a:rPr lang="en-US" sz="800">
                <a:solidFill>
                  <a:schemeClr val="dk1"/>
                </a:solidFill>
                <a:latin typeface="+mn-lt"/>
              </a:rPr>
              <a:t>Khi dùng độc lập: chức năng của thiết bị sẽ khác đi.</a:t>
            </a:r>
            <a:endParaRPr sz="800">
              <a:solidFill>
                <a:schemeClr val="dk1"/>
              </a:solidFill>
              <a:latin typeface="+mn-lt"/>
            </a:endParaRPr>
          </a:p>
          <a:p>
            <a:pPr algn="just">
              <a:lnSpc>
                <a:spcPct val="150000"/>
              </a:lnSpc>
              <a:spcBef>
                <a:spcPts val="210"/>
              </a:spcBef>
              <a:buSzPts val="3200"/>
            </a:pPr>
            <a:r>
              <a:rPr lang="vi-VN" sz="800">
                <a:solidFill>
                  <a:schemeClr val="dk1"/>
                </a:solidFill>
                <a:latin typeface="+mn-lt"/>
              </a:rPr>
              <a:t>- </a:t>
            </a:r>
            <a:r>
              <a:rPr lang="en-US" sz="800">
                <a:solidFill>
                  <a:schemeClr val="dk1"/>
                </a:solidFill>
                <a:latin typeface="+mn-lt"/>
              </a:rPr>
              <a:t>Ví dụ: Ở một số lớp học có dùng tivi với màn hình lớn làm màn hình máy tính khi giảng bài. Lúc đó, cái tivi đang thực hiện chức năng làm thiết bị ra cho máy tính. Khi dùng độc lập thì tivi không phải thiết bị ra của máy tính nữa.</a:t>
            </a:r>
            <a:endParaRPr sz="800">
              <a:solidFill>
                <a:schemeClr val="dk1"/>
              </a:solidFill>
              <a:latin typeface="+mn-lt"/>
            </a:endParaRPr>
          </a:p>
        </p:txBody>
      </p:sp>
    </p:spTree>
    <p:custDataLst>
      <p:tags r:id="rId1"/>
    </p:custDataLst>
    <p:extLst>
      <p:ext uri="{BB962C8B-B14F-4D97-AF65-F5344CB8AC3E}">
        <p14:creationId xmlns:p14="http://schemas.microsoft.com/office/powerpoint/2010/main" val="135578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5" name="Picture 4">
            <a:hlinkClick r:id="rId5"/>
            <a:extLst>
              <a:ext uri="{FF2B5EF4-FFF2-40B4-BE49-F238E27FC236}">
                <a16:creationId xmlns:a16="http://schemas.microsoft.com/office/drawing/2014/main" id="{88E69AB7-03A1-E1B1-9A37-D1B0FB9BA743}"/>
              </a:ext>
            </a:extLst>
          </p:cNvPr>
          <p:cNvPicPr>
            <a:picLocks noChangeAspect="1"/>
          </p:cNvPicPr>
          <p:nvPr/>
        </p:nvPicPr>
        <p:blipFill>
          <a:blip r:embed="rId6"/>
          <a:stretch>
            <a:fillRect/>
          </a:stretch>
        </p:blipFill>
        <p:spPr>
          <a:xfrm>
            <a:off x="1772301" y="1187335"/>
            <a:ext cx="1255998" cy="694881"/>
          </a:xfrm>
          <a:prstGeom prst="rect">
            <a:avLst/>
          </a:prstGeom>
        </p:spPr>
      </p:pic>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A219EF51-F206-9C57-03E6-697EC1D73D93}"/>
              </a:ext>
            </a:extLst>
          </p:cNvPr>
          <p:cNvPicPr>
            <a:picLocks noChangeAspect="1"/>
          </p:cNvPicPr>
          <p:nvPr/>
        </p:nvPicPr>
        <p:blipFill>
          <a:blip r:embed="rId6"/>
          <a:stretch>
            <a:fillRect/>
          </a:stretch>
        </p:blipFill>
        <p:spPr>
          <a:xfrm>
            <a:off x="1772301" y="1187335"/>
            <a:ext cx="1255998" cy="694881"/>
          </a:xfrm>
          <a:prstGeom prst="rect">
            <a:avLst/>
          </a:prstGeom>
        </p:spPr>
      </p:pic>
    </p:spTree>
    <p:custDataLst>
      <p:tags r:id="rId1"/>
    </p:custData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pic>
        <p:nvPicPr>
          <p:cNvPr id="2" name="Google Shape;422;p20">
            <a:extLst>
              <a:ext uri="{FF2B5EF4-FFF2-40B4-BE49-F238E27FC236}">
                <a16:creationId xmlns:a16="http://schemas.microsoft.com/office/drawing/2014/main" id="{DBC65E2B-DC21-4B3F-B6B7-CB19D1AF11C9}"/>
              </a:ext>
            </a:extLst>
          </p:cNvPr>
          <p:cNvPicPr preferRelativeResize="0"/>
          <p:nvPr/>
        </p:nvPicPr>
        <p:blipFill rotWithShape="1">
          <a:blip r:embed="rId5">
            <a:alphaModFix/>
          </a:blip>
          <a:srcRect/>
          <a:stretch/>
        </p:blipFill>
        <p:spPr>
          <a:xfrm rot="-198654">
            <a:off x="2918767" y="813347"/>
            <a:ext cx="113022" cy="141922"/>
          </a:xfrm>
          <a:prstGeom prst="rect">
            <a:avLst/>
          </a:prstGeom>
          <a:noFill/>
          <a:ln>
            <a:noFill/>
          </a:ln>
        </p:spPr>
      </p:pic>
      <p:grpSp>
        <p:nvGrpSpPr>
          <p:cNvPr id="3" name="Google Shape;423;p20">
            <a:extLst>
              <a:ext uri="{FF2B5EF4-FFF2-40B4-BE49-F238E27FC236}">
                <a16:creationId xmlns:a16="http://schemas.microsoft.com/office/drawing/2014/main" id="{55CC3BDB-89A8-43A7-98E9-816095FA6986}"/>
              </a:ext>
            </a:extLst>
          </p:cNvPr>
          <p:cNvGrpSpPr/>
          <p:nvPr/>
        </p:nvGrpSpPr>
        <p:grpSpPr>
          <a:xfrm>
            <a:off x="255294" y="1040310"/>
            <a:ext cx="2026248" cy="1416452"/>
            <a:chOff x="1003377" y="4936277"/>
            <a:chExt cx="7358510" cy="4170025"/>
          </a:xfrm>
        </p:grpSpPr>
        <p:pic>
          <p:nvPicPr>
            <p:cNvPr id="4" name="Google Shape;424;p20">
              <a:extLst>
                <a:ext uri="{FF2B5EF4-FFF2-40B4-BE49-F238E27FC236}">
                  <a16:creationId xmlns:a16="http://schemas.microsoft.com/office/drawing/2014/main" id="{43CC1128-4242-47F3-8386-F9413CB7DC83}"/>
                </a:ext>
              </a:extLst>
            </p:cNvPr>
            <p:cNvPicPr preferRelativeResize="0"/>
            <p:nvPr/>
          </p:nvPicPr>
          <p:blipFill rotWithShape="1">
            <a:blip r:embed="rId6">
              <a:alphaModFix/>
            </a:blip>
            <a:srcRect/>
            <a:stretch/>
          </p:blipFill>
          <p:spPr>
            <a:xfrm>
              <a:off x="1003377" y="4936277"/>
              <a:ext cx="7358510" cy="4170025"/>
            </a:xfrm>
            <a:prstGeom prst="rect">
              <a:avLst/>
            </a:prstGeom>
            <a:noFill/>
            <a:ln>
              <a:noFill/>
            </a:ln>
          </p:spPr>
        </p:pic>
        <p:sp>
          <p:nvSpPr>
            <p:cNvPr id="5" name="Google Shape;425;p20">
              <a:extLst>
                <a:ext uri="{FF2B5EF4-FFF2-40B4-BE49-F238E27FC236}">
                  <a16:creationId xmlns:a16="http://schemas.microsoft.com/office/drawing/2014/main" id="{12034745-3708-4718-8E5E-0790D2037C79}"/>
                </a:ext>
              </a:extLst>
            </p:cNvPr>
            <p:cNvSpPr txBox="1"/>
            <p:nvPr/>
          </p:nvSpPr>
          <p:spPr>
            <a:xfrm>
              <a:off x="2667017" y="5372103"/>
              <a:ext cx="3916565" cy="747527"/>
            </a:xfrm>
            <a:prstGeom prst="rect">
              <a:avLst/>
            </a:prstGeom>
            <a:noFill/>
            <a:ln>
              <a:noFill/>
            </a:ln>
          </p:spPr>
          <p:txBody>
            <a:bodyPr spcFirstLastPara="1" wrap="square" lIns="0" tIns="0" rIns="0" bIns="0" anchor="t" anchorCtr="0">
              <a:spAutoFit/>
            </a:bodyPr>
            <a:lstStyle/>
            <a:p>
              <a:pPr algn="ctr">
                <a:lnSpc>
                  <a:spcPct val="150000"/>
                </a:lnSpc>
              </a:pPr>
              <a:r>
                <a:rPr lang="en-US" sz="1100" b="1">
                  <a:solidFill>
                    <a:schemeClr val="dk1"/>
                  </a:solidFill>
                  <a:latin typeface="+mn-lt"/>
                </a:rPr>
                <a:t>Bài 1</a:t>
              </a:r>
              <a:endParaRPr sz="1100">
                <a:solidFill>
                  <a:schemeClr val="dk1"/>
                </a:solidFill>
                <a:latin typeface="+mn-lt"/>
              </a:endParaRPr>
            </a:p>
          </p:txBody>
        </p:sp>
      </p:grpSp>
      <p:sp>
        <p:nvSpPr>
          <p:cNvPr id="6" name="Google Shape;426;p20">
            <a:extLst>
              <a:ext uri="{FF2B5EF4-FFF2-40B4-BE49-F238E27FC236}">
                <a16:creationId xmlns:a16="http://schemas.microsoft.com/office/drawing/2014/main" id="{D09CAEB9-B6A6-497E-BC17-ECC8A0CDE7F3}"/>
              </a:ext>
            </a:extLst>
          </p:cNvPr>
          <p:cNvSpPr txBox="1"/>
          <p:nvPr/>
        </p:nvSpPr>
        <p:spPr>
          <a:xfrm>
            <a:off x="323593" y="1350991"/>
            <a:ext cx="1826564" cy="1015663"/>
          </a:xfrm>
          <a:prstGeom prst="rect">
            <a:avLst/>
          </a:prstGeom>
          <a:noFill/>
          <a:ln>
            <a:noFill/>
          </a:ln>
        </p:spPr>
        <p:txBody>
          <a:bodyPr spcFirstLastPara="1" wrap="square" lIns="0" tIns="0" rIns="0" bIns="0" anchor="t" anchorCtr="0">
            <a:spAutoFit/>
          </a:bodyPr>
          <a:lstStyle/>
          <a:p>
            <a:pPr algn="ctr">
              <a:lnSpc>
                <a:spcPct val="150000"/>
              </a:lnSpc>
            </a:pPr>
            <a:r>
              <a:rPr lang="en-US" sz="1100">
                <a:solidFill>
                  <a:schemeClr val="dk1"/>
                </a:solidFill>
                <a:latin typeface="+mn-lt"/>
              </a:rPr>
              <a:t>Hãy kể những thiết bị vào nhận thông tin dạng âm thanh và dạng hình ảnh mà em biết.</a:t>
            </a:r>
            <a:endParaRPr sz="1100">
              <a:solidFill>
                <a:schemeClr val="dk1"/>
              </a:solidFill>
              <a:latin typeface="+mn-lt"/>
            </a:endParaRPr>
          </a:p>
        </p:txBody>
      </p:sp>
      <p:grpSp>
        <p:nvGrpSpPr>
          <p:cNvPr id="7" name="Google Shape;427;p20">
            <a:extLst>
              <a:ext uri="{FF2B5EF4-FFF2-40B4-BE49-F238E27FC236}">
                <a16:creationId xmlns:a16="http://schemas.microsoft.com/office/drawing/2014/main" id="{EBF842F0-E243-4465-A70A-1237B63E60D4}"/>
              </a:ext>
            </a:extLst>
          </p:cNvPr>
          <p:cNvGrpSpPr/>
          <p:nvPr/>
        </p:nvGrpSpPr>
        <p:grpSpPr>
          <a:xfrm>
            <a:off x="2632238" y="1040310"/>
            <a:ext cx="2026248" cy="1416452"/>
            <a:chOff x="10058400" y="4936276"/>
            <a:chExt cx="7358510" cy="4170025"/>
          </a:xfrm>
        </p:grpSpPr>
        <p:pic>
          <p:nvPicPr>
            <p:cNvPr id="8" name="Google Shape;428;p20">
              <a:extLst>
                <a:ext uri="{FF2B5EF4-FFF2-40B4-BE49-F238E27FC236}">
                  <a16:creationId xmlns:a16="http://schemas.microsoft.com/office/drawing/2014/main" id="{79F25789-00F3-4ED6-AA67-E8E1CBEB2E2B}"/>
                </a:ext>
              </a:extLst>
            </p:cNvPr>
            <p:cNvPicPr preferRelativeResize="0"/>
            <p:nvPr/>
          </p:nvPicPr>
          <p:blipFill rotWithShape="1">
            <a:blip r:embed="rId6">
              <a:alphaModFix/>
            </a:blip>
            <a:srcRect/>
            <a:stretch/>
          </p:blipFill>
          <p:spPr>
            <a:xfrm>
              <a:off x="10058400" y="4936276"/>
              <a:ext cx="7358510" cy="4170025"/>
            </a:xfrm>
            <a:prstGeom prst="rect">
              <a:avLst/>
            </a:prstGeom>
            <a:noFill/>
            <a:ln>
              <a:noFill/>
            </a:ln>
          </p:spPr>
        </p:pic>
        <p:sp>
          <p:nvSpPr>
            <p:cNvPr id="9" name="Google Shape;429;p20">
              <a:extLst>
                <a:ext uri="{FF2B5EF4-FFF2-40B4-BE49-F238E27FC236}">
                  <a16:creationId xmlns:a16="http://schemas.microsoft.com/office/drawing/2014/main" id="{2662A23A-BCB5-42E2-BEB3-9827611E673A}"/>
                </a:ext>
              </a:extLst>
            </p:cNvPr>
            <p:cNvSpPr txBox="1"/>
            <p:nvPr/>
          </p:nvSpPr>
          <p:spPr>
            <a:xfrm>
              <a:off x="11704416" y="5377183"/>
              <a:ext cx="3916565" cy="747527"/>
            </a:xfrm>
            <a:prstGeom prst="rect">
              <a:avLst/>
            </a:prstGeom>
            <a:noFill/>
            <a:ln>
              <a:noFill/>
            </a:ln>
          </p:spPr>
          <p:txBody>
            <a:bodyPr spcFirstLastPara="1" wrap="square" lIns="0" tIns="0" rIns="0" bIns="0" anchor="t" anchorCtr="0">
              <a:spAutoFit/>
            </a:bodyPr>
            <a:lstStyle/>
            <a:p>
              <a:pPr algn="ctr">
                <a:lnSpc>
                  <a:spcPct val="150000"/>
                </a:lnSpc>
              </a:pPr>
              <a:r>
                <a:rPr lang="en-US" sz="1100" b="1">
                  <a:solidFill>
                    <a:schemeClr val="dk1"/>
                  </a:solidFill>
                  <a:latin typeface="+mn-lt"/>
                </a:rPr>
                <a:t>Bài 2</a:t>
              </a:r>
              <a:endParaRPr sz="1100">
                <a:solidFill>
                  <a:schemeClr val="dk1"/>
                </a:solidFill>
                <a:latin typeface="+mn-lt"/>
              </a:endParaRPr>
            </a:p>
          </p:txBody>
        </p:sp>
      </p:grpSp>
      <p:sp>
        <p:nvSpPr>
          <p:cNvPr id="10" name="Google Shape;430;p20">
            <a:extLst>
              <a:ext uri="{FF2B5EF4-FFF2-40B4-BE49-F238E27FC236}">
                <a16:creationId xmlns:a16="http://schemas.microsoft.com/office/drawing/2014/main" id="{ECFDA871-A3E5-4673-A751-B3620E5BB036}"/>
              </a:ext>
            </a:extLst>
          </p:cNvPr>
          <p:cNvSpPr txBox="1"/>
          <p:nvPr/>
        </p:nvSpPr>
        <p:spPr>
          <a:xfrm>
            <a:off x="2679322" y="1374741"/>
            <a:ext cx="1826564" cy="1015663"/>
          </a:xfrm>
          <a:prstGeom prst="rect">
            <a:avLst/>
          </a:prstGeom>
          <a:noFill/>
          <a:ln>
            <a:noFill/>
          </a:ln>
        </p:spPr>
        <p:txBody>
          <a:bodyPr spcFirstLastPara="1" wrap="square" lIns="0" tIns="0" rIns="0" bIns="0" anchor="t" anchorCtr="0">
            <a:spAutoFit/>
          </a:bodyPr>
          <a:lstStyle/>
          <a:p>
            <a:pPr algn="ctr">
              <a:lnSpc>
                <a:spcPct val="150000"/>
              </a:lnSpc>
            </a:pPr>
            <a:r>
              <a:rPr lang="en-US" sz="1100">
                <a:solidFill>
                  <a:schemeClr val="dk1"/>
                </a:solidFill>
                <a:latin typeface="+mn-lt"/>
              </a:rPr>
              <a:t>Hãy kể những thiết bị ra xuất thông tin dạng âm thanh và dạng hình ảnh mà em biết.</a:t>
            </a:r>
            <a:endParaRPr sz="1100">
              <a:solidFill>
                <a:schemeClr val="dk1"/>
              </a:solidFill>
              <a:latin typeface="+mn-lt"/>
            </a:endParaRPr>
          </a:p>
        </p:txBody>
      </p:sp>
      <p:pic>
        <p:nvPicPr>
          <p:cNvPr id="11" name="Google Shape;431;p20">
            <a:extLst>
              <a:ext uri="{FF2B5EF4-FFF2-40B4-BE49-F238E27FC236}">
                <a16:creationId xmlns:a16="http://schemas.microsoft.com/office/drawing/2014/main" id="{78BAA8B1-EFA9-479E-BAF1-F785216EFDC6}"/>
              </a:ext>
            </a:extLst>
          </p:cNvPr>
          <p:cNvPicPr preferRelativeResize="0"/>
          <p:nvPr/>
        </p:nvPicPr>
        <p:blipFill rotWithShape="1">
          <a:blip r:embed="rId7">
            <a:alphaModFix/>
          </a:blip>
          <a:srcRect/>
          <a:stretch/>
        </p:blipFill>
        <p:spPr>
          <a:xfrm flipH="1">
            <a:off x="119629" y="699331"/>
            <a:ext cx="540400" cy="441102"/>
          </a:xfrm>
          <a:prstGeom prst="rect">
            <a:avLst/>
          </a:prstGeom>
          <a:noFill/>
          <a:ln>
            <a:noFill/>
          </a:ln>
        </p:spPr>
      </p:pic>
      <p:pic>
        <p:nvPicPr>
          <p:cNvPr id="12" name="Google Shape;432;p20">
            <a:extLst>
              <a:ext uri="{FF2B5EF4-FFF2-40B4-BE49-F238E27FC236}">
                <a16:creationId xmlns:a16="http://schemas.microsoft.com/office/drawing/2014/main" id="{BD78AA9A-6CD7-4174-95C3-16007F7CC003}"/>
              </a:ext>
            </a:extLst>
          </p:cNvPr>
          <p:cNvPicPr preferRelativeResize="0"/>
          <p:nvPr/>
        </p:nvPicPr>
        <p:blipFill rotWithShape="1">
          <a:blip r:embed="rId8">
            <a:alphaModFix/>
          </a:blip>
          <a:srcRect/>
          <a:stretch/>
        </p:blipFill>
        <p:spPr>
          <a:xfrm rot="-1841029">
            <a:off x="4472793" y="813018"/>
            <a:ext cx="198290" cy="189998"/>
          </a:xfrm>
          <a:prstGeom prst="rect">
            <a:avLst/>
          </a:prstGeom>
          <a:noFill/>
          <a:ln>
            <a:noFill/>
          </a:ln>
        </p:spPr>
      </p:pic>
      <p:pic>
        <p:nvPicPr>
          <p:cNvPr id="13" name="Google Shape;433;p20">
            <a:extLst>
              <a:ext uri="{FF2B5EF4-FFF2-40B4-BE49-F238E27FC236}">
                <a16:creationId xmlns:a16="http://schemas.microsoft.com/office/drawing/2014/main" id="{C4E14B27-7B3C-4374-AFFF-644B26B939B5}"/>
              </a:ext>
            </a:extLst>
          </p:cNvPr>
          <p:cNvPicPr preferRelativeResize="0"/>
          <p:nvPr/>
        </p:nvPicPr>
        <p:blipFill rotWithShape="1">
          <a:blip r:embed="rId9">
            <a:alphaModFix/>
          </a:blip>
          <a:srcRect/>
          <a:stretch/>
        </p:blipFill>
        <p:spPr>
          <a:xfrm rot="570265">
            <a:off x="3715455" y="293424"/>
            <a:ext cx="460822" cy="489290"/>
          </a:xfrm>
          <a:prstGeom prst="rect">
            <a:avLst/>
          </a:prstGeom>
          <a:noFill/>
          <a:ln>
            <a:noFill/>
          </a:ln>
        </p:spPr>
      </p:pic>
      <p:pic>
        <p:nvPicPr>
          <p:cNvPr id="14" name="Google Shape;434;p20">
            <a:extLst>
              <a:ext uri="{FF2B5EF4-FFF2-40B4-BE49-F238E27FC236}">
                <a16:creationId xmlns:a16="http://schemas.microsoft.com/office/drawing/2014/main" id="{16F85852-EAB9-4636-83E7-6396859C3F5B}"/>
              </a:ext>
            </a:extLst>
          </p:cNvPr>
          <p:cNvPicPr preferRelativeResize="0"/>
          <p:nvPr/>
        </p:nvPicPr>
        <p:blipFill rotWithShape="1">
          <a:blip r:embed="rId10">
            <a:alphaModFix/>
          </a:blip>
          <a:srcRect/>
          <a:stretch/>
        </p:blipFill>
        <p:spPr>
          <a:xfrm rot="737502">
            <a:off x="2300501" y="2238206"/>
            <a:ext cx="199598" cy="199598"/>
          </a:xfrm>
          <a:prstGeom prst="rect">
            <a:avLst/>
          </a:prstGeom>
          <a:noFill/>
          <a:ln>
            <a:noFill/>
          </a:ln>
        </p:spPr>
      </p:pic>
      <p:pic>
        <p:nvPicPr>
          <p:cNvPr id="15" name="Google Shape;435;p20">
            <a:extLst>
              <a:ext uri="{FF2B5EF4-FFF2-40B4-BE49-F238E27FC236}">
                <a16:creationId xmlns:a16="http://schemas.microsoft.com/office/drawing/2014/main" id="{605DA4F6-67DD-496C-822F-019E9979E6CF}"/>
              </a:ext>
            </a:extLst>
          </p:cNvPr>
          <p:cNvPicPr preferRelativeResize="0"/>
          <p:nvPr/>
        </p:nvPicPr>
        <p:blipFill rotWithShape="1">
          <a:blip r:embed="rId11">
            <a:alphaModFix/>
          </a:blip>
          <a:srcRect/>
          <a:stretch/>
        </p:blipFill>
        <p:spPr>
          <a:xfrm flipH="1">
            <a:off x="3872925" y="2456762"/>
            <a:ext cx="145882" cy="162091"/>
          </a:xfrm>
          <a:prstGeom prst="rect">
            <a:avLst/>
          </a:prstGeom>
          <a:noFill/>
          <a:ln>
            <a:noFill/>
          </a:ln>
        </p:spPr>
      </p:pic>
    </p:spTree>
    <p:custDataLst>
      <p:tags r:id="rId1"/>
    </p:custDataLst>
    <p:extLst>
      <p:ext uri="{BB962C8B-B14F-4D97-AF65-F5344CB8AC3E}">
        <p14:creationId xmlns:p14="http://schemas.microsoft.com/office/powerpoint/2010/main" val="116294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Google Shape;440;p21">
            <a:extLst>
              <a:ext uri="{FF2B5EF4-FFF2-40B4-BE49-F238E27FC236}">
                <a16:creationId xmlns:a16="http://schemas.microsoft.com/office/drawing/2014/main" id="{1DA14194-7102-4107-9159-39A373D4DBD8}"/>
              </a:ext>
            </a:extLst>
          </p:cNvPr>
          <p:cNvSpPr txBox="1"/>
          <p:nvPr/>
        </p:nvSpPr>
        <p:spPr>
          <a:xfrm>
            <a:off x="2114948" y="406784"/>
            <a:ext cx="720912" cy="184666"/>
          </a:xfrm>
          <a:prstGeom prst="rect">
            <a:avLst/>
          </a:prstGeom>
          <a:noFill/>
          <a:ln>
            <a:noFill/>
          </a:ln>
        </p:spPr>
        <p:txBody>
          <a:bodyPr spcFirstLastPara="1" wrap="square" lIns="0" tIns="0" rIns="0" bIns="0" anchor="t" anchorCtr="0">
            <a:spAutoFit/>
          </a:bodyPr>
          <a:lstStyle/>
          <a:p>
            <a:pPr algn="ctr"/>
            <a:r>
              <a:rPr lang="en-US" sz="1200" b="1">
                <a:solidFill>
                  <a:schemeClr val="dk1"/>
                </a:solidFill>
                <a:latin typeface="+mn-lt"/>
              </a:rPr>
              <a:t>Bài 1</a:t>
            </a:r>
            <a:endParaRPr sz="1200">
              <a:solidFill>
                <a:schemeClr val="dk1"/>
              </a:solidFill>
              <a:latin typeface="+mn-lt"/>
            </a:endParaRPr>
          </a:p>
        </p:txBody>
      </p:sp>
      <p:pic>
        <p:nvPicPr>
          <p:cNvPr id="3" name="Google Shape;441;p21">
            <a:extLst>
              <a:ext uri="{FF2B5EF4-FFF2-40B4-BE49-F238E27FC236}">
                <a16:creationId xmlns:a16="http://schemas.microsoft.com/office/drawing/2014/main" id="{0E7B4255-0F04-46E3-BE62-3DFD6E0888C7}"/>
              </a:ext>
            </a:extLst>
          </p:cNvPr>
          <p:cNvPicPr preferRelativeResize="0"/>
          <p:nvPr/>
        </p:nvPicPr>
        <p:blipFill rotWithShape="1">
          <a:blip r:embed="rId5">
            <a:alphaModFix/>
          </a:blip>
          <a:srcRect/>
          <a:stretch/>
        </p:blipFill>
        <p:spPr>
          <a:xfrm rot="7403091">
            <a:off x="2048905" y="250975"/>
            <a:ext cx="362692" cy="348184"/>
          </a:xfrm>
          <a:prstGeom prst="rect">
            <a:avLst/>
          </a:prstGeom>
          <a:noFill/>
          <a:ln>
            <a:noFill/>
          </a:ln>
        </p:spPr>
      </p:pic>
      <p:pic>
        <p:nvPicPr>
          <p:cNvPr id="4" name="Google Shape;442;p21">
            <a:extLst>
              <a:ext uri="{FF2B5EF4-FFF2-40B4-BE49-F238E27FC236}">
                <a16:creationId xmlns:a16="http://schemas.microsoft.com/office/drawing/2014/main" id="{8A07A25A-AF9E-49F1-AD0C-9AB5D1C1EDC2}"/>
              </a:ext>
            </a:extLst>
          </p:cNvPr>
          <p:cNvPicPr preferRelativeResize="0"/>
          <p:nvPr/>
        </p:nvPicPr>
        <p:blipFill rotWithShape="1">
          <a:blip r:embed="rId6">
            <a:alphaModFix/>
          </a:blip>
          <a:srcRect/>
          <a:stretch/>
        </p:blipFill>
        <p:spPr>
          <a:xfrm>
            <a:off x="2306481" y="2438359"/>
            <a:ext cx="181827" cy="228322"/>
          </a:xfrm>
          <a:prstGeom prst="rect">
            <a:avLst/>
          </a:prstGeom>
          <a:noFill/>
          <a:ln>
            <a:noFill/>
          </a:ln>
        </p:spPr>
      </p:pic>
      <p:pic>
        <p:nvPicPr>
          <p:cNvPr id="5" name="Google Shape;443;p21">
            <a:extLst>
              <a:ext uri="{FF2B5EF4-FFF2-40B4-BE49-F238E27FC236}">
                <a16:creationId xmlns:a16="http://schemas.microsoft.com/office/drawing/2014/main" id="{BAB369E7-053C-4BDF-A363-FF0EF905D5EB}"/>
              </a:ext>
            </a:extLst>
          </p:cNvPr>
          <p:cNvPicPr preferRelativeResize="0"/>
          <p:nvPr/>
        </p:nvPicPr>
        <p:blipFill rotWithShape="1">
          <a:blip r:embed="rId7">
            <a:alphaModFix/>
          </a:blip>
          <a:srcRect/>
          <a:stretch/>
        </p:blipFill>
        <p:spPr>
          <a:xfrm rot="4076720">
            <a:off x="4262597" y="2034116"/>
            <a:ext cx="511642" cy="623954"/>
          </a:xfrm>
          <a:prstGeom prst="rect">
            <a:avLst/>
          </a:prstGeom>
          <a:noFill/>
          <a:ln>
            <a:noFill/>
          </a:ln>
        </p:spPr>
      </p:pic>
      <p:pic>
        <p:nvPicPr>
          <p:cNvPr id="6" name="Google Shape;444;p21">
            <a:extLst>
              <a:ext uri="{FF2B5EF4-FFF2-40B4-BE49-F238E27FC236}">
                <a16:creationId xmlns:a16="http://schemas.microsoft.com/office/drawing/2014/main" id="{BB360897-5F77-465F-91F9-C3C0EC93B404}"/>
              </a:ext>
            </a:extLst>
          </p:cNvPr>
          <p:cNvPicPr preferRelativeResize="0"/>
          <p:nvPr/>
        </p:nvPicPr>
        <p:blipFill rotWithShape="1">
          <a:blip r:embed="rId8">
            <a:alphaModFix/>
          </a:blip>
          <a:srcRect/>
          <a:stretch/>
        </p:blipFill>
        <p:spPr>
          <a:xfrm rot="459433">
            <a:off x="4441622" y="403207"/>
            <a:ext cx="200804" cy="192407"/>
          </a:xfrm>
          <a:prstGeom prst="rect">
            <a:avLst/>
          </a:prstGeom>
          <a:noFill/>
          <a:ln>
            <a:noFill/>
          </a:ln>
        </p:spPr>
      </p:pic>
      <p:pic>
        <p:nvPicPr>
          <p:cNvPr id="7" name="Google Shape;445;p21">
            <a:extLst>
              <a:ext uri="{FF2B5EF4-FFF2-40B4-BE49-F238E27FC236}">
                <a16:creationId xmlns:a16="http://schemas.microsoft.com/office/drawing/2014/main" id="{2E3CD738-903E-4C47-B6D9-625D8F19E902}"/>
              </a:ext>
            </a:extLst>
          </p:cNvPr>
          <p:cNvPicPr preferRelativeResize="0"/>
          <p:nvPr/>
        </p:nvPicPr>
        <p:blipFill rotWithShape="1">
          <a:blip r:embed="rId9">
            <a:alphaModFix/>
          </a:blip>
          <a:srcRect/>
          <a:stretch/>
        </p:blipFill>
        <p:spPr>
          <a:xfrm rot="-3947086">
            <a:off x="107345" y="2234645"/>
            <a:ext cx="175451" cy="175451"/>
          </a:xfrm>
          <a:prstGeom prst="rect">
            <a:avLst/>
          </a:prstGeom>
          <a:noFill/>
          <a:ln>
            <a:noFill/>
          </a:ln>
        </p:spPr>
      </p:pic>
      <p:pic>
        <p:nvPicPr>
          <p:cNvPr id="9" name="Google Shape;447;p21">
            <a:extLst>
              <a:ext uri="{FF2B5EF4-FFF2-40B4-BE49-F238E27FC236}">
                <a16:creationId xmlns:a16="http://schemas.microsoft.com/office/drawing/2014/main" id="{8200350D-D7D6-4182-A522-C7453FBD0457}"/>
              </a:ext>
            </a:extLst>
          </p:cNvPr>
          <p:cNvPicPr preferRelativeResize="0"/>
          <p:nvPr/>
        </p:nvPicPr>
        <p:blipFill rotWithShape="1">
          <a:blip r:embed="rId10">
            <a:alphaModFix/>
          </a:blip>
          <a:srcRect/>
          <a:stretch/>
        </p:blipFill>
        <p:spPr>
          <a:xfrm flipH="1">
            <a:off x="65779" y="708124"/>
            <a:ext cx="197734" cy="219704"/>
          </a:xfrm>
          <a:prstGeom prst="rect">
            <a:avLst/>
          </a:prstGeom>
          <a:noFill/>
          <a:ln>
            <a:noFill/>
          </a:ln>
        </p:spPr>
      </p:pic>
      <p:sp>
        <p:nvSpPr>
          <p:cNvPr id="10" name="Google Shape;448;p21">
            <a:extLst>
              <a:ext uri="{FF2B5EF4-FFF2-40B4-BE49-F238E27FC236}">
                <a16:creationId xmlns:a16="http://schemas.microsoft.com/office/drawing/2014/main" id="{49490512-3D29-439D-A7C5-3C9295EAEFD7}"/>
              </a:ext>
            </a:extLst>
          </p:cNvPr>
          <p:cNvSpPr txBox="1"/>
          <p:nvPr/>
        </p:nvSpPr>
        <p:spPr>
          <a:xfrm>
            <a:off x="276370" y="804424"/>
            <a:ext cx="2199034" cy="1827284"/>
          </a:xfrm>
          <a:prstGeom prst="rect">
            <a:avLst/>
          </a:prstGeom>
          <a:noFill/>
          <a:ln>
            <a:noFill/>
          </a:ln>
        </p:spPr>
        <p:txBody>
          <a:bodyPr spcFirstLastPara="1" wrap="square" lIns="23999" tIns="11996" rIns="23999" bIns="11996" anchor="t" anchorCtr="0">
            <a:spAutoFit/>
          </a:bodyPr>
          <a:lstStyle/>
          <a:p>
            <a:pPr marL="150019" indent="-150019" algn="just">
              <a:lnSpc>
                <a:spcPct val="150000"/>
              </a:lnSpc>
              <a:buSzPts val="4000"/>
              <a:buFont typeface="Arial"/>
              <a:buChar char="-"/>
            </a:pPr>
            <a:r>
              <a:rPr lang="en-US" sz="1100">
                <a:solidFill>
                  <a:schemeClr val="dk1"/>
                </a:solidFill>
                <a:latin typeface="+mn-lt"/>
              </a:rPr>
              <a:t>Thiết bị vào nhận thông tin dạng âm thanh: micro.</a:t>
            </a:r>
            <a:endParaRPr sz="1100">
              <a:solidFill>
                <a:schemeClr val="dk1"/>
              </a:solidFill>
              <a:latin typeface="+mn-lt"/>
            </a:endParaRPr>
          </a:p>
          <a:p>
            <a:pPr marL="150019" indent="-150019" algn="just">
              <a:lnSpc>
                <a:spcPct val="150000"/>
              </a:lnSpc>
              <a:spcBef>
                <a:spcPts val="210"/>
              </a:spcBef>
              <a:buSzPts val="4000"/>
              <a:buFont typeface="Arial"/>
              <a:buChar char="-"/>
            </a:pPr>
            <a:r>
              <a:rPr lang="en-US" sz="1100">
                <a:solidFill>
                  <a:schemeClr val="dk1"/>
                </a:solidFill>
                <a:latin typeface="+mn-lt"/>
              </a:rPr>
              <a:t>Thiết bị vào nhận thông tin dạng hình ảnh: máy ảnh, webcam, máy quay video, máy quét, máy quét 3D, đầu đọc mã vạch,…</a:t>
            </a:r>
            <a:endParaRPr sz="1100">
              <a:solidFill>
                <a:schemeClr val="dk1"/>
              </a:solidFill>
              <a:latin typeface="+mn-lt"/>
            </a:endParaRPr>
          </a:p>
        </p:txBody>
      </p:sp>
      <p:pic>
        <p:nvPicPr>
          <p:cNvPr id="11" name="Google Shape;449;p21" descr="A picture containing indoor&#10;&#10;Description automatically generated">
            <a:extLst>
              <a:ext uri="{FF2B5EF4-FFF2-40B4-BE49-F238E27FC236}">
                <a16:creationId xmlns:a16="http://schemas.microsoft.com/office/drawing/2014/main" id="{AD4D2DED-87E4-4752-80ED-A8C1A3E60A2C}"/>
              </a:ext>
            </a:extLst>
          </p:cNvPr>
          <p:cNvPicPr preferRelativeResize="0"/>
          <p:nvPr/>
        </p:nvPicPr>
        <p:blipFill rotWithShape="1">
          <a:blip r:embed="rId11">
            <a:alphaModFix/>
          </a:blip>
          <a:srcRect/>
          <a:stretch/>
        </p:blipFill>
        <p:spPr>
          <a:xfrm>
            <a:off x="2656048" y="1408417"/>
            <a:ext cx="2043519" cy="1166857"/>
          </a:xfrm>
          <a:prstGeom prst="rect">
            <a:avLst/>
          </a:prstGeom>
          <a:noFill/>
          <a:ln>
            <a:noFill/>
          </a:ln>
        </p:spPr>
      </p:pic>
      <p:pic>
        <p:nvPicPr>
          <p:cNvPr id="12" name="Google Shape;450;p21" descr="A picture containing dark&#10;&#10;Description automatically generated">
            <a:extLst>
              <a:ext uri="{FF2B5EF4-FFF2-40B4-BE49-F238E27FC236}">
                <a16:creationId xmlns:a16="http://schemas.microsoft.com/office/drawing/2014/main" id="{FD6167BE-9E39-42CB-BC3C-343828E6E3F1}"/>
              </a:ext>
            </a:extLst>
          </p:cNvPr>
          <p:cNvPicPr preferRelativeResize="0"/>
          <p:nvPr/>
        </p:nvPicPr>
        <p:blipFill rotWithShape="1">
          <a:blip r:embed="rId12">
            <a:alphaModFix/>
          </a:blip>
          <a:srcRect l="25171" r="23713"/>
          <a:stretch/>
        </p:blipFill>
        <p:spPr>
          <a:xfrm>
            <a:off x="3084611" y="532268"/>
            <a:ext cx="555792" cy="938065"/>
          </a:xfrm>
          <a:prstGeom prst="rect">
            <a:avLst/>
          </a:prstGeom>
          <a:noFill/>
          <a:ln>
            <a:noFill/>
          </a:ln>
        </p:spPr>
      </p:pic>
      <p:pic>
        <p:nvPicPr>
          <p:cNvPr id="13" name="Google Shape;451;p21" descr="A camera with a lens&#10;&#10;Description automatically generated with low confidence">
            <a:extLst>
              <a:ext uri="{FF2B5EF4-FFF2-40B4-BE49-F238E27FC236}">
                <a16:creationId xmlns:a16="http://schemas.microsoft.com/office/drawing/2014/main" id="{F58A822A-F837-4B10-A23D-5638B4560C96}"/>
              </a:ext>
            </a:extLst>
          </p:cNvPr>
          <p:cNvPicPr preferRelativeResize="0"/>
          <p:nvPr/>
        </p:nvPicPr>
        <p:blipFill rotWithShape="1">
          <a:blip r:embed="rId13">
            <a:alphaModFix/>
          </a:blip>
          <a:srcRect/>
          <a:stretch/>
        </p:blipFill>
        <p:spPr>
          <a:xfrm>
            <a:off x="3752127" y="925418"/>
            <a:ext cx="912244" cy="611285"/>
          </a:xfrm>
          <a:prstGeom prst="rect">
            <a:avLst/>
          </a:prstGeom>
          <a:noFill/>
          <a:ln>
            <a:noFill/>
          </a:ln>
        </p:spPr>
      </p:pic>
    </p:spTree>
    <p:custDataLst>
      <p:tags r:id="rId1"/>
    </p:custDataLst>
    <p:extLst>
      <p:ext uri="{BB962C8B-B14F-4D97-AF65-F5344CB8AC3E}">
        <p14:creationId xmlns:p14="http://schemas.microsoft.com/office/powerpoint/2010/main" val="92842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Google Shape;456;p22">
            <a:extLst>
              <a:ext uri="{FF2B5EF4-FFF2-40B4-BE49-F238E27FC236}">
                <a16:creationId xmlns:a16="http://schemas.microsoft.com/office/drawing/2014/main" id="{5C7FAC68-993B-484B-A60B-E11B5F0E2A65}"/>
              </a:ext>
            </a:extLst>
          </p:cNvPr>
          <p:cNvSpPr txBox="1"/>
          <p:nvPr/>
        </p:nvSpPr>
        <p:spPr>
          <a:xfrm>
            <a:off x="1920048" y="415324"/>
            <a:ext cx="720912" cy="184666"/>
          </a:xfrm>
          <a:prstGeom prst="rect">
            <a:avLst/>
          </a:prstGeom>
          <a:noFill/>
          <a:ln>
            <a:noFill/>
          </a:ln>
        </p:spPr>
        <p:txBody>
          <a:bodyPr spcFirstLastPara="1" wrap="square" lIns="0" tIns="0" rIns="0" bIns="0" anchor="t" anchorCtr="0">
            <a:spAutoFit/>
          </a:bodyPr>
          <a:lstStyle/>
          <a:p>
            <a:pPr algn="ctr"/>
            <a:r>
              <a:rPr lang="en-US" sz="1200" b="1">
                <a:solidFill>
                  <a:schemeClr val="dk1"/>
                </a:solidFill>
                <a:latin typeface="+mn-lt"/>
              </a:rPr>
              <a:t>Bài 2</a:t>
            </a:r>
            <a:endParaRPr sz="1200">
              <a:solidFill>
                <a:schemeClr val="dk1"/>
              </a:solidFill>
              <a:latin typeface="+mn-lt"/>
            </a:endParaRPr>
          </a:p>
        </p:txBody>
      </p:sp>
      <p:pic>
        <p:nvPicPr>
          <p:cNvPr id="3" name="Google Shape;457;p22">
            <a:extLst>
              <a:ext uri="{FF2B5EF4-FFF2-40B4-BE49-F238E27FC236}">
                <a16:creationId xmlns:a16="http://schemas.microsoft.com/office/drawing/2014/main" id="{A1D584D0-79E6-404B-AB02-E3DB72B4D0D7}"/>
              </a:ext>
            </a:extLst>
          </p:cNvPr>
          <p:cNvPicPr preferRelativeResize="0"/>
          <p:nvPr/>
        </p:nvPicPr>
        <p:blipFill rotWithShape="1">
          <a:blip r:embed="rId5">
            <a:alphaModFix/>
          </a:blip>
          <a:srcRect/>
          <a:stretch/>
        </p:blipFill>
        <p:spPr>
          <a:xfrm rot="7403091">
            <a:off x="1909302" y="250022"/>
            <a:ext cx="362692" cy="348184"/>
          </a:xfrm>
          <a:prstGeom prst="rect">
            <a:avLst/>
          </a:prstGeom>
          <a:noFill/>
          <a:ln>
            <a:noFill/>
          </a:ln>
        </p:spPr>
      </p:pic>
      <p:pic>
        <p:nvPicPr>
          <p:cNvPr id="4" name="Google Shape;458;p22">
            <a:extLst>
              <a:ext uri="{FF2B5EF4-FFF2-40B4-BE49-F238E27FC236}">
                <a16:creationId xmlns:a16="http://schemas.microsoft.com/office/drawing/2014/main" id="{6C0AA517-2EC7-420F-8041-479855D5663D}"/>
              </a:ext>
            </a:extLst>
          </p:cNvPr>
          <p:cNvPicPr preferRelativeResize="0"/>
          <p:nvPr/>
        </p:nvPicPr>
        <p:blipFill rotWithShape="1">
          <a:blip r:embed="rId6">
            <a:alphaModFix/>
          </a:blip>
          <a:srcRect/>
          <a:stretch/>
        </p:blipFill>
        <p:spPr>
          <a:xfrm>
            <a:off x="2309387" y="2316143"/>
            <a:ext cx="181827" cy="228322"/>
          </a:xfrm>
          <a:prstGeom prst="rect">
            <a:avLst/>
          </a:prstGeom>
          <a:noFill/>
          <a:ln>
            <a:noFill/>
          </a:ln>
        </p:spPr>
      </p:pic>
      <p:pic>
        <p:nvPicPr>
          <p:cNvPr id="5" name="Google Shape;459;p22">
            <a:extLst>
              <a:ext uri="{FF2B5EF4-FFF2-40B4-BE49-F238E27FC236}">
                <a16:creationId xmlns:a16="http://schemas.microsoft.com/office/drawing/2014/main" id="{307E847B-8FE2-43AA-B664-338E224A1F57}"/>
              </a:ext>
            </a:extLst>
          </p:cNvPr>
          <p:cNvPicPr preferRelativeResize="0"/>
          <p:nvPr/>
        </p:nvPicPr>
        <p:blipFill rotWithShape="1">
          <a:blip r:embed="rId7">
            <a:alphaModFix/>
          </a:blip>
          <a:srcRect/>
          <a:stretch/>
        </p:blipFill>
        <p:spPr>
          <a:xfrm rot="4076720">
            <a:off x="4230813" y="2059118"/>
            <a:ext cx="511642" cy="623954"/>
          </a:xfrm>
          <a:prstGeom prst="rect">
            <a:avLst/>
          </a:prstGeom>
          <a:noFill/>
          <a:ln>
            <a:noFill/>
          </a:ln>
        </p:spPr>
      </p:pic>
      <p:pic>
        <p:nvPicPr>
          <p:cNvPr id="6" name="Google Shape;460;p22">
            <a:extLst>
              <a:ext uri="{FF2B5EF4-FFF2-40B4-BE49-F238E27FC236}">
                <a16:creationId xmlns:a16="http://schemas.microsoft.com/office/drawing/2014/main" id="{32398A7B-6545-4945-B160-8605F63B359B}"/>
              </a:ext>
            </a:extLst>
          </p:cNvPr>
          <p:cNvPicPr preferRelativeResize="0"/>
          <p:nvPr/>
        </p:nvPicPr>
        <p:blipFill rotWithShape="1">
          <a:blip r:embed="rId8">
            <a:alphaModFix/>
          </a:blip>
          <a:srcRect/>
          <a:stretch/>
        </p:blipFill>
        <p:spPr>
          <a:xfrm rot="459433">
            <a:off x="4493558" y="268248"/>
            <a:ext cx="200804" cy="192407"/>
          </a:xfrm>
          <a:prstGeom prst="rect">
            <a:avLst/>
          </a:prstGeom>
          <a:noFill/>
          <a:ln>
            <a:noFill/>
          </a:ln>
        </p:spPr>
      </p:pic>
      <p:pic>
        <p:nvPicPr>
          <p:cNvPr id="7" name="Google Shape;461;p22">
            <a:extLst>
              <a:ext uri="{FF2B5EF4-FFF2-40B4-BE49-F238E27FC236}">
                <a16:creationId xmlns:a16="http://schemas.microsoft.com/office/drawing/2014/main" id="{EB195555-BF4A-43E6-8E61-BFDEDB52FECA}"/>
              </a:ext>
            </a:extLst>
          </p:cNvPr>
          <p:cNvPicPr preferRelativeResize="0"/>
          <p:nvPr/>
        </p:nvPicPr>
        <p:blipFill rotWithShape="1">
          <a:blip r:embed="rId9">
            <a:alphaModFix/>
          </a:blip>
          <a:srcRect/>
          <a:stretch/>
        </p:blipFill>
        <p:spPr>
          <a:xfrm rot="-3947086">
            <a:off x="84625" y="2344407"/>
            <a:ext cx="175451" cy="175451"/>
          </a:xfrm>
          <a:prstGeom prst="rect">
            <a:avLst/>
          </a:prstGeom>
          <a:noFill/>
          <a:ln>
            <a:noFill/>
          </a:ln>
        </p:spPr>
      </p:pic>
      <p:pic>
        <p:nvPicPr>
          <p:cNvPr id="9" name="Google Shape;463;p22">
            <a:extLst>
              <a:ext uri="{FF2B5EF4-FFF2-40B4-BE49-F238E27FC236}">
                <a16:creationId xmlns:a16="http://schemas.microsoft.com/office/drawing/2014/main" id="{DB2B25F0-8BEB-4D76-AA69-ACFB4A0263D2}"/>
              </a:ext>
            </a:extLst>
          </p:cNvPr>
          <p:cNvPicPr preferRelativeResize="0"/>
          <p:nvPr/>
        </p:nvPicPr>
        <p:blipFill rotWithShape="1">
          <a:blip r:embed="rId10">
            <a:alphaModFix/>
          </a:blip>
          <a:srcRect/>
          <a:stretch/>
        </p:blipFill>
        <p:spPr>
          <a:xfrm flipH="1">
            <a:off x="90606" y="769967"/>
            <a:ext cx="197734" cy="219704"/>
          </a:xfrm>
          <a:prstGeom prst="rect">
            <a:avLst/>
          </a:prstGeom>
          <a:noFill/>
          <a:ln>
            <a:noFill/>
          </a:ln>
        </p:spPr>
      </p:pic>
      <p:sp>
        <p:nvSpPr>
          <p:cNvPr id="10" name="Google Shape;464;p22">
            <a:extLst>
              <a:ext uri="{FF2B5EF4-FFF2-40B4-BE49-F238E27FC236}">
                <a16:creationId xmlns:a16="http://schemas.microsoft.com/office/drawing/2014/main" id="{6B75B7E3-B2E6-4A28-8A3A-EFC7FB63BD4A}"/>
              </a:ext>
            </a:extLst>
          </p:cNvPr>
          <p:cNvSpPr txBox="1"/>
          <p:nvPr/>
        </p:nvSpPr>
        <p:spPr>
          <a:xfrm>
            <a:off x="269808" y="989671"/>
            <a:ext cx="2046399" cy="1319453"/>
          </a:xfrm>
          <a:prstGeom prst="rect">
            <a:avLst/>
          </a:prstGeom>
          <a:noFill/>
          <a:ln>
            <a:noFill/>
          </a:ln>
        </p:spPr>
        <p:txBody>
          <a:bodyPr spcFirstLastPara="1" wrap="square" lIns="23999" tIns="11996" rIns="23999" bIns="11996" anchor="t" anchorCtr="0">
            <a:spAutoFit/>
          </a:bodyPr>
          <a:lstStyle/>
          <a:p>
            <a:pPr marL="150019" indent="-150019" algn="just">
              <a:lnSpc>
                <a:spcPct val="150000"/>
              </a:lnSpc>
              <a:buSzPts val="4000"/>
              <a:buFont typeface="Arial"/>
              <a:buChar char="-"/>
            </a:pPr>
            <a:r>
              <a:rPr lang="en-US" sz="1100">
                <a:solidFill>
                  <a:schemeClr val="dk1"/>
                </a:solidFill>
                <a:latin typeface="+mn-lt"/>
              </a:rPr>
              <a:t>Thiết bị ra xuất thông tin dạng âm thanh: loa.</a:t>
            </a:r>
            <a:endParaRPr sz="1100">
              <a:solidFill>
                <a:schemeClr val="dk1"/>
              </a:solidFill>
              <a:latin typeface="+mn-lt"/>
            </a:endParaRPr>
          </a:p>
          <a:p>
            <a:pPr marL="150019" indent="-150019" algn="just">
              <a:lnSpc>
                <a:spcPct val="150000"/>
              </a:lnSpc>
              <a:spcBef>
                <a:spcPts val="210"/>
              </a:spcBef>
              <a:buSzPts val="4000"/>
              <a:buFont typeface="Arial"/>
              <a:buChar char="-"/>
            </a:pPr>
            <a:r>
              <a:rPr lang="en-US" sz="1100">
                <a:solidFill>
                  <a:schemeClr val="dk1"/>
                </a:solidFill>
                <a:latin typeface="+mn-lt"/>
              </a:rPr>
              <a:t>Thiết bị ra xuất thông tin dạng hình ảnh: màn hình, máy chiếu, máy in,…</a:t>
            </a:r>
            <a:endParaRPr sz="1100">
              <a:solidFill>
                <a:schemeClr val="dk1"/>
              </a:solidFill>
              <a:latin typeface="+mn-lt"/>
            </a:endParaRPr>
          </a:p>
        </p:txBody>
      </p:sp>
      <p:pic>
        <p:nvPicPr>
          <p:cNvPr id="11" name="Google Shape;465;p22" descr="A picture containing electronics, monitor, indoor, different&#10;&#10;Description automatically generated">
            <a:extLst>
              <a:ext uri="{FF2B5EF4-FFF2-40B4-BE49-F238E27FC236}">
                <a16:creationId xmlns:a16="http://schemas.microsoft.com/office/drawing/2014/main" id="{6435893B-DBD8-4ACE-8582-B40EDE42C76B}"/>
              </a:ext>
            </a:extLst>
          </p:cNvPr>
          <p:cNvPicPr preferRelativeResize="0"/>
          <p:nvPr/>
        </p:nvPicPr>
        <p:blipFill rotWithShape="1">
          <a:blip r:embed="rId11">
            <a:alphaModFix/>
          </a:blip>
          <a:srcRect/>
          <a:stretch/>
        </p:blipFill>
        <p:spPr>
          <a:xfrm>
            <a:off x="2909450" y="514766"/>
            <a:ext cx="1266117" cy="708495"/>
          </a:xfrm>
          <a:prstGeom prst="rect">
            <a:avLst/>
          </a:prstGeom>
          <a:noFill/>
          <a:ln>
            <a:noFill/>
          </a:ln>
        </p:spPr>
      </p:pic>
      <p:pic>
        <p:nvPicPr>
          <p:cNvPr id="12" name="Google Shape;466;p22" descr="A computer monitor with a landscape in the background&#10;&#10;Description automatically generated with low confidence">
            <a:extLst>
              <a:ext uri="{FF2B5EF4-FFF2-40B4-BE49-F238E27FC236}">
                <a16:creationId xmlns:a16="http://schemas.microsoft.com/office/drawing/2014/main" id="{02FB4A92-2EF7-4FF2-9E04-936EEC006ECE}"/>
              </a:ext>
            </a:extLst>
          </p:cNvPr>
          <p:cNvPicPr preferRelativeResize="0"/>
          <p:nvPr/>
        </p:nvPicPr>
        <p:blipFill rotWithShape="1">
          <a:blip r:embed="rId12">
            <a:alphaModFix/>
          </a:blip>
          <a:srcRect/>
          <a:stretch/>
        </p:blipFill>
        <p:spPr>
          <a:xfrm>
            <a:off x="2491214" y="1268854"/>
            <a:ext cx="1092588" cy="1161450"/>
          </a:xfrm>
          <a:prstGeom prst="rect">
            <a:avLst/>
          </a:prstGeom>
          <a:noFill/>
          <a:ln>
            <a:noFill/>
          </a:ln>
        </p:spPr>
      </p:pic>
      <p:pic>
        <p:nvPicPr>
          <p:cNvPr id="13" name="Google Shape;467;p22" descr="A picture containing electronics, indoor, projector&#10;&#10;Description automatically generated">
            <a:extLst>
              <a:ext uri="{FF2B5EF4-FFF2-40B4-BE49-F238E27FC236}">
                <a16:creationId xmlns:a16="http://schemas.microsoft.com/office/drawing/2014/main" id="{5BF6E2D4-59E7-4852-8FC1-A931F3A0A0B4}"/>
              </a:ext>
            </a:extLst>
          </p:cNvPr>
          <p:cNvPicPr preferRelativeResize="0"/>
          <p:nvPr/>
        </p:nvPicPr>
        <p:blipFill rotWithShape="1">
          <a:blip r:embed="rId13">
            <a:alphaModFix/>
          </a:blip>
          <a:srcRect/>
          <a:stretch/>
        </p:blipFill>
        <p:spPr>
          <a:xfrm>
            <a:off x="3636824" y="1193573"/>
            <a:ext cx="1163776" cy="1161449"/>
          </a:xfrm>
          <a:prstGeom prst="rect">
            <a:avLst/>
          </a:prstGeom>
          <a:noFill/>
          <a:ln>
            <a:noFill/>
          </a:ln>
        </p:spPr>
      </p:pic>
    </p:spTree>
    <p:custDataLst>
      <p:tags r:id="rId1"/>
    </p:custDataLst>
    <p:extLst>
      <p:ext uri="{BB962C8B-B14F-4D97-AF65-F5344CB8AC3E}">
        <p14:creationId xmlns:p14="http://schemas.microsoft.com/office/powerpoint/2010/main" val="3379822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F0808F4-42A6-ECA7-DE77-0535B2DC5E8B}"/>
              </a:ext>
            </a:extLst>
          </p:cNvPr>
          <p:cNvPicPr>
            <a:picLocks noChangeAspect="1"/>
          </p:cNvPicPr>
          <p:nvPr/>
        </p:nvPicPr>
        <p:blipFill>
          <a:blip r:embed="rId5"/>
          <a:stretch>
            <a:fillRect/>
          </a:stretch>
        </p:blipFill>
        <p:spPr>
          <a:xfrm>
            <a:off x="1772301" y="1187335"/>
            <a:ext cx="1255998" cy="694881"/>
          </a:xfrm>
          <a:prstGeom prst="rect">
            <a:avLst/>
          </a:prstGeom>
        </p:spPr>
      </p:pic>
    </p:spTree>
    <p:custDataLst>
      <p:tags r:id="rId1"/>
    </p:custDataLst>
    <p:extLst>
      <p:ext uri="{BB962C8B-B14F-4D97-AF65-F5344CB8AC3E}">
        <p14:creationId xmlns:p14="http://schemas.microsoft.com/office/powerpoint/2010/main" val="7026374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472;p23">
            <a:extLst>
              <a:ext uri="{FF2B5EF4-FFF2-40B4-BE49-F238E27FC236}">
                <a16:creationId xmlns:a16="http://schemas.microsoft.com/office/drawing/2014/main" id="{CBBD5B30-AF51-4472-A347-4EA4E6EC9DD4}"/>
              </a:ext>
            </a:extLst>
          </p:cNvPr>
          <p:cNvGrpSpPr/>
          <p:nvPr/>
        </p:nvGrpSpPr>
        <p:grpSpPr>
          <a:xfrm>
            <a:off x="506202" y="970784"/>
            <a:ext cx="2781490" cy="1529655"/>
            <a:chOff x="1028700" y="3600499"/>
            <a:chExt cx="9657696" cy="5594168"/>
          </a:xfrm>
        </p:grpSpPr>
        <p:grpSp>
          <p:nvGrpSpPr>
            <p:cNvPr id="3" name="Google Shape;473;p23">
              <a:extLst>
                <a:ext uri="{FF2B5EF4-FFF2-40B4-BE49-F238E27FC236}">
                  <a16:creationId xmlns:a16="http://schemas.microsoft.com/office/drawing/2014/main" id="{5AC90B46-E674-42D4-938C-EDC2E499BCA8}"/>
                </a:ext>
              </a:extLst>
            </p:cNvPr>
            <p:cNvGrpSpPr/>
            <p:nvPr/>
          </p:nvGrpSpPr>
          <p:grpSpPr>
            <a:xfrm>
              <a:off x="1028700" y="3600499"/>
              <a:ext cx="9657696" cy="5594168"/>
              <a:chOff x="1028700" y="3600499"/>
              <a:chExt cx="9657696" cy="5594168"/>
            </a:xfrm>
          </p:grpSpPr>
          <p:pic>
            <p:nvPicPr>
              <p:cNvPr id="5" name="Google Shape;474;p23">
                <a:extLst>
                  <a:ext uri="{FF2B5EF4-FFF2-40B4-BE49-F238E27FC236}">
                    <a16:creationId xmlns:a16="http://schemas.microsoft.com/office/drawing/2014/main" id="{6CA4EC06-27B3-467C-A21E-EE5569152B11}"/>
                  </a:ext>
                </a:extLst>
              </p:cNvPr>
              <p:cNvPicPr preferRelativeResize="0"/>
              <p:nvPr/>
            </p:nvPicPr>
            <p:blipFill rotWithShape="1">
              <a:blip r:embed="rId4">
                <a:alphaModFix/>
              </a:blip>
              <a:srcRect/>
              <a:stretch/>
            </p:blipFill>
            <p:spPr>
              <a:xfrm>
                <a:off x="1028700" y="3771306"/>
                <a:ext cx="9657696" cy="5423361"/>
              </a:xfrm>
              <a:prstGeom prst="rect">
                <a:avLst/>
              </a:prstGeom>
              <a:noFill/>
              <a:ln>
                <a:noFill/>
              </a:ln>
            </p:spPr>
          </p:pic>
          <p:pic>
            <p:nvPicPr>
              <p:cNvPr id="6" name="Google Shape;475;p23">
                <a:extLst>
                  <a:ext uri="{FF2B5EF4-FFF2-40B4-BE49-F238E27FC236}">
                    <a16:creationId xmlns:a16="http://schemas.microsoft.com/office/drawing/2014/main" id="{EDAFE543-D90F-4747-93CC-FD1E41E194F4}"/>
                  </a:ext>
                </a:extLst>
              </p:cNvPr>
              <p:cNvPicPr preferRelativeResize="0"/>
              <p:nvPr/>
            </p:nvPicPr>
            <p:blipFill rotWithShape="1">
              <a:blip r:embed="rId5">
                <a:alphaModFix/>
              </a:blip>
              <a:srcRect/>
              <a:stretch/>
            </p:blipFill>
            <p:spPr>
              <a:xfrm>
                <a:off x="1321311" y="3935624"/>
                <a:ext cx="9072474" cy="5094725"/>
              </a:xfrm>
              <a:prstGeom prst="rect">
                <a:avLst/>
              </a:prstGeom>
              <a:noFill/>
              <a:ln>
                <a:noFill/>
              </a:ln>
            </p:spPr>
          </p:pic>
          <p:pic>
            <p:nvPicPr>
              <p:cNvPr id="7" name="Google Shape;476;p23">
                <a:extLst>
                  <a:ext uri="{FF2B5EF4-FFF2-40B4-BE49-F238E27FC236}">
                    <a16:creationId xmlns:a16="http://schemas.microsoft.com/office/drawing/2014/main" id="{EF501682-C695-4919-A2A5-F4ABA8C0E55A}"/>
                  </a:ext>
                </a:extLst>
              </p:cNvPr>
              <p:cNvPicPr preferRelativeResize="0"/>
              <p:nvPr/>
            </p:nvPicPr>
            <p:blipFill rotWithShape="1">
              <a:blip r:embed="rId6">
                <a:alphaModFix/>
              </a:blip>
              <a:srcRect/>
              <a:stretch/>
            </p:blipFill>
            <p:spPr>
              <a:xfrm flipH="1">
                <a:off x="1769454" y="3600499"/>
                <a:ext cx="916128" cy="1017920"/>
              </a:xfrm>
              <a:prstGeom prst="rect">
                <a:avLst/>
              </a:prstGeom>
              <a:noFill/>
              <a:ln>
                <a:noFill/>
              </a:ln>
            </p:spPr>
          </p:pic>
          <p:pic>
            <p:nvPicPr>
              <p:cNvPr id="8" name="Google Shape;477;p23">
                <a:extLst>
                  <a:ext uri="{FF2B5EF4-FFF2-40B4-BE49-F238E27FC236}">
                    <a16:creationId xmlns:a16="http://schemas.microsoft.com/office/drawing/2014/main" id="{BA0043C3-7C22-4D0B-AADB-7ECDFBCF6925}"/>
                  </a:ext>
                </a:extLst>
              </p:cNvPr>
              <p:cNvPicPr preferRelativeResize="0"/>
              <p:nvPr/>
            </p:nvPicPr>
            <p:blipFill rotWithShape="1">
              <a:blip r:embed="rId7">
                <a:alphaModFix/>
              </a:blip>
              <a:srcRect/>
              <a:stretch/>
            </p:blipFill>
            <p:spPr>
              <a:xfrm rot="1769241">
                <a:off x="7972722" y="4574669"/>
                <a:ext cx="737082" cy="575845"/>
              </a:xfrm>
              <a:prstGeom prst="rect">
                <a:avLst/>
              </a:prstGeom>
              <a:noFill/>
              <a:ln>
                <a:noFill/>
              </a:ln>
            </p:spPr>
          </p:pic>
        </p:grpSp>
        <p:sp>
          <p:nvSpPr>
            <p:cNvPr id="4" name="Google Shape;478;p23">
              <a:extLst>
                <a:ext uri="{FF2B5EF4-FFF2-40B4-BE49-F238E27FC236}">
                  <a16:creationId xmlns:a16="http://schemas.microsoft.com/office/drawing/2014/main" id="{2D55F485-9002-4C69-8E71-40F89E278711}"/>
                </a:ext>
              </a:extLst>
            </p:cNvPr>
            <p:cNvSpPr txBox="1"/>
            <p:nvPr/>
          </p:nvSpPr>
          <p:spPr>
            <a:xfrm>
              <a:off x="1738164" y="5182334"/>
              <a:ext cx="8458200" cy="2874416"/>
            </a:xfrm>
            <a:prstGeom prst="rect">
              <a:avLst/>
            </a:prstGeom>
            <a:noFill/>
            <a:ln>
              <a:noFill/>
            </a:ln>
          </p:spPr>
          <p:txBody>
            <a:bodyPr spcFirstLastPara="1" wrap="square" lIns="23999" tIns="11996" rIns="23999" bIns="11996" anchor="t" anchorCtr="0">
              <a:spAutoFit/>
            </a:bodyPr>
            <a:lstStyle/>
            <a:p>
              <a:pPr>
                <a:lnSpc>
                  <a:spcPct val="150000"/>
                </a:lnSpc>
              </a:pPr>
              <a:r>
                <a:rPr lang="en-US" sz="1100">
                  <a:solidFill>
                    <a:schemeClr val="dk1"/>
                  </a:solidFill>
                  <a:latin typeface="+mn-lt"/>
                </a:rPr>
                <a:t>Nếu muốn chat video với bạn bằng máy tính để bàn thì em cần có thêm những thiết bị gì?</a:t>
              </a:r>
              <a:endParaRPr sz="1100">
                <a:solidFill>
                  <a:schemeClr val="dk1"/>
                </a:solidFill>
                <a:latin typeface="+mn-lt"/>
              </a:endParaRPr>
            </a:p>
          </p:txBody>
        </p:sp>
      </p:grpSp>
      <p:grpSp>
        <p:nvGrpSpPr>
          <p:cNvPr id="9" name="Google Shape;479;p23">
            <a:extLst>
              <a:ext uri="{FF2B5EF4-FFF2-40B4-BE49-F238E27FC236}">
                <a16:creationId xmlns:a16="http://schemas.microsoft.com/office/drawing/2014/main" id="{11E07407-7399-4E97-914D-29CA588F03A3}"/>
              </a:ext>
            </a:extLst>
          </p:cNvPr>
          <p:cNvGrpSpPr/>
          <p:nvPr/>
        </p:nvGrpSpPr>
        <p:grpSpPr>
          <a:xfrm rot="376527">
            <a:off x="3320870" y="512067"/>
            <a:ext cx="1275891" cy="748250"/>
            <a:chOff x="9997980" y="854635"/>
            <a:chExt cx="7260060" cy="4578716"/>
          </a:xfrm>
        </p:grpSpPr>
        <p:grpSp>
          <p:nvGrpSpPr>
            <p:cNvPr id="10" name="Google Shape;480;p23">
              <a:extLst>
                <a:ext uri="{FF2B5EF4-FFF2-40B4-BE49-F238E27FC236}">
                  <a16:creationId xmlns:a16="http://schemas.microsoft.com/office/drawing/2014/main" id="{13DF1658-7EA5-40EF-A3E0-1B4065B6066D}"/>
                </a:ext>
              </a:extLst>
            </p:cNvPr>
            <p:cNvGrpSpPr/>
            <p:nvPr/>
          </p:nvGrpSpPr>
          <p:grpSpPr>
            <a:xfrm>
              <a:off x="10044645" y="854635"/>
              <a:ext cx="7120683" cy="4578716"/>
              <a:chOff x="10044645" y="854635"/>
              <a:chExt cx="7120683" cy="4578716"/>
            </a:xfrm>
          </p:grpSpPr>
          <p:pic>
            <p:nvPicPr>
              <p:cNvPr id="12" name="Google Shape;481;p23">
                <a:extLst>
                  <a:ext uri="{FF2B5EF4-FFF2-40B4-BE49-F238E27FC236}">
                    <a16:creationId xmlns:a16="http://schemas.microsoft.com/office/drawing/2014/main" id="{72D795E9-7CB1-4192-BFD2-5057C400C577}"/>
                  </a:ext>
                </a:extLst>
              </p:cNvPr>
              <p:cNvPicPr preferRelativeResize="0"/>
              <p:nvPr/>
            </p:nvPicPr>
            <p:blipFill rotWithShape="1">
              <a:blip r:embed="rId4">
                <a:alphaModFix/>
              </a:blip>
              <a:srcRect/>
              <a:stretch/>
            </p:blipFill>
            <p:spPr>
              <a:xfrm rot="459759">
                <a:off x="10309544" y="1280479"/>
                <a:ext cx="6636936" cy="3727027"/>
              </a:xfrm>
              <a:prstGeom prst="rect">
                <a:avLst/>
              </a:prstGeom>
              <a:noFill/>
              <a:ln>
                <a:noFill/>
              </a:ln>
            </p:spPr>
          </p:pic>
          <p:pic>
            <p:nvPicPr>
              <p:cNvPr id="13" name="Google Shape;482;p23">
                <a:extLst>
                  <a:ext uri="{FF2B5EF4-FFF2-40B4-BE49-F238E27FC236}">
                    <a16:creationId xmlns:a16="http://schemas.microsoft.com/office/drawing/2014/main" id="{67355040-3800-47AE-986F-D823DECCE338}"/>
                  </a:ext>
                </a:extLst>
              </p:cNvPr>
              <p:cNvPicPr preferRelativeResize="0"/>
              <p:nvPr/>
            </p:nvPicPr>
            <p:blipFill rotWithShape="1">
              <a:blip r:embed="rId5">
                <a:alphaModFix/>
              </a:blip>
              <a:srcRect/>
              <a:stretch/>
            </p:blipFill>
            <p:spPr>
              <a:xfrm rot="459759">
                <a:off x="10510632" y="1393401"/>
                <a:ext cx="6234761" cy="3501183"/>
              </a:xfrm>
              <a:prstGeom prst="rect">
                <a:avLst/>
              </a:prstGeom>
              <a:noFill/>
              <a:ln>
                <a:noFill/>
              </a:ln>
            </p:spPr>
          </p:pic>
          <p:pic>
            <p:nvPicPr>
              <p:cNvPr id="14" name="Google Shape;483;p23">
                <a:extLst>
                  <a:ext uri="{FF2B5EF4-FFF2-40B4-BE49-F238E27FC236}">
                    <a16:creationId xmlns:a16="http://schemas.microsoft.com/office/drawing/2014/main" id="{DD47BC2F-E284-4C21-8757-38BA6E0D59FE}"/>
                  </a:ext>
                </a:extLst>
              </p:cNvPr>
              <p:cNvPicPr preferRelativeResize="0"/>
              <p:nvPr/>
            </p:nvPicPr>
            <p:blipFill rotWithShape="1">
              <a:blip r:embed="rId8">
                <a:alphaModFix/>
              </a:blip>
              <a:srcRect/>
              <a:stretch/>
            </p:blipFill>
            <p:spPr>
              <a:xfrm flipH="1">
                <a:off x="10044645" y="2111134"/>
                <a:ext cx="936841" cy="1093976"/>
              </a:xfrm>
              <a:prstGeom prst="rect">
                <a:avLst/>
              </a:prstGeom>
              <a:noFill/>
              <a:ln>
                <a:noFill/>
              </a:ln>
            </p:spPr>
          </p:pic>
          <p:pic>
            <p:nvPicPr>
              <p:cNvPr id="15" name="Google Shape;484;p23">
                <a:extLst>
                  <a:ext uri="{FF2B5EF4-FFF2-40B4-BE49-F238E27FC236}">
                    <a16:creationId xmlns:a16="http://schemas.microsoft.com/office/drawing/2014/main" id="{4141B016-E598-4CA7-B564-967D3AF86AA2}"/>
                  </a:ext>
                </a:extLst>
              </p:cNvPr>
              <p:cNvPicPr preferRelativeResize="0"/>
              <p:nvPr/>
            </p:nvPicPr>
            <p:blipFill rotWithShape="1">
              <a:blip r:embed="rId9">
                <a:alphaModFix/>
              </a:blip>
              <a:srcRect/>
              <a:stretch/>
            </p:blipFill>
            <p:spPr>
              <a:xfrm rot="459759">
                <a:off x="15631127" y="2175375"/>
                <a:ext cx="453196" cy="569081"/>
              </a:xfrm>
              <a:prstGeom prst="rect">
                <a:avLst/>
              </a:prstGeom>
              <a:noFill/>
              <a:ln>
                <a:noFill/>
              </a:ln>
            </p:spPr>
          </p:pic>
          <p:pic>
            <p:nvPicPr>
              <p:cNvPr id="16" name="Google Shape;485;p23">
                <a:extLst>
                  <a:ext uri="{FF2B5EF4-FFF2-40B4-BE49-F238E27FC236}">
                    <a16:creationId xmlns:a16="http://schemas.microsoft.com/office/drawing/2014/main" id="{C05A6563-802B-42E7-92EA-8DBF908F4EDC}"/>
                  </a:ext>
                </a:extLst>
              </p:cNvPr>
              <p:cNvPicPr preferRelativeResize="0"/>
              <p:nvPr/>
            </p:nvPicPr>
            <p:blipFill rotWithShape="1">
              <a:blip r:embed="rId10">
                <a:alphaModFix/>
              </a:blip>
              <a:srcRect/>
              <a:stretch/>
            </p:blipFill>
            <p:spPr>
              <a:xfrm rot="-1006870">
                <a:off x="11812019" y="3894882"/>
                <a:ext cx="447886" cy="429156"/>
              </a:xfrm>
              <a:prstGeom prst="rect">
                <a:avLst/>
              </a:prstGeom>
              <a:noFill/>
              <a:ln>
                <a:noFill/>
              </a:ln>
            </p:spPr>
          </p:pic>
        </p:grpSp>
        <p:sp>
          <p:nvSpPr>
            <p:cNvPr id="11" name="Google Shape;486;p23">
              <a:extLst>
                <a:ext uri="{FF2B5EF4-FFF2-40B4-BE49-F238E27FC236}">
                  <a16:creationId xmlns:a16="http://schemas.microsoft.com/office/drawing/2014/main" id="{F75E4B7B-2FA2-4190-A930-DD2D5AB67D15}"/>
                </a:ext>
              </a:extLst>
            </p:cNvPr>
            <p:cNvSpPr txBox="1"/>
            <p:nvPr/>
          </p:nvSpPr>
          <p:spPr>
            <a:xfrm rot="459759">
              <a:off x="9997980" y="2541553"/>
              <a:ext cx="7260060" cy="1108438"/>
            </a:xfrm>
            <a:prstGeom prst="rect">
              <a:avLst/>
            </a:prstGeom>
            <a:noFill/>
            <a:ln>
              <a:noFill/>
            </a:ln>
          </p:spPr>
          <p:txBody>
            <a:bodyPr spcFirstLastPara="1" wrap="square" lIns="0" tIns="0" rIns="0" bIns="0" anchor="t" anchorCtr="0">
              <a:spAutoFit/>
            </a:bodyPr>
            <a:lstStyle/>
            <a:p>
              <a:pPr algn="ctr">
                <a:lnSpc>
                  <a:spcPct val="106652"/>
                </a:lnSpc>
              </a:pPr>
              <a:r>
                <a:rPr lang="en-US" sz="1100" b="1">
                  <a:solidFill>
                    <a:schemeClr val="dk1"/>
                  </a:solidFill>
                  <a:latin typeface="+mn-lt"/>
                </a:rPr>
                <a:t>VẬN DỤNG</a:t>
              </a:r>
              <a:endParaRPr sz="1100">
                <a:solidFill>
                  <a:schemeClr val="dk1"/>
                </a:solidFill>
                <a:latin typeface="+mn-lt"/>
              </a:endParaRPr>
            </a:p>
          </p:txBody>
        </p:sp>
      </p:grpSp>
      <p:pic>
        <p:nvPicPr>
          <p:cNvPr id="17" name="Google Shape;487;p23">
            <a:extLst>
              <a:ext uri="{FF2B5EF4-FFF2-40B4-BE49-F238E27FC236}">
                <a16:creationId xmlns:a16="http://schemas.microsoft.com/office/drawing/2014/main" id="{D1F168E8-E1DF-44E2-BF46-1DB0CBBAF40D}"/>
              </a:ext>
            </a:extLst>
          </p:cNvPr>
          <p:cNvPicPr preferRelativeResize="0"/>
          <p:nvPr/>
        </p:nvPicPr>
        <p:blipFill rotWithShape="1">
          <a:blip r:embed="rId11">
            <a:alphaModFix/>
          </a:blip>
          <a:srcRect/>
          <a:stretch/>
        </p:blipFill>
        <p:spPr>
          <a:xfrm>
            <a:off x="0" y="2049094"/>
            <a:ext cx="480680" cy="656219"/>
          </a:xfrm>
          <a:prstGeom prst="rect">
            <a:avLst/>
          </a:prstGeom>
          <a:noFill/>
          <a:ln>
            <a:noFill/>
          </a:ln>
        </p:spPr>
      </p:pic>
      <p:pic>
        <p:nvPicPr>
          <p:cNvPr id="19" name="Google Shape;489;p23">
            <a:extLst>
              <a:ext uri="{FF2B5EF4-FFF2-40B4-BE49-F238E27FC236}">
                <a16:creationId xmlns:a16="http://schemas.microsoft.com/office/drawing/2014/main" id="{1C32D414-C0FB-458D-A6D7-D70F6EEF82C1}"/>
              </a:ext>
            </a:extLst>
          </p:cNvPr>
          <p:cNvPicPr preferRelativeResize="0"/>
          <p:nvPr/>
        </p:nvPicPr>
        <p:blipFill rotWithShape="1">
          <a:blip r:embed="rId12">
            <a:alphaModFix/>
          </a:blip>
          <a:srcRect/>
          <a:stretch/>
        </p:blipFill>
        <p:spPr>
          <a:xfrm rot="10800000">
            <a:off x="4005261" y="2216179"/>
            <a:ext cx="795339" cy="489134"/>
          </a:xfrm>
          <a:prstGeom prst="rect">
            <a:avLst/>
          </a:prstGeom>
          <a:noFill/>
          <a:ln>
            <a:noFill/>
          </a:ln>
        </p:spPr>
      </p:pic>
      <p:pic>
        <p:nvPicPr>
          <p:cNvPr id="20" name="Google Shape;490;p23">
            <a:extLst>
              <a:ext uri="{FF2B5EF4-FFF2-40B4-BE49-F238E27FC236}">
                <a16:creationId xmlns:a16="http://schemas.microsoft.com/office/drawing/2014/main" id="{63C13849-CD5F-4E3B-A55F-8AA84E429A7E}"/>
              </a:ext>
            </a:extLst>
          </p:cNvPr>
          <p:cNvPicPr preferRelativeResize="0"/>
          <p:nvPr/>
        </p:nvPicPr>
        <p:blipFill rotWithShape="1">
          <a:blip r:embed="rId13">
            <a:alphaModFix/>
          </a:blip>
          <a:srcRect/>
          <a:stretch/>
        </p:blipFill>
        <p:spPr>
          <a:xfrm rot="8756570">
            <a:off x="739630" y="561450"/>
            <a:ext cx="578623" cy="480783"/>
          </a:xfrm>
          <a:prstGeom prst="rect">
            <a:avLst/>
          </a:prstGeom>
          <a:noFill/>
          <a:ln>
            <a:noFill/>
          </a:ln>
        </p:spPr>
      </p:pic>
      <p:pic>
        <p:nvPicPr>
          <p:cNvPr id="21" name="Google Shape;491;p23">
            <a:extLst>
              <a:ext uri="{FF2B5EF4-FFF2-40B4-BE49-F238E27FC236}">
                <a16:creationId xmlns:a16="http://schemas.microsoft.com/office/drawing/2014/main" id="{33280331-EC19-431D-836B-8CF737F16035}"/>
              </a:ext>
            </a:extLst>
          </p:cNvPr>
          <p:cNvPicPr preferRelativeResize="0"/>
          <p:nvPr/>
        </p:nvPicPr>
        <p:blipFill rotWithShape="1">
          <a:blip r:embed="rId14">
            <a:alphaModFix/>
          </a:blip>
          <a:srcRect/>
          <a:stretch/>
        </p:blipFill>
        <p:spPr>
          <a:xfrm flipH="1">
            <a:off x="2666661" y="506383"/>
            <a:ext cx="384863" cy="336768"/>
          </a:xfrm>
          <a:prstGeom prst="rect">
            <a:avLst/>
          </a:prstGeom>
          <a:noFill/>
          <a:ln>
            <a:noFill/>
          </a:ln>
        </p:spPr>
      </p:pic>
      <p:pic>
        <p:nvPicPr>
          <p:cNvPr id="22" name="Google Shape;492;p23">
            <a:extLst>
              <a:ext uri="{FF2B5EF4-FFF2-40B4-BE49-F238E27FC236}">
                <a16:creationId xmlns:a16="http://schemas.microsoft.com/office/drawing/2014/main" id="{4BF09967-06FD-4CDD-B1A7-11C4904860FD}"/>
              </a:ext>
            </a:extLst>
          </p:cNvPr>
          <p:cNvPicPr preferRelativeResize="0"/>
          <p:nvPr/>
        </p:nvPicPr>
        <p:blipFill rotWithShape="1">
          <a:blip r:embed="rId15">
            <a:alphaModFix/>
          </a:blip>
          <a:srcRect/>
          <a:stretch/>
        </p:blipFill>
        <p:spPr>
          <a:xfrm flipH="1">
            <a:off x="3347010" y="1618373"/>
            <a:ext cx="658251" cy="537297"/>
          </a:xfrm>
          <a:prstGeom prst="rect">
            <a:avLst/>
          </a:prstGeom>
          <a:noFill/>
          <a:ln>
            <a:noFill/>
          </a:ln>
        </p:spPr>
      </p:pic>
    </p:spTree>
    <p:custDataLst>
      <p:tags r:id="rId1"/>
    </p:custDataLst>
    <p:extLst>
      <p:ext uri="{BB962C8B-B14F-4D97-AF65-F5344CB8AC3E}">
        <p14:creationId xmlns:p14="http://schemas.microsoft.com/office/powerpoint/2010/main" val="4293620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497;p24">
            <a:extLst>
              <a:ext uri="{FF2B5EF4-FFF2-40B4-BE49-F238E27FC236}">
                <a16:creationId xmlns:a16="http://schemas.microsoft.com/office/drawing/2014/main" id="{CF7AF88C-EB93-4DE3-B2BE-B7A043CC35F5}"/>
              </a:ext>
            </a:extLst>
          </p:cNvPr>
          <p:cNvGrpSpPr/>
          <p:nvPr/>
        </p:nvGrpSpPr>
        <p:grpSpPr>
          <a:xfrm>
            <a:off x="415895" y="675085"/>
            <a:ext cx="3317590" cy="1122452"/>
            <a:chOff x="952047" y="0"/>
            <a:chExt cx="11650930" cy="5143500"/>
          </a:xfrm>
        </p:grpSpPr>
        <p:pic>
          <p:nvPicPr>
            <p:cNvPr id="3" name="Google Shape;498;p24">
              <a:extLst>
                <a:ext uri="{FF2B5EF4-FFF2-40B4-BE49-F238E27FC236}">
                  <a16:creationId xmlns:a16="http://schemas.microsoft.com/office/drawing/2014/main" id="{C631BE3F-50BE-46A2-9054-B3D17D85C217}"/>
                </a:ext>
              </a:extLst>
            </p:cNvPr>
            <p:cNvPicPr preferRelativeResize="0"/>
            <p:nvPr/>
          </p:nvPicPr>
          <p:blipFill rotWithShape="1">
            <a:blip r:embed="rId4">
              <a:alphaModFix/>
            </a:blip>
            <a:srcRect l="776" t="21995"/>
            <a:stretch/>
          </p:blipFill>
          <p:spPr>
            <a:xfrm>
              <a:off x="952047" y="0"/>
              <a:ext cx="11650930" cy="5143500"/>
            </a:xfrm>
            <a:prstGeom prst="rect">
              <a:avLst/>
            </a:prstGeom>
            <a:noFill/>
            <a:ln>
              <a:noFill/>
            </a:ln>
          </p:spPr>
        </p:pic>
        <p:pic>
          <p:nvPicPr>
            <p:cNvPr id="4" name="Google Shape;499;p24">
              <a:extLst>
                <a:ext uri="{FF2B5EF4-FFF2-40B4-BE49-F238E27FC236}">
                  <a16:creationId xmlns:a16="http://schemas.microsoft.com/office/drawing/2014/main" id="{D3856262-9614-4914-9BFD-0AE879EB0925}"/>
                </a:ext>
              </a:extLst>
            </p:cNvPr>
            <p:cNvPicPr preferRelativeResize="0"/>
            <p:nvPr/>
          </p:nvPicPr>
          <p:blipFill rotWithShape="1">
            <a:blip r:embed="rId5">
              <a:alphaModFix/>
            </a:blip>
            <a:srcRect l="296" t="23228"/>
            <a:stretch/>
          </p:blipFill>
          <p:spPr>
            <a:xfrm>
              <a:off x="1258715" y="201123"/>
              <a:ext cx="11056567" cy="4780819"/>
            </a:xfrm>
            <a:prstGeom prst="rect">
              <a:avLst/>
            </a:prstGeom>
            <a:noFill/>
            <a:ln>
              <a:noFill/>
            </a:ln>
          </p:spPr>
        </p:pic>
        <p:sp>
          <p:nvSpPr>
            <p:cNvPr id="5" name="Google Shape;500;p24">
              <a:extLst>
                <a:ext uri="{FF2B5EF4-FFF2-40B4-BE49-F238E27FC236}">
                  <a16:creationId xmlns:a16="http://schemas.microsoft.com/office/drawing/2014/main" id="{C424FA05-81D2-4B13-A071-C1EEA902CDE6}"/>
                </a:ext>
              </a:extLst>
            </p:cNvPr>
            <p:cNvSpPr txBox="1"/>
            <p:nvPr/>
          </p:nvSpPr>
          <p:spPr>
            <a:xfrm>
              <a:off x="1966081" y="650652"/>
              <a:ext cx="9611231" cy="3601626"/>
            </a:xfrm>
            <a:prstGeom prst="rect">
              <a:avLst/>
            </a:prstGeom>
            <a:noFill/>
            <a:ln>
              <a:noFill/>
            </a:ln>
          </p:spPr>
          <p:txBody>
            <a:bodyPr spcFirstLastPara="1" wrap="square" lIns="23999" tIns="11996" rIns="23999" bIns="11996" anchor="t" anchorCtr="0">
              <a:spAutoFit/>
            </a:bodyPr>
            <a:lstStyle/>
            <a:p>
              <a:pPr algn="just">
                <a:lnSpc>
                  <a:spcPct val="150000"/>
                </a:lnSpc>
              </a:pPr>
              <a:r>
                <a:rPr lang="en-US" sz="1100">
                  <a:solidFill>
                    <a:schemeClr val="dk1"/>
                  </a:solidFill>
                  <a:latin typeface="+mn-lt"/>
                </a:rPr>
                <a:t>Nếu muốn chat video với bạn bằng máy tính để bàn thì em cần có thêm loa hoặc tai nghe, micro và webcam.</a:t>
              </a:r>
              <a:endParaRPr sz="1100">
                <a:solidFill>
                  <a:schemeClr val="dk1"/>
                </a:solidFill>
                <a:latin typeface="+mn-lt"/>
              </a:endParaRPr>
            </a:p>
          </p:txBody>
        </p:sp>
      </p:grpSp>
      <p:pic>
        <p:nvPicPr>
          <p:cNvPr id="6" name="Google Shape;501;p24">
            <a:extLst>
              <a:ext uri="{FF2B5EF4-FFF2-40B4-BE49-F238E27FC236}">
                <a16:creationId xmlns:a16="http://schemas.microsoft.com/office/drawing/2014/main" id="{923D342C-27C5-4C63-98B9-91B076C11701}"/>
              </a:ext>
            </a:extLst>
          </p:cNvPr>
          <p:cNvPicPr preferRelativeResize="0"/>
          <p:nvPr/>
        </p:nvPicPr>
        <p:blipFill rotWithShape="1">
          <a:blip r:embed="rId6">
            <a:alphaModFix/>
          </a:blip>
          <a:srcRect/>
          <a:stretch/>
        </p:blipFill>
        <p:spPr>
          <a:xfrm>
            <a:off x="2872389" y="376525"/>
            <a:ext cx="155770" cy="195601"/>
          </a:xfrm>
          <a:prstGeom prst="rect">
            <a:avLst/>
          </a:prstGeom>
          <a:noFill/>
          <a:ln>
            <a:noFill/>
          </a:ln>
        </p:spPr>
      </p:pic>
      <p:pic>
        <p:nvPicPr>
          <p:cNvPr id="7" name="Google Shape;502;p24">
            <a:extLst>
              <a:ext uri="{FF2B5EF4-FFF2-40B4-BE49-F238E27FC236}">
                <a16:creationId xmlns:a16="http://schemas.microsoft.com/office/drawing/2014/main" id="{C8DCBD3E-24A8-47A7-B05F-E1A485CC0DD5}"/>
              </a:ext>
            </a:extLst>
          </p:cNvPr>
          <p:cNvPicPr preferRelativeResize="0"/>
          <p:nvPr/>
        </p:nvPicPr>
        <p:blipFill rotWithShape="1">
          <a:blip r:embed="rId7">
            <a:alphaModFix/>
          </a:blip>
          <a:srcRect/>
          <a:stretch/>
        </p:blipFill>
        <p:spPr>
          <a:xfrm rot="-9076360">
            <a:off x="118495" y="1202707"/>
            <a:ext cx="230549" cy="180116"/>
          </a:xfrm>
          <a:prstGeom prst="rect">
            <a:avLst/>
          </a:prstGeom>
          <a:noFill/>
          <a:ln>
            <a:noFill/>
          </a:ln>
        </p:spPr>
      </p:pic>
      <p:pic>
        <p:nvPicPr>
          <p:cNvPr id="8" name="Google Shape;503;p24">
            <a:extLst>
              <a:ext uri="{FF2B5EF4-FFF2-40B4-BE49-F238E27FC236}">
                <a16:creationId xmlns:a16="http://schemas.microsoft.com/office/drawing/2014/main" id="{E5C9D3B6-87F0-46DE-8DAB-E5D3A9BD02F0}"/>
              </a:ext>
            </a:extLst>
          </p:cNvPr>
          <p:cNvPicPr preferRelativeResize="0"/>
          <p:nvPr/>
        </p:nvPicPr>
        <p:blipFill rotWithShape="1">
          <a:blip r:embed="rId8">
            <a:alphaModFix/>
          </a:blip>
          <a:srcRect/>
          <a:stretch/>
        </p:blipFill>
        <p:spPr>
          <a:xfrm rot="1146904">
            <a:off x="3787906" y="747959"/>
            <a:ext cx="541972" cy="575453"/>
          </a:xfrm>
          <a:prstGeom prst="rect">
            <a:avLst/>
          </a:prstGeom>
          <a:noFill/>
          <a:ln>
            <a:noFill/>
          </a:ln>
        </p:spPr>
      </p:pic>
      <p:pic>
        <p:nvPicPr>
          <p:cNvPr id="9" name="Google Shape;504;p24">
            <a:extLst>
              <a:ext uri="{FF2B5EF4-FFF2-40B4-BE49-F238E27FC236}">
                <a16:creationId xmlns:a16="http://schemas.microsoft.com/office/drawing/2014/main" id="{4D2EBEA3-9978-4138-97BA-1A3DED291B1C}"/>
              </a:ext>
            </a:extLst>
          </p:cNvPr>
          <p:cNvPicPr preferRelativeResize="0"/>
          <p:nvPr/>
        </p:nvPicPr>
        <p:blipFill rotWithShape="1">
          <a:blip r:embed="rId9">
            <a:alphaModFix/>
          </a:blip>
          <a:srcRect/>
          <a:stretch/>
        </p:blipFill>
        <p:spPr>
          <a:xfrm>
            <a:off x="4360737" y="383573"/>
            <a:ext cx="427063" cy="583021"/>
          </a:xfrm>
          <a:prstGeom prst="rect">
            <a:avLst/>
          </a:prstGeom>
          <a:noFill/>
          <a:ln>
            <a:noFill/>
          </a:ln>
        </p:spPr>
      </p:pic>
      <p:pic>
        <p:nvPicPr>
          <p:cNvPr id="10" name="Google Shape;505;p24">
            <a:extLst>
              <a:ext uri="{FF2B5EF4-FFF2-40B4-BE49-F238E27FC236}">
                <a16:creationId xmlns:a16="http://schemas.microsoft.com/office/drawing/2014/main" id="{E0C67648-4846-4155-95AA-69FD2AE1D588}"/>
              </a:ext>
            </a:extLst>
          </p:cNvPr>
          <p:cNvPicPr preferRelativeResize="0"/>
          <p:nvPr/>
        </p:nvPicPr>
        <p:blipFill rotWithShape="1">
          <a:blip r:embed="rId10">
            <a:alphaModFix/>
          </a:blip>
          <a:srcRect/>
          <a:stretch/>
        </p:blipFill>
        <p:spPr>
          <a:xfrm rot="10800000">
            <a:off x="4005261" y="2216179"/>
            <a:ext cx="795339" cy="489134"/>
          </a:xfrm>
          <a:prstGeom prst="rect">
            <a:avLst/>
          </a:prstGeom>
          <a:noFill/>
          <a:ln>
            <a:noFill/>
          </a:ln>
        </p:spPr>
      </p:pic>
      <p:pic>
        <p:nvPicPr>
          <p:cNvPr id="11" name="Google Shape;506;p24">
            <a:extLst>
              <a:ext uri="{FF2B5EF4-FFF2-40B4-BE49-F238E27FC236}">
                <a16:creationId xmlns:a16="http://schemas.microsoft.com/office/drawing/2014/main" id="{AD1EC067-7EDA-44CE-B291-06736CF9C914}"/>
              </a:ext>
            </a:extLst>
          </p:cNvPr>
          <p:cNvPicPr preferRelativeResize="0"/>
          <p:nvPr/>
        </p:nvPicPr>
        <p:blipFill rotWithShape="1">
          <a:blip r:embed="rId11">
            <a:alphaModFix/>
          </a:blip>
          <a:srcRect/>
          <a:stretch/>
        </p:blipFill>
        <p:spPr>
          <a:xfrm rot="3012392">
            <a:off x="-117431" y="572298"/>
            <a:ext cx="537149" cy="446322"/>
          </a:xfrm>
          <a:prstGeom prst="rect">
            <a:avLst/>
          </a:prstGeom>
          <a:noFill/>
          <a:ln>
            <a:noFill/>
          </a:ln>
        </p:spPr>
      </p:pic>
      <p:pic>
        <p:nvPicPr>
          <p:cNvPr id="12" name="Google Shape;507;p24">
            <a:extLst>
              <a:ext uri="{FF2B5EF4-FFF2-40B4-BE49-F238E27FC236}">
                <a16:creationId xmlns:a16="http://schemas.microsoft.com/office/drawing/2014/main" id="{4AFBFBDD-CCF0-4A5E-9A1A-8AEA2CDE9506}"/>
              </a:ext>
            </a:extLst>
          </p:cNvPr>
          <p:cNvPicPr preferRelativeResize="0"/>
          <p:nvPr/>
        </p:nvPicPr>
        <p:blipFill rotWithShape="1">
          <a:blip r:embed="rId12">
            <a:alphaModFix/>
          </a:blip>
          <a:srcRect/>
          <a:stretch/>
        </p:blipFill>
        <p:spPr>
          <a:xfrm flipH="1">
            <a:off x="4406257" y="1427145"/>
            <a:ext cx="271834" cy="302038"/>
          </a:xfrm>
          <a:prstGeom prst="rect">
            <a:avLst/>
          </a:prstGeom>
          <a:noFill/>
          <a:ln>
            <a:noFill/>
          </a:ln>
        </p:spPr>
      </p:pic>
      <p:pic>
        <p:nvPicPr>
          <p:cNvPr id="13" name="Google Shape;508;p24">
            <a:extLst>
              <a:ext uri="{FF2B5EF4-FFF2-40B4-BE49-F238E27FC236}">
                <a16:creationId xmlns:a16="http://schemas.microsoft.com/office/drawing/2014/main" id="{E2BDB5F0-0543-4951-8DE2-FFA29FBC76CE}"/>
              </a:ext>
            </a:extLst>
          </p:cNvPr>
          <p:cNvPicPr preferRelativeResize="0"/>
          <p:nvPr/>
        </p:nvPicPr>
        <p:blipFill rotWithShape="1">
          <a:blip r:embed="rId13">
            <a:alphaModFix/>
          </a:blip>
          <a:srcRect/>
          <a:stretch/>
        </p:blipFill>
        <p:spPr>
          <a:xfrm>
            <a:off x="19428" y="2493959"/>
            <a:ext cx="214342" cy="205378"/>
          </a:xfrm>
          <a:prstGeom prst="rect">
            <a:avLst/>
          </a:prstGeom>
          <a:noFill/>
          <a:ln>
            <a:noFill/>
          </a:ln>
        </p:spPr>
      </p:pic>
      <p:pic>
        <p:nvPicPr>
          <p:cNvPr id="14" name="Google Shape;509;p24" descr="A group of people looking at a computer screen&#10;&#10;Description automatically generated with low confidence">
            <a:extLst>
              <a:ext uri="{FF2B5EF4-FFF2-40B4-BE49-F238E27FC236}">
                <a16:creationId xmlns:a16="http://schemas.microsoft.com/office/drawing/2014/main" id="{96D02FF5-CB9A-4CB6-83D1-772AF3B7ECFF}"/>
              </a:ext>
            </a:extLst>
          </p:cNvPr>
          <p:cNvPicPr preferRelativeResize="0"/>
          <p:nvPr/>
        </p:nvPicPr>
        <p:blipFill rotWithShape="1">
          <a:blip r:embed="rId14">
            <a:alphaModFix/>
          </a:blip>
          <a:srcRect/>
          <a:stretch/>
        </p:blipFill>
        <p:spPr>
          <a:xfrm>
            <a:off x="377735" y="1869787"/>
            <a:ext cx="1345934" cy="822979"/>
          </a:xfrm>
          <a:prstGeom prst="rect">
            <a:avLst/>
          </a:prstGeom>
          <a:noFill/>
          <a:ln>
            <a:noFill/>
          </a:ln>
        </p:spPr>
      </p:pic>
      <p:pic>
        <p:nvPicPr>
          <p:cNvPr id="15" name="Google Shape;510;p24" descr="A picture containing text, electronics, display, computer&#10;&#10;Description automatically generated">
            <a:extLst>
              <a:ext uri="{FF2B5EF4-FFF2-40B4-BE49-F238E27FC236}">
                <a16:creationId xmlns:a16="http://schemas.microsoft.com/office/drawing/2014/main" id="{9BE713D3-1E36-44B1-A1D7-C2C90765805F}"/>
              </a:ext>
            </a:extLst>
          </p:cNvPr>
          <p:cNvPicPr preferRelativeResize="0"/>
          <p:nvPr/>
        </p:nvPicPr>
        <p:blipFill rotWithShape="1">
          <a:blip r:embed="rId15">
            <a:alphaModFix/>
          </a:blip>
          <a:srcRect/>
          <a:stretch/>
        </p:blipFill>
        <p:spPr>
          <a:xfrm>
            <a:off x="2171940" y="1865561"/>
            <a:ext cx="869862" cy="808500"/>
          </a:xfrm>
          <a:prstGeom prst="rect">
            <a:avLst/>
          </a:prstGeom>
          <a:noFill/>
          <a:ln>
            <a:noFill/>
          </a:ln>
        </p:spPr>
      </p:pic>
      <p:pic>
        <p:nvPicPr>
          <p:cNvPr id="16" name="Google Shape;511;p24" descr="A picture containing text, electronics, television, display&#10;&#10;Description automatically generated">
            <a:extLst>
              <a:ext uri="{FF2B5EF4-FFF2-40B4-BE49-F238E27FC236}">
                <a16:creationId xmlns:a16="http://schemas.microsoft.com/office/drawing/2014/main" id="{200C3384-CFC1-4A1E-AFA4-5850D760F48D}"/>
              </a:ext>
            </a:extLst>
          </p:cNvPr>
          <p:cNvPicPr preferRelativeResize="0"/>
          <p:nvPr/>
        </p:nvPicPr>
        <p:blipFill rotWithShape="1">
          <a:blip r:embed="rId16">
            <a:alphaModFix/>
          </a:blip>
          <a:srcRect t="16452" b="6753"/>
          <a:stretch/>
        </p:blipFill>
        <p:spPr>
          <a:xfrm>
            <a:off x="3383054" y="1930921"/>
            <a:ext cx="1019876" cy="743140"/>
          </a:xfrm>
          <a:prstGeom prst="rect">
            <a:avLst/>
          </a:prstGeom>
          <a:noFill/>
          <a:ln>
            <a:noFill/>
          </a:ln>
        </p:spPr>
      </p:pic>
    </p:spTree>
    <p:custDataLst>
      <p:tags r:id="rId1"/>
    </p:custDataLst>
    <p:extLst>
      <p:ext uri="{BB962C8B-B14F-4D97-AF65-F5344CB8AC3E}">
        <p14:creationId xmlns:p14="http://schemas.microsoft.com/office/powerpoint/2010/main" val="2964300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27B7071-A0A7-2B5B-4546-6DA30760A0E6}"/>
              </a:ext>
            </a:extLst>
          </p:cNvPr>
          <p:cNvSpPr/>
          <p:nvPr/>
        </p:nvSpPr>
        <p:spPr>
          <a:xfrm>
            <a:off x="351472" y="451485"/>
            <a:ext cx="4097655" cy="1948815"/>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36005" tIns="70875" rIns="36005" bIns="18002" rtlCol="0" anchor="ctr"/>
          <a:lstStyle/>
          <a:p>
            <a:pPr marL="171450" indent="-171450">
              <a:lnSpc>
                <a:spcPct val="150000"/>
              </a:lnSpc>
              <a:buFont typeface="Wingdings" panose="05000000000000000000" pitchFamily="2" charset="2"/>
              <a:buChar char="v"/>
            </a:pPr>
            <a:r>
              <a:rPr lang="en-US" sz="1103">
                <a:solidFill>
                  <a:schemeClr val="dk1"/>
                </a:solidFill>
                <a:latin typeface="UTM Avo" panose="02040603050506020204" pitchFamily="18" charset="0"/>
              </a:rPr>
              <a:t>Thiết bị vào và thiết bị ra cho máy tính đều rất đa dạng. Có những thiết bị</a:t>
            </a:r>
            <a:r>
              <a:rPr lang="vi-VN" sz="1103">
                <a:solidFill>
                  <a:schemeClr val="dk1"/>
                </a:solidFill>
                <a:latin typeface="UTM Avo" panose="02040603050506020204" pitchFamily="18" charset="0"/>
              </a:rPr>
              <a:t> </a:t>
            </a:r>
            <a:r>
              <a:rPr lang="en-US" sz="1103">
                <a:solidFill>
                  <a:schemeClr val="dk1"/>
                </a:solidFill>
                <a:latin typeface="UTM Avo" panose="02040603050506020204" pitchFamily="18" charset="0"/>
              </a:rPr>
              <a:t>số thu nhận thông tin khi kết nối trực tiếp với máy tính trở thành thiết bị vào. Có</a:t>
            </a:r>
            <a:r>
              <a:rPr lang="vi-VN" sz="1103">
                <a:solidFill>
                  <a:schemeClr val="dk1"/>
                </a:solidFill>
                <a:latin typeface="UTM Avo" panose="02040603050506020204" pitchFamily="18" charset="0"/>
              </a:rPr>
              <a:t> </a:t>
            </a:r>
            <a:r>
              <a:rPr lang="en-US" sz="1103">
                <a:solidFill>
                  <a:schemeClr val="dk1"/>
                </a:solidFill>
                <a:latin typeface="UTM Avo" panose="02040603050506020204" pitchFamily="18" charset="0"/>
              </a:rPr>
              <a:t>những thiết bị số xuất thông tin khi kết nối trực tiếp với máy tính trở thành thiết</a:t>
            </a:r>
            <a:r>
              <a:rPr lang="vi-VN" sz="1103">
                <a:solidFill>
                  <a:schemeClr val="dk1"/>
                </a:solidFill>
                <a:latin typeface="UTM Avo" panose="02040603050506020204" pitchFamily="18" charset="0"/>
              </a:rPr>
              <a:t> </a:t>
            </a:r>
            <a:r>
              <a:rPr lang="en-US" sz="1103">
                <a:solidFill>
                  <a:schemeClr val="dk1"/>
                </a:solidFill>
                <a:latin typeface="UTM Avo" panose="02040603050506020204" pitchFamily="18" charset="0"/>
              </a:rPr>
              <a:t>bị ra.</a:t>
            </a:r>
          </a:p>
          <a:p>
            <a:pPr marL="171450" indent="-171450">
              <a:lnSpc>
                <a:spcPct val="150000"/>
              </a:lnSpc>
              <a:buFont typeface="Wingdings" panose="05000000000000000000" pitchFamily="2" charset="2"/>
              <a:buChar char="v"/>
            </a:pPr>
            <a:r>
              <a:rPr lang="en-US" sz="1103">
                <a:solidFill>
                  <a:schemeClr val="dk1"/>
                </a:solidFill>
                <a:latin typeface="UTM Avo" panose="02040603050506020204" pitchFamily="18" charset="0"/>
              </a:rPr>
              <a:t>Có những thiết bị vừa là thiết bị vào vừa là thiết bị ra.</a:t>
            </a:r>
          </a:p>
        </p:txBody>
      </p:sp>
      <p:sp>
        <p:nvSpPr>
          <p:cNvPr id="2" name="Rectangle: Rounded Corners 1">
            <a:extLst>
              <a:ext uri="{FF2B5EF4-FFF2-40B4-BE49-F238E27FC236}">
                <a16:creationId xmlns:a16="http://schemas.microsoft.com/office/drawing/2014/main" id="{D739B40C-4BF0-8A2B-1992-F6319B4204AB}"/>
              </a:ext>
            </a:extLst>
          </p:cNvPr>
          <p:cNvSpPr/>
          <p:nvPr/>
        </p:nvSpPr>
        <p:spPr>
          <a:xfrm>
            <a:off x="1424303" y="300038"/>
            <a:ext cx="1951994" cy="26003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091">
              <a:defRPr/>
            </a:pPr>
            <a:r>
              <a:rPr lang="en-US" sz="1418" b="1">
                <a:solidFill>
                  <a:srgbClr val="FFFFFF"/>
                </a:solidFill>
                <a:latin typeface="UTM Avo" panose="02040603050506020204" pitchFamily="18" charset="0"/>
              </a:rPr>
              <a:t>Tóm tắt bài học</a:t>
            </a:r>
            <a:endParaRPr lang="en-US" sz="1418" b="1" dirty="0">
              <a:solidFill>
                <a:srgbClr val="FFFFFF"/>
              </a:solidFill>
              <a:latin typeface="UTM Avo" panose="02040603050506020204" pitchFamily="18" charset="0"/>
            </a:endParaRPr>
          </a:p>
        </p:txBody>
      </p:sp>
      <p:pic>
        <p:nvPicPr>
          <p:cNvPr id="3" name="Picture 2">
            <a:extLst>
              <a:ext uri="{FF2B5EF4-FFF2-40B4-BE49-F238E27FC236}">
                <a16:creationId xmlns:a16="http://schemas.microsoft.com/office/drawing/2014/main" id="{20D12967-03EB-414C-1A07-93FB069B5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267" y="2138177"/>
            <a:ext cx="863720" cy="567219"/>
          </a:xfrm>
          <a:prstGeom prst="rect">
            <a:avLst/>
          </a:prstGeom>
        </p:spPr>
      </p:pic>
    </p:spTree>
    <p:custDataLst>
      <p:tags r:id="rId1"/>
    </p:custDataLst>
    <p:extLst>
      <p:ext uri="{BB962C8B-B14F-4D97-AF65-F5344CB8AC3E}">
        <p14:creationId xmlns:p14="http://schemas.microsoft.com/office/powerpoint/2010/main" val="209905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A94523-9EE5-4980-A783-A0DD48F39A46}"/>
              </a:ext>
            </a:extLst>
          </p:cNvPr>
          <p:cNvSpPr/>
          <p:nvPr/>
        </p:nvSpPr>
        <p:spPr>
          <a:xfrm>
            <a:off x="1424303" y="323594"/>
            <a:ext cx="2063364" cy="26003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091">
              <a:defRPr/>
            </a:pPr>
            <a:r>
              <a:rPr lang="en-US" sz="1418" b="1" dirty="0" err="1">
                <a:solidFill>
                  <a:srgbClr val="FFFFFF"/>
                </a:solidFill>
                <a:latin typeface="UTM Avo" panose="02040603050506020204" pitchFamily="18" charset="0"/>
              </a:rPr>
              <a:t>Hướng</a:t>
            </a:r>
            <a:r>
              <a:rPr lang="en-US" sz="1418" b="1" dirty="0">
                <a:solidFill>
                  <a:srgbClr val="FFFFFF"/>
                </a:solidFill>
                <a:latin typeface="UTM Avo" panose="02040603050506020204" pitchFamily="18" charset="0"/>
              </a:rPr>
              <a:t> </a:t>
            </a:r>
            <a:r>
              <a:rPr lang="en-US" sz="1418" b="1" dirty="0" err="1">
                <a:solidFill>
                  <a:srgbClr val="FFFFFF"/>
                </a:solidFill>
                <a:latin typeface="UTM Avo" panose="02040603050506020204" pitchFamily="18" charset="0"/>
              </a:rPr>
              <a:t>dẫn</a:t>
            </a:r>
            <a:r>
              <a:rPr lang="en-US" sz="1418" b="1" dirty="0">
                <a:solidFill>
                  <a:srgbClr val="FFFFFF"/>
                </a:solidFill>
                <a:latin typeface="UTM Avo" panose="02040603050506020204" pitchFamily="18" charset="0"/>
              </a:rPr>
              <a:t> </a:t>
            </a:r>
            <a:r>
              <a:rPr lang="en-US" sz="1418" b="1" dirty="0" err="1">
                <a:solidFill>
                  <a:srgbClr val="FFFFFF"/>
                </a:solidFill>
                <a:latin typeface="UTM Avo" panose="02040603050506020204" pitchFamily="18" charset="0"/>
              </a:rPr>
              <a:t>về</a:t>
            </a:r>
            <a:r>
              <a:rPr lang="en-US" sz="1418" b="1" dirty="0">
                <a:solidFill>
                  <a:srgbClr val="FFFFFF"/>
                </a:solidFill>
                <a:latin typeface="UTM Avo" panose="02040603050506020204" pitchFamily="18" charset="0"/>
              </a:rPr>
              <a:t> </a:t>
            </a:r>
            <a:r>
              <a:rPr lang="en-US" sz="1418" b="1" dirty="0" err="1">
                <a:solidFill>
                  <a:srgbClr val="FFFFFF"/>
                </a:solidFill>
                <a:latin typeface="UTM Avo" panose="02040603050506020204" pitchFamily="18" charset="0"/>
              </a:rPr>
              <a:t>nhà</a:t>
            </a:r>
            <a:endParaRPr lang="en-US" sz="1418" b="1" dirty="0">
              <a:solidFill>
                <a:srgbClr val="FFFFFF"/>
              </a:solidFill>
              <a:latin typeface="UTM Avo" panose="02040603050506020204" pitchFamily="18" charset="0"/>
            </a:endParaRPr>
          </a:p>
        </p:txBody>
      </p:sp>
      <p:pic>
        <p:nvPicPr>
          <p:cNvPr id="3" name="Google Shape;517;p25">
            <a:extLst>
              <a:ext uri="{FF2B5EF4-FFF2-40B4-BE49-F238E27FC236}">
                <a16:creationId xmlns:a16="http://schemas.microsoft.com/office/drawing/2014/main" id="{D0D14D1A-0D4B-41D8-9D79-3F8BD475A2CF}"/>
              </a:ext>
            </a:extLst>
          </p:cNvPr>
          <p:cNvPicPr preferRelativeResize="0"/>
          <p:nvPr/>
        </p:nvPicPr>
        <p:blipFill rotWithShape="1">
          <a:blip r:embed="rId4">
            <a:alphaModFix/>
          </a:blip>
          <a:srcRect/>
          <a:stretch/>
        </p:blipFill>
        <p:spPr>
          <a:xfrm rot="7403091">
            <a:off x="980635" y="368859"/>
            <a:ext cx="362692" cy="348184"/>
          </a:xfrm>
          <a:prstGeom prst="rect">
            <a:avLst/>
          </a:prstGeom>
          <a:noFill/>
          <a:ln>
            <a:noFill/>
          </a:ln>
        </p:spPr>
      </p:pic>
      <p:pic>
        <p:nvPicPr>
          <p:cNvPr id="4" name="Google Shape;518;p25">
            <a:extLst>
              <a:ext uri="{FF2B5EF4-FFF2-40B4-BE49-F238E27FC236}">
                <a16:creationId xmlns:a16="http://schemas.microsoft.com/office/drawing/2014/main" id="{E6059982-7850-492F-A0AE-1CF720CFA5F1}"/>
              </a:ext>
            </a:extLst>
          </p:cNvPr>
          <p:cNvPicPr preferRelativeResize="0"/>
          <p:nvPr/>
        </p:nvPicPr>
        <p:blipFill rotWithShape="1">
          <a:blip r:embed="rId5">
            <a:alphaModFix/>
          </a:blip>
          <a:srcRect/>
          <a:stretch/>
        </p:blipFill>
        <p:spPr>
          <a:xfrm>
            <a:off x="4364468" y="380527"/>
            <a:ext cx="296319" cy="372090"/>
          </a:xfrm>
          <a:prstGeom prst="rect">
            <a:avLst/>
          </a:prstGeom>
          <a:noFill/>
          <a:ln>
            <a:noFill/>
          </a:ln>
        </p:spPr>
      </p:pic>
      <p:pic>
        <p:nvPicPr>
          <p:cNvPr id="5" name="Google Shape;519;p25">
            <a:extLst>
              <a:ext uri="{FF2B5EF4-FFF2-40B4-BE49-F238E27FC236}">
                <a16:creationId xmlns:a16="http://schemas.microsoft.com/office/drawing/2014/main" id="{C6905260-CFB4-4FCF-8DAA-4F74248697F1}"/>
              </a:ext>
            </a:extLst>
          </p:cNvPr>
          <p:cNvPicPr preferRelativeResize="0"/>
          <p:nvPr/>
        </p:nvPicPr>
        <p:blipFill rotWithShape="1">
          <a:blip r:embed="rId6">
            <a:alphaModFix/>
          </a:blip>
          <a:srcRect/>
          <a:stretch/>
        </p:blipFill>
        <p:spPr>
          <a:xfrm rot="10800000" flipH="1">
            <a:off x="0" y="2211204"/>
            <a:ext cx="795339" cy="489134"/>
          </a:xfrm>
          <a:prstGeom prst="rect">
            <a:avLst/>
          </a:prstGeom>
          <a:noFill/>
          <a:ln>
            <a:noFill/>
          </a:ln>
        </p:spPr>
      </p:pic>
      <p:pic>
        <p:nvPicPr>
          <p:cNvPr id="6" name="Google Shape;520;p25">
            <a:extLst>
              <a:ext uri="{FF2B5EF4-FFF2-40B4-BE49-F238E27FC236}">
                <a16:creationId xmlns:a16="http://schemas.microsoft.com/office/drawing/2014/main" id="{EAA617F1-BC84-456D-B83F-0F6D58828E98}"/>
              </a:ext>
            </a:extLst>
          </p:cNvPr>
          <p:cNvPicPr preferRelativeResize="0"/>
          <p:nvPr/>
        </p:nvPicPr>
        <p:blipFill rotWithShape="1">
          <a:blip r:embed="rId7">
            <a:alphaModFix/>
          </a:blip>
          <a:srcRect/>
          <a:stretch/>
        </p:blipFill>
        <p:spPr>
          <a:xfrm rot="1919088" flipH="1">
            <a:off x="3315885" y="2360605"/>
            <a:ext cx="422312" cy="350903"/>
          </a:xfrm>
          <a:prstGeom prst="rect">
            <a:avLst/>
          </a:prstGeom>
          <a:noFill/>
          <a:ln>
            <a:noFill/>
          </a:ln>
        </p:spPr>
      </p:pic>
      <p:pic>
        <p:nvPicPr>
          <p:cNvPr id="7" name="Google Shape;521;p25">
            <a:extLst>
              <a:ext uri="{FF2B5EF4-FFF2-40B4-BE49-F238E27FC236}">
                <a16:creationId xmlns:a16="http://schemas.microsoft.com/office/drawing/2014/main" id="{8E4DA88A-0B89-46EA-84A9-9E5959BD93AD}"/>
              </a:ext>
            </a:extLst>
          </p:cNvPr>
          <p:cNvPicPr preferRelativeResize="0"/>
          <p:nvPr/>
        </p:nvPicPr>
        <p:blipFill rotWithShape="1">
          <a:blip r:embed="rId8">
            <a:alphaModFix/>
          </a:blip>
          <a:srcRect/>
          <a:stretch/>
        </p:blipFill>
        <p:spPr>
          <a:xfrm rot="350645">
            <a:off x="601674" y="650415"/>
            <a:ext cx="171234" cy="164073"/>
          </a:xfrm>
          <a:prstGeom prst="rect">
            <a:avLst/>
          </a:prstGeom>
          <a:noFill/>
          <a:ln>
            <a:noFill/>
          </a:ln>
        </p:spPr>
      </p:pic>
      <p:pic>
        <p:nvPicPr>
          <p:cNvPr id="8" name="Google Shape;522;p25">
            <a:extLst>
              <a:ext uri="{FF2B5EF4-FFF2-40B4-BE49-F238E27FC236}">
                <a16:creationId xmlns:a16="http://schemas.microsoft.com/office/drawing/2014/main" id="{4AD76719-17B2-4E5E-A7BA-D2A043B53370}"/>
              </a:ext>
            </a:extLst>
          </p:cNvPr>
          <p:cNvPicPr preferRelativeResize="0"/>
          <p:nvPr/>
        </p:nvPicPr>
        <p:blipFill rotWithShape="1">
          <a:blip r:embed="rId9">
            <a:alphaModFix/>
          </a:blip>
          <a:srcRect/>
          <a:stretch/>
        </p:blipFill>
        <p:spPr>
          <a:xfrm rot="1981402">
            <a:off x="1840821" y="2410726"/>
            <a:ext cx="177262" cy="177262"/>
          </a:xfrm>
          <a:prstGeom prst="rect">
            <a:avLst/>
          </a:prstGeom>
          <a:noFill/>
          <a:ln>
            <a:noFill/>
          </a:ln>
        </p:spPr>
      </p:pic>
      <p:pic>
        <p:nvPicPr>
          <p:cNvPr id="9" name="Google Shape;523;p25">
            <a:extLst>
              <a:ext uri="{FF2B5EF4-FFF2-40B4-BE49-F238E27FC236}">
                <a16:creationId xmlns:a16="http://schemas.microsoft.com/office/drawing/2014/main" id="{10A3A49C-BD65-4E6B-8335-EF4BF2020587}"/>
              </a:ext>
            </a:extLst>
          </p:cNvPr>
          <p:cNvPicPr preferRelativeResize="0"/>
          <p:nvPr/>
        </p:nvPicPr>
        <p:blipFill rotWithShape="1">
          <a:blip r:embed="rId10">
            <a:alphaModFix/>
          </a:blip>
          <a:srcRect/>
          <a:stretch/>
        </p:blipFill>
        <p:spPr>
          <a:xfrm flipH="1">
            <a:off x="179803" y="438508"/>
            <a:ext cx="193103" cy="214559"/>
          </a:xfrm>
          <a:prstGeom prst="rect">
            <a:avLst/>
          </a:prstGeom>
          <a:noFill/>
          <a:ln>
            <a:noFill/>
          </a:ln>
        </p:spPr>
      </p:pic>
      <p:grpSp>
        <p:nvGrpSpPr>
          <p:cNvPr id="10" name="Google Shape;524;p25">
            <a:extLst>
              <a:ext uri="{FF2B5EF4-FFF2-40B4-BE49-F238E27FC236}">
                <a16:creationId xmlns:a16="http://schemas.microsoft.com/office/drawing/2014/main" id="{89C30CAA-9F65-48F4-BC4B-14C0AABFB63A}"/>
              </a:ext>
            </a:extLst>
          </p:cNvPr>
          <p:cNvGrpSpPr/>
          <p:nvPr/>
        </p:nvGrpSpPr>
        <p:grpSpPr>
          <a:xfrm>
            <a:off x="82695" y="965836"/>
            <a:ext cx="1056498" cy="1257654"/>
            <a:chOff x="667444" y="3831058"/>
            <a:chExt cx="4292350" cy="4791063"/>
          </a:xfrm>
        </p:grpSpPr>
        <p:pic>
          <p:nvPicPr>
            <p:cNvPr id="11" name="Google Shape;525;p25">
              <a:extLst>
                <a:ext uri="{FF2B5EF4-FFF2-40B4-BE49-F238E27FC236}">
                  <a16:creationId xmlns:a16="http://schemas.microsoft.com/office/drawing/2014/main" id="{381C0D1A-1D08-41E4-83FD-965DCC91399E}"/>
                </a:ext>
              </a:extLst>
            </p:cNvPr>
            <p:cNvPicPr preferRelativeResize="0"/>
            <p:nvPr/>
          </p:nvPicPr>
          <p:blipFill rotWithShape="1">
            <a:blip r:embed="rId11">
              <a:alphaModFix/>
            </a:blip>
            <a:srcRect/>
            <a:stretch/>
          </p:blipFill>
          <p:spPr>
            <a:xfrm>
              <a:off x="667444" y="4002175"/>
              <a:ext cx="4292350" cy="4619946"/>
            </a:xfrm>
            <a:prstGeom prst="rect">
              <a:avLst/>
            </a:prstGeom>
            <a:noFill/>
            <a:ln>
              <a:noFill/>
            </a:ln>
          </p:spPr>
        </p:pic>
        <p:pic>
          <p:nvPicPr>
            <p:cNvPr id="12" name="Google Shape;526;p25">
              <a:extLst>
                <a:ext uri="{FF2B5EF4-FFF2-40B4-BE49-F238E27FC236}">
                  <a16:creationId xmlns:a16="http://schemas.microsoft.com/office/drawing/2014/main" id="{651B4A7F-BBA7-4817-8B93-5881A2DCB6A1}"/>
                </a:ext>
              </a:extLst>
            </p:cNvPr>
            <p:cNvPicPr preferRelativeResize="0"/>
            <p:nvPr/>
          </p:nvPicPr>
          <p:blipFill rotWithShape="1">
            <a:blip r:embed="rId12">
              <a:alphaModFix/>
            </a:blip>
            <a:srcRect/>
            <a:stretch/>
          </p:blipFill>
          <p:spPr>
            <a:xfrm rot="355925">
              <a:off x="2876424" y="3831058"/>
              <a:ext cx="553451" cy="744250"/>
            </a:xfrm>
            <a:prstGeom prst="rect">
              <a:avLst/>
            </a:prstGeom>
            <a:noFill/>
            <a:ln>
              <a:noFill/>
            </a:ln>
          </p:spPr>
        </p:pic>
        <p:sp>
          <p:nvSpPr>
            <p:cNvPr id="13" name="Google Shape;527;p25">
              <a:extLst>
                <a:ext uri="{FF2B5EF4-FFF2-40B4-BE49-F238E27FC236}">
                  <a16:creationId xmlns:a16="http://schemas.microsoft.com/office/drawing/2014/main" id="{82163718-AF0F-4082-9A81-ED34E7ACC305}"/>
                </a:ext>
              </a:extLst>
            </p:cNvPr>
            <p:cNvSpPr txBox="1"/>
            <p:nvPr/>
          </p:nvSpPr>
          <p:spPr>
            <a:xfrm>
              <a:off x="886413" y="5744391"/>
              <a:ext cx="3892598" cy="1675143"/>
            </a:xfrm>
            <a:prstGeom prst="rect">
              <a:avLst/>
            </a:prstGeom>
            <a:noFill/>
            <a:ln>
              <a:noFill/>
            </a:ln>
          </p:spPr>
          <p:txBody>
            <a:bodyPr spcFirstLastPara="1" wrap="square" lIns="23999" tIns="11996" rIns="23999" bIns="11996" anchor="t" anchorCtr="0">
              <a:spAutoFit/>
            </a:bodyPr>
            <a:lstStyle/>
            <a:p>
              <a:pPr algn="ctr">
                <a:lnSpc>
                  <a:spcPct val="150000"/>
                </a:lnSpc>
              </a:pPr>
              <a:r>
                <a:rPr lang="en-US" sz="900">
                  <a:solidFill>
                    <a:schemeClr val="dk1"/>
                  </a:solidFill>
                  <a:latin typeface="UTM Avo" panose="02040603050506020204" pitchFamily="18" charset="0"/>
                </a:rPr>
                <a:t>Ôn lại kiến thức đã học</a:t>
              </a:r>
              <a:endParaRPr sz="900">
                <a:solidFill>
                  <a:schemeClr val="dk1"/>
                </a:solidFill>
                <a:latin typeface="UTM Avo" panose="02040603050506020204" pitchFamily="18" charset="0"/>
              </a:endParaRPr>
            </a:p>
          </p:txBody>
        </p:sp>
      </p:grpSp>
      <p:grpSp>
        <p:nvGrpSpPr>
          <p:cNvPr id="14" name="Google Shape;528;p25">
            <a:extLst>
              <a:ext uri="{FF2B5EF4-FFF2-40B4-BE49-F238E27FC236}">
                <a16:creationId xmlns:a16="http://schemas.microsoft.com/office/drawing/2014/main" id="{D624DA7E-EDBC-4389-8364-50692F3490DB}"/>
              </a:ext>
            </a:extLst>
          </p:cNvPr>
          <p:cNvGrpSpPr/>
          <p:nvPr/>
        </p:nvGrpSpPr>
        <p:grpSpPr>
          <a:xfrm>
            <a:off x="1211010" y="958851"/>
            <a:ext cx="1188771" cy="1254115"/>
            <a:chOff x="5048924" y="3870894"/>
            <a:chExt cx="4528653" cy="4777582"/>
          </a:xfrm>
        </p:grpSpPr>
        <p:pic>
          <p:nvPicPr>
            <p:cNvPr id="15" name="Google Shape;529;p25">
              <a:extLst>
                <a:ext uri="{FF2B5EF4-FFF2-40B4-BE49-F238E27FC236}">
                  <a16:creationId xmlns:a16="http://schemas.microsoft.com/office/drawing/2014/main" id="{B028AFB0-D805-4E59-8C7B-FB05265F91C9}"/>
                </a:ext>
              </a:extLst>
            </p:cNvPr>
            <p:cNvPicPr preferRelativeResize="0"/>
            <p:nvPr/>
          </p:nvPicPr>
          <p:blipFill rotWithShape="1">
            <a:blip r:embed="rId11">
              <a:alphaModFix/>
            </a:blip>
            <a:srcRect/>
            <a:stretch/>
          </p:blipFill>
          <p:spPr>
            <a:xfrm>
              <a:off x="5048924" y="4099408"/>
              <a:ext cx="4375563" cy="4549068"/>
            </a:xfrm>
            <a:prstGeom prst="rect">
              <a:avLst/>
            </a:prstGeom>
            <a:noFill/>
            <a:ln>
              <a:noFill/>
            </a:ln>
          </p:spPr>
        </p:pic>
        <p:pic>
          <p:nvPicPr>
            <p:cNvPr id="16" name="Google Shape;530;p25">
              <a:extLst>
                <a:ext uri="{FF2B5EF4-FFF2-40B4-BE49-F238E27FC236}">
                  <a16:creationId xmlns:a16="http://schemas.microsoft.com/office/drawing/2014/main" id="{D7C2425A-3508-4F8F-9D03-0CF4327966FE}"/>
                </a:ext>
              </a:extLst>
            </p:cNvPr>
            <p:cNvPicPr preferRelativeResize="0"/>
            <p:nvPr/>
          </p:nvPicPr>
          <p:blipFill rotWithShape="1">
            <a:blip r:embed="rId12">
              <a:alphaModFix/>
            </a:blip>
            <a:srcRect/>
            <a:stretch/>
          </p:blipFill>
          <p:spPr>
            <a:xfrm rot="-205503">
              <a:off x="7313396" y="3870894"/>
              <a:ext cx="553451" cy="744250"/>
            </a:xfrm>
            <a:prstGeom prst="rect">
              <a:avLst/>
            </a:prstGeom>
            <a:noFill/>
            <a:ln>
              <a:noFill/>
            </a:ln>
          </p:spPr>
        </p:pic>
        <p:sp>
          <p:nvSpPr>
            <p:cNvPr id="17" name="Google Shape;531;p25">
              <a:extLst>
                <a:ext uri="{FF2B5EF4-FFF2-40B4-BE49-F238E27FC236}">
                  <a16:creationId xmlns:a16="http://schemas.microsoft.com/office/drawing/2014/main" id="{B4470ED4-F404-489F-A228-89F0E29360D0}"/>
                </a:ext>
              </a:extLst>
            </p:cNvPr>
            <p:cNvSpPr txBox="1"/>
            <p:nvPr/>
          </p:nvSpPr>
          <p:spPr>
            <a:xfrm>
              <a:off x="5202018" y="5502125"/>
              <a:ext cx="4375559" cy="2613128"/>
            </a:xfrm>
            <a:prstGeom prst="rect">
              <a:avLst/>
            </a:prstGeom>
            <a:noFill/>
            <a:ln>
              <a:noFill/>
            </a:ln>
          </p:spPr>
          <p:txBody>
            <a:bodyPr spcFirstLastPara="1" wrap="square" lIns="23999" tIns="11996" rIns="23999" bIns="11996" anchor="t" anchorCtr="0">
              <a:spAutoFit/>
            </a:bodyPr>
            <a:lstStyle/>
            <a:p>
              <a:pPr algn="ctr">
                <a:lnSpc>
                  <a:spcPct val="150000"/>
                </a:lnSpc>
              </a:pPr>
              <a:r>
                <a:rPr lang="en-US" sz="900">
                  <a:solidFill>
                    <a:schemeClr val="dk1"/>
                  </a:solidFill>
                  <a:latin typeface="UTM Avo" panose="02040603050506020204" pitchFamily="18" charset="0"/>
                </a:rPr>
                <a:t>Hoàn thành bài tập</a:t>
              </a:r>
              <a:endParaRPr sz="900">
                <a:solidFill>
                  <a:schemeClr val="dk1"/>
                </a:solidFill>
                <a:latin typeface="UTM Avo" panose="02040603050506020204" pitchFamily="18" charset="0"/>
              </a:endParaRPr>
            </a:p>
            <a:p>
              <a:pPr algn="ctr">
                <a:lnSpc>
                  <a:spcPct val="150000"/>
                </a:lnSpc>
                <a:spcBef>
                  <a:spcPts val="263"/>
                </a:spcBef>
              </a:pPr>
              <a:r>
                <a:rPr lang="en-US" sz="900" b="1" i="1">
                  <a:solidFill>
                    <a:schemeClr val="dk1"/>
                  </a:solidFill>
                  <a:latin typeface="UTM Avo" panose="02040603050506020204" pitchFamily="18" charset="0"/>
                </a:rPr>
                <a:t>Câu hỏi tự kiểm tra</a:t>
              </a:r>
              <a:r>
                <a:rPr lang="en-US" sz="900">
                  <a:solidFill>
                    <a:schemeClr val="dk1"/>
                  </a:solidFill>
                  <a:latin typeface="UTM Avo" panose="02040603050506020204" pitchFamily="18" charset="0"/>
                </a:rPr>
                <a:t> – SGK tr.10</a:t>
              </a:r>
              <a:endParaRPr sz="900">
                <a:solidFill>
                  <a:schemeClr val="dk1"/>
                </a:solidFill>
                <a:latin typeface="UTM Avo" panose="02040603050506020204" pitchFamily="18" charset="0"/>
              </a:endParaRPr>
            </a:p>
          </p:txBody>
        </p:sp>
      </p:grpSp>
      <p:grpSp>
        <p:nvGrpSpPr>
          <p:cNvPr id="18" name="Google Shape;532;p25">
            <a:extLst>
              <a:ext uri="{FF2B5EF4-FFF2-40B4-BE49-F238E27FC236}">
                <a16:creationId xmlns:a16="http://schemas.microsoft.com/office/drawing/2014/main" id="{F30DF000-2BDE-471C-8C72-15BB17D8B733}"/>
              </a:ext>
            </a:extLst>
          </p:cNvPr>
          <p:cNvGrpSpPr/>
          <p:nvPr/>
        </p:nvGrpSpPr>
        <p:grpSpPr>
          <a:xfrm>
            <a:off x="2400300" y="965836"/>
            <a:ext cx="1126742" cy="1257654"/>
            <a:chOff x="667444" y="3831058"/>
            <a:chExt cx="4292350" cy="4791063"/>
          </a:xfrm>
        </p:grpSpPr>
        <p:pic>
          <p:nvPicPr>
            <p:cNvPr id="19" name="Google Shape;533;p25">
              <a:extLst>
                <a:ext uri="{FF2B5EF4-FFF2-40B4-BE49-F238E27FC236}">
                  <a16:creationId xmlns:a16="http://schemas.microsoft.com/office/drawing/2014/main" id="{89D2D7D4-2074-4394-8A74-93C0D14E7B68}"/>
                </a:ext>
              </a:extLst>
            </p:cNvPr>
            <p:cNvPicPr preferRelativeResize="0"/>
            <p:nvPr/>
          </p:nvPicPr>
          <p:blipFill rotWithShape="1">
            <a:blip r:embed="rId11">
              <a:alphaModFix/>
            </a:blip>
            <a:srcRect/>
            <a:stretch/>
          </p:blipFill>
          <p:spPr>
            <a:xfrm>
              <a:off x="667444" y="4002175"/>
              <a:ext cx="4292350" cy="4619946"/>
            </a:xfrm>
            <a:prstGeom prst="rect">
              <a:avLst/>
            </a:prstGeom>
            <a:noFill/>
            <a:ln>
              <a:noFill/>
            </a:ln>
          </p:spPr>
        </p:pic>
        <p:pic>
          <p:nvPicPr>
            <p:cNvPr id="20" name="Google Shape;534;p25">
              <a:extLst>
                <a:ext uri="{FF2B5EF4-FFF2-40B4-BE49-F238E27FC236}">
                  <a16:creationId xmlns:a16="http://schemas.microsoft.com/office/drawing/2014/main" id="{2FDD02D7-F7CD-4FA4-BFC8-32A213B4B34C}"/>
                </a:ext>
              </a:extLst>
            </p:cNvPr>
            <p:cNvPicPr preferRelativeResize="0"/>
            <p:nvPr/>
          </p:nvPicPr>
          <p:blipFill rotWithShape="1">
            <a:blip r:embed="rId12">
              <a:alphaModFix/>
            </a:blip>
            <a:srcRect/>
            <a:stretch/>
          </p:blipFill>
          <p:spPr>
            <a:xfrm rot="355925">
              <a:off x="2876424" y="3831058"/>
              <a:ext cx="553451" cy="744250"/>
            </a:xfrm>
            <a:prstGeom prst="rect">
              <a:avLst/>
            </a:prstGeom>
            <a:noFill/>
            <a:ln>
              <a:noFill/>
            </a:ln>
          </p:spPr>
        </p:pic>
        <p:sp>
          <p:nvSpPr>
            <p:cNvPr id="21" name="Google Shape;535;p25">
              <a:extLst>
                <a:ext uri="{FF2B5EF4-FFF2-40B4-BE49-F238E27FC236}">
                  <a16:creationId xmlns:a16="http://schemas.microsoft.com/office/drawing/2014/main" id="{283A694B-BB3A-4348-925B-5CDC5B98DF13}"/>
                </a:ext>
              </a:extLst>
            </p:cNvPr>
            <p:cNvSpPr txBox="1"/>
            <p:nvPr/>
          </p:nvSpPr>
          <p:spPr>
            <a:xfrm>
              <a:off x="678214" y="5907614"/>
              <a:ext cx="4243481" cy="1675143"/>
            </a:xfrm>
            <a:prstGeom prst="rect">
              <a:avLst/>
            </a:prstGeom>
            <a:noFill/>
            <a:ln>
              <a:noFill/>
            </a:ln>
          </p:spPr>
          <p:txBody>
            <a:bodyPr spcFirstLastPara="1" wrap="square" lIns="23999" tIns="11996" rIns="23999" bIns="11996" anchor="t" anchorCtr="0">
              <a:spAutoFit/>
            </a:bodyPr>
            <a:lstStyle/>
            <a:p>
              <a:pPr algn="ctr">
                <a:lnSpc>
                  <a:spcPct val="150000"/>
                </a:lnSpc>
              </a:pPr>
              <a:r>
                <a:rPr lang="en-US" sz="900">
                  <a:solidFill>
                    <a:schemeClr val="dk1"/>
                  </a:solidFill>
                  <a:latin typeface="UTM Avo" panose="02040603050506020204" pitchFamily="18" charset="0"/>
                </a:rPr>
                <a:t>Đọc </a:t>
              </a:r>
              <a:r>
                <a:rPr lang="en-US" sz="900" b="1" i="1">
                  <a:solidFill>
                    <a:schemeClr val="dk1"/>
                  </a:solidFill>
                  <a:latin typeface="UTM Avo" panose="02040603050506020204" pitchFamily="18" charset="0"/>
                </a:rPr>
                <a:t>Bài đọc thêm </a:t>
              </a:r>
              <a:r>
                <a:rPr lang="en-US" sz="900">
                  <a:solidFill>
                    <a:schemeClr val="dk1"/>
                  </a:solidFill>
                  <a:latin typeface="UTM Avo" panose="02040603050506020204" pitchFamily="18" charset="0"/>
                </a:rPr>
                <a:t>– SGK tr.10</a:t>
              </a:r>
              <a:endParaRPr sz="900">
                <a:solidFill>
                  <a:schemeClr val="dk1"/>
                </a:solidFill>
                <a:latin typeface="UTM Avo" panose="02040603050506020204" pitchFamily="18" charset="0"/>
              </a:endParaRPr>
            </a:p>
          </p:txBody>
        </p:sp>
      </p:grpSp>
      <p:grpSp>
        <p:nvGrpSpPr>
          <p:cNvPr id="22" name="Google Shape;536;p25">
            <a:extLst>
              <a:ext uri="{FF2B5EF4-FFF2-40B4-BE49-F238E27FC236}">
                <a16:creationId xmlns:a16="http://schemas.microsoft.com/office/drawing/2014/main" id="{487CBDE5-7A4F-4E1A-97BF-AC1943DF88BE}"/>
              </a:ext>
            </a:extLst>
          </p:cNvPr>
          <p:cNvGrpSpPr/>
          <p:nvPr/>
        </p:nvGrpSpPr>
        <p:grpSpPr>
          <a:xfrm>
            <a:off x="3567746" y="958851"/>
            <a:ext cx="1109455" cy="1254115"/>
            <a:chOff x="5197991" y="3870894"/>
            <a:chExt cx="4226497" cy="4777582"/>
          </a:xfrm>
        </p:grpSpPr>
        <p:pic>
          <p:nvPicPr>
            <p:cNvPr id="23" name="Google Shape;537;p25">
              <a:extLst>
                <a:ext uri="{FF2B5EF4-FFF2-40B4-BE49-F238E27FC236}">
                  <a16:creationId xmlns:a16="http://schemas.microsoft.com/office/drawing/2014/main" id="{0F897DC8-D6DF-4610-82E3-18F3359CBA21}"/>
                </a:ext>
              </a:extLst>
            </p:cNvPr>
            <p:cNvPicPr preferRelativeResize="0"/>
            <p:nvPr/>
          </p:nvPicPr>
          <p:blipFill rotWithShape="1">
            <a:blip r:embed="rId11">
              <a:alphaModFix/>
            </a:blip>
            <a:srcRect/>
            <a:stretch/>
          </p:blipFill>
          <p:spPr>
            <a:xfrm>
              <a:off x="5197991" y="4099409"/>
              <a:ext cx="4226497" cy="4549067"/>
            </a:xfrm>
            <a:prstGeom prst="rect">
              <a:avLst/>
            </a:prstGeom>
            <a:noFill/>
            <a:ln>
              <a:noFill/>
            </a:ln>
          </p:spPr>
        </p:pic>
        <p:pic>
          <p:nvPicPr>
            <p:cNvPr id="24" name="Google Shape;538;p25">
              <a:extLst>
                <a:ext uri="{FF2B5EF4-FFF2-40B4-BE49-F238E27FC236}">
                  <a16:creationId xmlns:a16="http://schemas.microsoft.com/office/drawing/2014/main" id="{EA7C71AF-F33D-4B98-96B9-270E357DB9DC}"/>
                </a:ext>
              </a:extLst>
            </p:cNvPr>
            <p:cNvPicPr preferRelativeResize="0"/>
            <p:nvPr/>
          </p:nvPicPr>
          <p:blipFill rotWithShape="1">
            <a:blip r:embed="rId12">
              <a:alphaModFix/>
            </a:blip>
            <a:srcRect/>
            <a:stretch/>
          </p:blipFill>
          <p:spPr>
            <a:xfrm rot="-205503">
              <a:off x="7313396" y="3870894"/>
              <a:ext cx="553451" cy="744250"/>
            </a:xfrm>
            <a:prstGeom prst="rect">
              <a:avLst/>
            </a:prstGeom>
            <a:noFill/>
            <a:ln>
              <a:noFill/>
            </a:ln>
          </p:spPr>
        </p:pic>
        <p:sp>
          <p:nvSpPr>
            <p:cNvPr id="25" name="Google Shape;539;p25">
              <a:extLst>
                <a:ext uri="{FF2B5EF4-FFF2-40B4-BE49-F238E27FC236}">
                  <a16:creationId xmlns:a16="http://schemas.microsoft.com/office/drawing/2014/main" id="{B6A8771E-6691-45D9-88CC-BF5611443B3F}"/>
                </a:ext>
              </a:extLst>
            </p:cNvPr>
            <p:cNvSpPr txBox="1"/>
            <p:nvPr/>
          </p:nvSpPr>
          <p:spPr>
            <a:xfrm>
              <a:off x="5316517" y="5145710"/>
              <a:ext cx="4045442" cy="3257993"/>
            </a:xfrm>
            <a:prstGeom prst="rect">
              <a:avLst/>
            </a:prstGeom>
            <a:noFill/>
            <a:ln>
              <a:noFill/>
            </a:ln>
          </p:spPr>
          <p:txBody>
            <a:bodyPr spcFirstLastPara="1" wrap="square" lIns="23999" tIns="11996" rIns="23999" bIns="11996" anchor="t" anchorCtr="0">
              <a:spAutoFit/>
            </a:bodyPr>
            <a:lstStyle/>
            <a:p>
              <a:pPr algn="ctr">
                <a:lnSpc>
                  <a:spcPct val="150000"/>
                </a:lnSpc>
              </a:pPr>
              <a:r>
                <a:rPr lang="en-US" sz="900">
                  <a:solidFill>
                    <a:schemeClr val="dk1"/>
                  </a:solidFill>
                  <a:latin typeface="UTM Avo" panose="02040603050506020204" pitchFamily="18" charset="0"/>
                </a:rPr>
                <a:t>Đọc và tìm hiểu </a:t>
              </a:r>
              <a:r>
                <a:rPr lang="en-US" sz="900" b="1">
                  <a:solidFill>
                    <a:schemeClr val="dk1"/>
                  </a:solidFill>
                  <a:latin typeface="UTM Avo" panose="02040603050506020204" pitchFamily="18" charset="0"/>
                </a:rPr>
                <a:t>Bài 3: Thực hành với các thiết bị vào – ra</a:t>
              </a:r>
              <a:endParaRPr sz="900" b="1">
                <a:solidFill>
                  <a:schemeClr val="dk1"/>
                </a:solidFill>
                <a:latin typeface="UTM Avo" panose="02040603050506020204" pitchFamily="18" charset="0"/>
              </a:endParaRPr>
            </a:p>
          </p:txBody>
        </p:sp>
      </p:grpSp>
    </p:spTree>
    <p:custDataLst>
      <p:tags r:id="rId1"/>
    </p:custDataLst>
    <p:extLst>
      <p:ext uri="{BB962C8B-B14F-4D97-AF65-F5344CB8AC3E}">
        <p14:creationId xmlns:p14="http://schemas.microsoft.com/office/powerpoint/2010/main" val="4182433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pic>
        <p:nvPicPr>
          <p:cNvPr id="4" name="Google Shape;101;p2">
            <a:extLst>
              <a:ext uri="{FF2B5EF4-FFF2-40B4-BE49-F238E27FC236}">
                <a16:creationId xmlns:a16="http://schemas.microsoft.com/office/drawing/2014/main" id="{97300E16-1308-47C3-ABAB-15D7B5EB967B}"/>
              </a:ext>
            </a:extLst>
          </p:cNvPr>
          <p:cNvPicPr preferRelativeResize="0"/>
          <p:nvPr/>
        </p:nvPicPr>
        <p:blipFill rotWithShape="1">
          <a:blip r:embed="rId5">
            <a:alphaModFix/>
          </a:blip>
          <a:srcRect t="49911" r="20505"/>
          <a:stretch/>
        </p:blipFill>
        <p:spPr>
          <a:xfrm rot="10800000">
            <a:off x="0" y="2289018"/>
            <a:ext cx="962565" cy="411320"/>
          </a:xfrm>
          <a:prstGeom prst="rect">
            <a:avLst/>
          </a:prstGeom>
          <a:noFill/>
          <a:ln>
            <a:noFill/>
          </a:ln>
        </p:spPr>
      </p:pic>
      <p:pic>
        <p:nvPicPr>
          <p:cNvPr id="5" name="Google Shape;102;p2">
            <a:extLst>
              <a:ext uri="{FF2B5EF4-FFF2-40B4-BE49-F238E27FC236}">
                <a16:creationId xmlns:a16="http://schemas.microsoft.com/office/drawing/2014/main" id="{74F29D43-5D97-430F-BAB2-6E058C0E8187}"/>
              </a:ext>
            </a:extLst>
          </p:cNvPr>
          <p:cNvPicPr preferRelativeResize="0"/>
          <p:nvPr/>
        </p:nvPicPr>
        <p:blipFill rotWithShape="1">
          <a:blip r:embed="rId6">
            <a:alphaModFix/>
          </a:blip>
          <a:srcRect/>
          <a:stretch/>
        </p:blipFill>
        <p:spPr>
          <a:xfrm>
            <a:off x="125829" y="930584"/>
            <a:ext cx="1673472" cy="1769754"/>
          </a:xfrm>
          <a:prstGeom prst="rect">
            <a:avLst/>
          </a:prstGeom>
          <a:noFill/>
          <a:ln>
            <a:noFill/>
          </a:ln>
        </p:spPr>
      </p:pic>
      <p:sp>
        <p:nvSpPr>
          <p:cNvPr id="6" name="Google Shape;103;p2">
            <a:extLst>
              <a:ext uri="{FF2B5EF4-FFF2-40B4-BE49-F238E27FC236}">
                <a16:creationId xmlns:a16="http://schemas.microsoft.com/office/drawing/2014/main" id="{2875E7C1-E7A2-4E33-8A29-B9D1125051D4}"/>
              </a:ext>
            </a:extLst>
          </p:cNvPr>
          <p:cNvSpPr/>
          <p:nvPr/>
        </p:nvSpPr>
        <p:spPr>
          <a:xfrm>
            <a:off x="1880235" y="637105"/>
            <a:ext cx="2657005" cy="693062"/>
          </a:xfrm>
          <a:prstGeom prst="wedgeRoundRectCallout">
            <a:avLst>
              <a:gd name="adj1" fmla="val -64426"/>
              <a:gd name="adj2" fmla="val 8173"/>
              <a:gd name="adj3" fmla="val 16667"/>
            </a:avLst>
          </a:prstGeom>
          <a:solidFill>
            <a:srgbClr val="FFE4AF"/>
          </a:solidFill>
          <a:ln>
            <a:noFill/>
          </a:ln>
        </p:spPr>
        <p:txBody>
          <a:bodyPr spcFirstLastPara="1" wrap="square" lIns="23999" tIns="11996" rIns="23999" bIns="11996" anchor="ctr" anchorCtr="0">
            <a:noAutofit/>
          </a:bodyPr>
          <a:lstStyle/>
          <a:p>
            <a:pPr algn="ctr">
              <a:lnSpc>
                <a:spcPct val="150000"/>
              </a:lnSpc>
            </a:pPr>
            <a:r>
              <a:rPr lang="en-US" sz="1000">
                <a:solidFill>
                  <a:schemeClr val="dk1"/>
                </a:solidFill>
                <a:latin typeface="+mn-lt"/>
              </a:rPr>
              <a:t>Ổ đĩa cứng có phải là thiết bị vào – ra hay không?</a:t>
            </a:r>
            <a:endParaRPr sz="1000">
              <a:latin typeface="+mn-lt"/>
            </a:endParaRPr>
          </a:p>
        </p:txBody>
      </p:sp>
      <p:sp>
        <p:nvSpPr>
          <p:cNvPr id="7" name="Google Shape;104;p2">
            <a:extLst>
              <a:ext uri="{FF2B5EF4-FFF2-40B4-BE49-F238E27FC236}">
                <a16:creationId xmlns:a16="http://schemas.microsoft.com/office/drawing/2014/main" id="{B00352C3-2220-4F42-AFAF-96E4ED7E0232}"/>
              </a:ext>
            </a:extLst>
          </p:cNvPr>
          <p:cNvSpPr/>
          <p:nvPr/>
        </p:nvSpPr>
        <p:spPr>
          <a:xfrm>
            <a:off x="1771002" y="1414543"/>
            <a:ext cx="2875469" cy="1134448"/>
          </a:xfrm>
          <a:prstGeom prst="roundRect">
            <a:avLst>
              <a:gd name="adj" fmla="val 16667"/>
            </a:avLst>
          </a:prstGeom>
          <a:solidFill>
            <a:srgbClr val="FFCDAB"/>
          </a:solidFill>
          <a:ln>
            <a:noFill/>
          </a:ln>
        </p:spPr>
        <p:txBody>
          <a:bodyPr spcFirstLastPara="1" wrap="square" lIns="23999" tIns="11996" rIns="23999" bIns="11996" anchor="ctr" anchorCtr="0">
            <a:noAutofit/>
          </a:bodyPr>
          <a:lstStyle/>
          <a:p>
            <a:pPr algn="just">
              <a:lnSpc>
                <a:spcPct val="150000"/>
              </a:lnSpc>
            </a:pPr>
            <a:r>
              <a:rPr lang="en-US" sz="1000">
                <a:solidFill>
                  <a:schemeClr val="dk1"/>
                </a:solidFill>
                <a:latin typeface="+mn-lt"/>
                <a:ea typeface="Calibri"/>
                <a:cs typeface="Calibri"/>
                <a:sym typeface="Calibri"/>
              </a:rPr>
              <a:t>Ổ đĩa cứng không phải là thiết bị vào – ra, nó là thiết bị lưu trữ. Ổ đĩa cứng cũng không phải là thiết bị ngoại vi mặc dù các thiết bị lưu trữ khác nói chung là thiết bị ngoại vi.</a:t>
            </a:r>
            <a:endParaRPr sz="1000">
              <a:solidFill>
                <a:schemeClr val="dk1"/>
              </a:solidFill>
              <a:latin typeface="+mn-lt"/>
              <a:ea typeface="Calibri"/>
              <a:cs typeface="Calibri"/>
              <a:sym typeface="Calibri"/>
            </a:endParaRPr>
          </a:p>
        </p:txBody>
      </p:sp>
    </p:spTree>
    <p:custDataLst>
      <p:tags r:id="rId1"/>
    </p:custDataLst>
    <p:extLst>
      <p:ext uri="{BB962C8B-B14F-4D97-AF65-F5344CB8AC3E}">
        <p14:creationId xmlns:p14="http://schemas.microsoft.com/office/powerpoint/2010/main" val="264576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843B6E-C6CF-F98D-3ED2-341A276AA929}"/>
              </a:ext>
            </a:extLst>
          </p:cNvPr>
          <p:cNvSpPr/>
          <p:nvPr/>
        </p:nvSpPr>
        <p:spPr>
          <a:xfrm>
            <a:off x="1880321" y="1411665"/>
            <a:ext cx="1159411" cy="116489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7"/>
          </a:p>
        </p:txBody>
      </p:sp>
      <p:sp>
        <p:nvSpPr>
          <p:cNvPr id="4" name="TextBox 3">
            <a:extLst>
              <a:ext uri="{FF2B5EF4-FFF2-40B4-BE49-F238E27FC236}">
                <a16:creationId xmlns:a16="http://schemas.microsoft.com/office/drawing/2014/main" id="{77F1CF8E-2EFE-2CA1-8F9C-C3DD2F9E5ADF}"/>
              </a:ext>
            </a:extLst>
          </p:cNvPr>
          <p:cNvSpPr txBox="1"/>
          <p:nvPr/>
        </p:nvSpPr>
        <p:spPr>
          <a:xfrm>
            <a:off x="181954" y="359392"/>
            <a:ext cx="4475789" cy="430374"/>
          </a:xfrm>
          <a:prstGeom prst="rect">
            <a:avLst/>
          </a:prstGeom>
          <a:noFill/>
        </p:spPr>
        <p:txBody>
          <a:bodyPr wrap="square" rtlCol="0">
            <a:spAutoFit/>
          </a:bodyPr>
          <a:lstStyle/>
          <a:p>
            <a:pPr algn="ctr">
              <a:lnSpc>
                <a:spcPct val="150000"/>
              </a:lnSpc>
            </a:pPr>
            <a:r>
              <a:rPr lang="en-US" sz="788" b="1">
                <a:solidFill>
                  <a:schemeClr val="dk1">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788">
                <a:solidFill>
                  <a:schemeClr val="dk1">
                    <a:lumMod val="50000"/>
                  </a:schemeClr>
                </a:solidFill>
                <a:latin typeface="UTM Avo" panose="02040603050506020204" pitchFamily="18" charset="0"/>
              </a:rPr>
              <a:t>theo đường link:  </a:t>
            </a:r>
          </a:p>
        </p:txBody>
      </p:sp>
      <p:sp>
        <p:nvSpPr>
          <p:cNvPr id="5" name="TextBox 4">
            <a:extLst>
              <a:ext uri="{FF2B5EF4-FFF2-40B4-BE49-F238E27FC236}">
                <a16:creationId xmlns:a16="http://schemas.microsoft.com/office/drawing/2014/main" id="{E055AB28-D19E-DBE1-7A00-77F9775B10F1}"/>
              </a:ext>
            </a:extLst>
          </p:cNvPr>
          <p:cNvSpPr txBox="1"/>
          <p:nvPr/>
        </p:nvSpPr>
        <p:spPr>
          <a:xfrm>
            <a:off x="1579460" y="937657"/>
            <a:ext cx="1701678" cy="248466"/>
          </a:xfrm>
          <a:prstGeom prst="rect">
            <a:avLst/>
          </a:prstGeom>
          <a:noFill/>
        </p:spPr>
        <p:txBody>
          <a:bodyPr wrap="square" rtlCol="0">
            <a:spAutoFit/>
          </a:bodyPr>
          <a:lstStyle/>
          <a:p>
            <a:pPr algn="ctr">
              <a:lnSpc>
                <a:spcPct val="150000"/>
              </a:lnSpc>
            </a:pPr>
            <a:r>
              <a:rPr lang="en-US" sz="788">
                <a:solidFill>
                  <a:schemeClr val="dk1">
                    <a:lumMod val="50000"/>
                  </a:schemeClr>
                </a:solidFill>
                <a:latin typeface="UTM Avo" panose="02040603050506020204" pitchFamily="18" charset="0"/>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9DF9280A-6B68-BED8-52FB-495176EB34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2236140" y="1122967"/>
            <a:ext cx="414741" cy="2949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A33AFE-8F1E-55DB-D9FE-E5E404897D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31509" y="1465597"/>
            <a:ext cx="1057034" cy="1057034"/>
          </a:xfrm>
          <a:prstGeom prst="roundRect">
            <a:avLst>
              <a:gd name="adj" fmla="val 12957"/>
            </a:avLst>
          </a:prstGeom>
        </p:spPr>
      </p:pic>
      <p:pic>
        <p:nvPicPr>
          <p:cNvPr id="12" name="Picture 11">
            <a:hlinkClick r:id="rId7"/>
            <a:extLst>
              <a:ext uri="{FF2B5EF4-FFF2-40B4-BE49-F238E27FC236}">
                <a16:creationId xmlns:a16="http://schemas.microsoft.com/office/drawing/2014/main" id="{2F19C799-C73C-B923-F19B-97D359DD291A}"/>
              </a:ext>
            </a:extLst>
          </p:cNvPr>
          <p:cNvPicPr>
            <a:picLocks noChangeAspect="1"/>
          </p:cNvPicPr>
          <p:nvPr/>
        </p:nvPicPr>
        <p:blipFill>
          <a:blip r:embed="rId8"/>
          <a:stretch>
            <a:fillRect/>
          </a:stretch>
        </p:blipFill>
        <p:spPr>
          <a:xfrm>
            <a:off x="969590" y="730557"/>
            <a:ext cx="2921418" cy="256855"/>
          </a:xfrm>
          <a:prstGeom prst="rect">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3"/>
                                        </p:tgtEl>
                                        <p:attrNameLst>
                                          <p:attrName>style.color</p:attrName>
                                        </p:attrNameLst>
                                      </p:cBhvr>
                                      <p:by>
                                        <p:hsl h="7200000" s="0" l="0"/>
                                      </p:by>
                                    </p:animClr>
                                    <p:animClr clrSpc="hsl" dir="cw">
                                      <p:cBhvr>
                                        <p:cTn id="7" dur="1000" fill="hold"/>
                                        <p:tgtEl>
                                          <p:spTgt spid="3"/>
                                        </p:tgtEl>
                                        <p:attrNameLst>
                                          <p:attrName>fillcolor</p:attrName>
                                        </p:attrNameLst>
                                      </p:cBhvr>
                                      <p:by>
                                        <p:hsl h="7200000" s="0" l="0"/>
                                      </p:by>
                                    </p:animClr>
                                    <p:animClr clrSpc="hsl" dir="cw">
                                      <p:cBhvr>
                                        <p:cTn id="8" dur="1000" fill="hold"/>
                                        <p:tgtEl>
                                          <p:spTgt spid="3"/>
                                        </p:tgtEl>
                                        <p:attrNameLst>
                                          <p:attrName>stroke.color</p:attrName>
                                        </p:attrNameLst>
                                      </p:cBhvr>
                                      <p:by>
                                        <p:hsl h="7200000" s="0" l="0"/>
                                      </p:by>
                                    </p:animClr>
                                    <p:set>
                                      <p:cBhvr>
                                        <p:cTn id="9"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AA153B0-4320-4BB0-B4A3-2EE49EA3D1F0}"/>
              </a:ext>
            </a:extLst>
          </p:cNvPr>
          <p:cNvPicPr>
            <a:picLocks noChangeAspect="1"/>
          </p:cNvPicPr>
          <p:nvPr/>
        </p:nvPicPr>
        <p:blipFill>
          <a:blip r:embed="rId5"/>
          <a:stretch>
            <a:fillRect/>
          </a:stretch>
        </p:blipFill>
        <p:spPr>
          <a:xfrm>
            <a:off x="1772301" y="1187335"/>
            <a:ext cx="1255998" cy="694881"/>
          </a:xfrm>
          <a:prstGeom prst="rect">
            <a:avLst/>
          </a:prstGeom>
        </p:spPr>
      </p:pic>
    </p:spTree>
    <p:custDataLst>
      <p:tags r:id="rId1"/>
    </p:custDataLst>
    <p:extLst>
      <p:ext uri="{BB962C8B-B14F-4D97-AF65-F5344CB8AC3E}">
        <p14:creationId xmlns:p14="http://schemas.microsoft.com/office/powerpoint/2010/main" val="32665784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Google Shape;153;p5">
            <a:extLst>
              <a:ext uri="{FF2B5EF4-FFF2-40B4-BE49-F238E27FC236}">
                <a16:creationId xmlns:a16="http://schemas.microsoft.com/office/drawing/2014/main" id="{5D6DFB18-B2E7-4645-83D3-268A4781EAB7}"/>
              </a:ext>
            </a:extLst>
          </p:cNvPr>
          <p:cNvSpPr txBox="1"/>
          <p:nvPr/>
        </p:nvSpPr>
        <p:spPr>
          <a:xfrm>
            <a:off x="1153809" y="329221"/>
            <a:ext cx="2908097" cy="284373"/>
          </a:xfrm>
          <a:prstGeom prst="rect">
            <a:avLst/>
          </a:prstGeom>
          <a:noFill/>
          <a:ln>
            <a:noFill/>
          </a:ln>
        </p:spPr>
        <p:txBody>
          <a:bodyPr spcFirstLastPara="1" wrap="square" lIns="0" tIns="0" rIns="0" bIns="0" anchor="t" anchorCtr="0">
            <a:spAutoFit/>
          </a:bodyPr>
          <a:lstStyle/>
          <a:p>
            <a:pPr algn="ctr">
              <a:lnSpc>
                <a:spcPct val="168000"/>
              </a:lnSpc>
            </a:pPr>
            <a:r>
              <a:rPr lang="en-US" sz="1100" b="1">
                <a:solidFill>
                  <a:schemeClr val="dk1"/>
                </a:solidFill>
                <a:latin typeface="+mn-lt"/>
              </a:rPr>
              <a:t>1. Khái niệm thiết bị vào – ra</a:t>
            </a:r>
            <a:endParaRPr sz="1100">
              <a:solidFill>
                <a:schemeClr val="dk1"/>
              </a:solidFill>
              <a:latin typeface="+mn-lt"/>
            </a:endParaRPr>
          </a:p>
        </p:txBody>
      </p:sp>
      <p:pic>
        <p:nvPicPr>
          <p:cNvPr id="11" name="Google Shape;154;p5">
            <a:extLst>
              <a:ext uri="{FF2B5EF4-FFF2-40B4-BE49-F238E27FC236}">
                <a16:creationId xmlns:a16="http://schemas.microsoft.com/office/drawing/2014/main" id="{24766D6A-3733-4D46-9BE5-D5CD07B6FB4A}"/>
              </a:ext>
            </a:extLst>
          </p:cNvPr>
          <p:cNvPicPr preferRelativeResize="0"/>
          <p:nvPr/>
        </p:nvPicPr>
        <p:blipFill rotWithShape="1">
          <a:blip r:embed="rId4">
            <a:alphaModFix/>
          </a:blip>
          <a:srcRect/>
          <a:stretch/>
        </p:blipFill>
        <p:spPr>
          <a:xfrm>
            <a:off x="56645" y="453670"/>
            <a:ext cx="155770" cy="195601"/>
          </a:xfrm>
          <a:prstGeom prst="rect">
            <a:avLst/>
          </a:prstGeom>
          <a:noFill/>
          <a:ln>
            <a:noFill/>
          </a:ln>
        </p:spPr>
      </p:pic>
      <p:pic>
        <p:nvPicPr>
          <p:cNvPr id="12" name="Google Shape;155;p5">
            <a:extLst>
              <a:ext uri="{FF2B5EF4-FFF2-40B4-BE49-F238E27FC236}">
                <a16:creationId xmlns:a16="http://schemas.microsoft.com/office/drawing/2014/main" id="{C15F1525-6ED0-4831-A926-84D32A77BFEA}"/>
              </a:ext>
            </a:extLst>
          </p:cNvPr>
          <p:cNvPicPr preferRelativeResize="0"/>
          <p:nvPr/>
        </p:nvPicPr>
        <p:blipFill rotWithShape="1">
          <a:blip r:embed="rId5">
            <a:alphaModFix/>
          </a:blip>
          <a:srcRect/>
          <a:stretch/>
        </p:blipFill>
        <p:spPr>
          <a:xfrm rot="-9076360">
            <a:off x="89269" y="799222"/>
            <a:ext cx="230549" cy="180116"/>
          </a:xfrm>
          <a:prstGeom prst="rect">
            <a:avLst/>
          </a:prstGeom>
          <a:noFill/>
          <a:ln>
            <a:noFill/>
          </a:ln>
        </p:spPr>
      </p:pic>
      <p:sp>
        <p:nvSpPr>
          <p:cNvPr id="13" name="Google Shape;156;p5">
            <a:extLst>
              <a:ext uri="{FF2B5EF4-FFF2-40B4-BE49-F238E27FC236}">
                <a16:creationId xmlns:a16="http://schemas.microsoft.com/office/drawing/2014/main" id="{1B30B272-F930-4F7F-9169-ED2AE3C841A9}"/>
              </a:ext>
            </a:extLst>
          </p:cNvPr>
          <p:cNvSpPr txBox="1"/>
          <p:nvPr/>
        </p:nvSpPr>
        <p:spPr>
          <a:xfrm>
            <a:off x="461567" y="728185"/>
            <a:ext cx="4101225" cy="1615827"/>
          </a:xfrm>
          <a:prstGeom prst="rect">
            <a:avLst/>
          </a:prstGeom>
          <a:noFill/>
          <a:ln>
            <a:noFill/>
          </a:ln>
        </p:spPr>
        <p:txBody>
          <a:bodyPr spcFirstLastPara="1" wrap="square" lIns="0" tIns="0" rIns="0" bIns="0" anchor="t" anchorCtr="0">
            <a:spAutoFit/>
          </a:bodyPr>
          <a:lstStyle/>
          <a:p>
            <a:pPr algn="just">
              <a:lnSpc>
                <a:spcPct val="150000"/>
              </a:lnSpc>
            </a:pPr>
            <a:r>
              <a:rPr lang="en-US" sz="1000" b="1" i="1">
                <a:solidFill>
                  <a:srgbClr val="FF0000"/>
                </a:solidFill>
                <a:latin typeface="+mn-lt"/>
              </a:rPr>
              <a:t>Dựa vào những thông tin đã tìm hiểu, em hãy kể tên những thiết bị có thể:</a:t>
            </a:r>
            <a:endParaRPr sz="1000">
              <a:solidFill>
                <a:schemeClr val="dk1"/>
              </a:solidFill>
              <a:latin typeface="+mn-lt"/>
            </a:endParaRPr>
          </a:p>
          <a:p>
            <a:pPr algn="just">
              <a:lnSpc>
                <a:spcPct val="150000"/>
              </a:lnSpc>
              <a:buClr>
                <a:schemeClr val="dk1"/>
              </a:buClr>
              <a:buSzPts val="4400"/>
            </a:pPr>
            <a:r>
              <a:rPr lang="vi-VN" sz="1000">
                <a:solidFill>
                  <a:schemeClr val="dk1"/>
                </a:solidFill>
                <a:latin typeface="+mn-lt"/>
              </a:rPr>
              <a:t>1) </a:t>
            </a:r>
            <a:r>
              <a:rPr lang="en-US" sz="1000">
                <a:solidFill>
                  <a:schemeClr val="dk1"/>
                </a:solidFill>
                <a:latin typeface="+mn-lt"/>
              </a:rPr>
              <a:t>Thu nhận thông tin đưa vào máy tính.</a:t>
            </a:r>
            <a:endParaRPr sz="1000">
              <a:solidFill>
                <a:schemeClr val="dk1"/>
              </a:solidFill>
              <a:latin typeface="+mn-lt"/>
            </a:endParaRPr>
          </a:p>
          <a:p>
            <a:pPr algn="just">
              <a:lnSpc>
                <a:spcPct val="150000"/>
              </a:lnSpc>
            </a:pPr>
            <a:r>
              <a:rPr lang="en-US" sz="1000">
                <a:solidFill>
                  <a:schemeClr val="dk1"/>
                </a:solidFill>
                <a:latin typeface="+mn-lt"/>
              </a:rPr>
              <a:t>2) Xuất thông tin ra khỏi máy tính dưới dạng quen thuộc với</a:t>
            </a:r>
            <a:br>
              <a:rPr lang="en-US" sz="1000">
                <a:solidFill>
                  <a:schemeClr val="dk1"/>
                </a:solidFill>
                <a:latin typeface="+mn-lt"/>
              </a:rPr>
            </a:br>
            <a:r>
              <a:rPr lang="en-US" sz="1000">
                <a:solidFill>
                  <a:schemeClr val="dk1"/>
                </a:solidFill>
                <a:latin typeface="+mn-lt"/>
              </a:rPr>
              <a:t>con người.</a:t>
            </a:r>
            <a:endParaRPr sz="1000">
              <a:solidFill>
                <a:schemeClr val="dk1"/>
              </a:solidFill>
              <a:latin typeface="+mn-lt"/>
            </a:endParaRPr>
          </a:p>
          <a:p>
            <a:pPr algn="just">
              <a:lnSpc>
                <a:spcPct val="150000"/>
              </a:lnSpc>
            </a:pPr>
            <a:r>
              <a:rPr lang="en-US" sz="1000">
                <a:solidFill>
                  <a:schemeClr val="dk1"/>
                </a:solidFill>
                <a:latin typeface="+mn-lt"/>
              </a:rPr>
              <a:t>3) Đọc hay lưu dữ liệu số từ máy tính vào vật lưu trữ hoặc</a:t>
            </a:r>
            <a:br>
              <a:rPr lang="en-US" sz="1000">
                <a:solidFill>
                  <a:schemeClr val="dk1"/>
                </a:solidFill>
                <a:latin typeface="+mn-lt"/>
              </a:rPr>
            </a:br>
            <a:r>
              <a:rPr lang="en-US" sz="1000">
                <a:solidFill>
                  <a:schemeClr val="dk1"/>
                </a:solidFill>
                <a:latin typeface="+mn-lt"/>
              </a:rPr>
              <a:t>gửi lên mạng.</a:t>
            </a:r>
            <a:endParaRPr sz="1000">
              <a:latin typeface="+mn-lt"/>
            </a:endParaRPr>
          </a:p>
        </p:txBody>
      </p:sp>
      <p:pic>
        <p:nvPicPr>
          <p:cNvPr id="14" name="Google Shape;157;p5">
            <a:extLst>
              <a:ext uri="{FF2B5EF4-FFF2-40B4-BE49-F238E27FC236}">
                <a16:creationId xmlns:a16="http://schemas.microsoft.com/office/drawing/2014/main" id="{DC545946-AC63-4396-A22D-518B15EF8A67}"/>
              </a:ext>
            </a:extLst>
          </p:cNvPr>
          <p:cNvPicPr preferRelativeResize="0"/>
          <p:nvPr/>
        </p:nvPicPr>
        <p:blipFill rotWithShape="1">
          <a:blip r:embed="rId6">
            <a:alphaModFix/>
          </a:blip>
          <a:srcRect/>
          <a:stretch/>
        </p:blipFill>
        <p:spPr>
          <a:xfrm>
            <a:off x="4349261" y="248335"/>
            <a:ext cx="427063" cy="489135"/>
          </a:xfrm>
          <a:prstGeom prst="rect">
            <a:avLst/>
          </a:prstGeom>
          <a:noFill/>
          <a:ln>
            <a:noFill/>
          </a:ln>
        </p:spPr>
      </p:pic>
      <p:pic>
        <p:nvPicPr>
          <p:cNvPr id="15" name="Google Shape;158;p5">
            <a:extLst>
              <a:ext uri="{FF2B5EF4-FFF2-40B4-BE49-F238E27FC236}">
                <a16:creationId xmlns:a16="http://schemas.microsoft.com/office/drawing/2014/main" id="{3A484833-D688-4C4E-88B7-26B9488CD1E5}"/>
              </a:ext>
            </a:extLst>
          </p:cNvPr>
          <p:cNvPicPr preferRelativeResize="0"/>
          <p:nvPr/>
        </p:nvPicPr>
        <p:blipFill rotWithShape="1">
          <a:blip r:embed="rId7">
            <a:alphaModFix/>
          </a:blip>
          <a:srcRect/>
          <a:stretch/>
        </p:blipFill>
        <p:spPr>
          <a:xfrm rot="10800000">
            <a:off x="4005261" y="2207436"/>
            <a:ext cx="795339" cy="489134"/>
          </a:xfrm>
          <a:prstGeom prst="rect">
            <a:avLst/>
          </a:prstGeom>
          <a:noFill/>
          <a:ln>
            <a:noFill/>
          </a:ln>
        </p:spPr>
      </p:pic>
      <p:pic>
        <p:nvPicPr>
          <p:cNvPr id="16" name="Google Shape;159;p5">
            <a:extLst>
              <a:ext uri="{FF2B5EF4-FFF2-40B4-BE49-F238E27FC236}">
                <a16:creationId xmlns:a16="http://schemas.microsoft.com/office/drawing/2014/main" id="{A17BA6B1-0314-41A9-94A4-19E1D6CFF72E}"/>
              </a:ext>
            </a:extLst>
          </p:cNvPr>
          <p:cNvPicPr preferRelativeResize="0"/>
          <p:nvPr/>
        </p:nvPicPr>
        <p:blipFill rotWithShape="1">
          <a:blip r:embed="rId8">
            <a:alphaModFix/>
          </a:blip>
          <a:srcRect/>
          <a:stretch/>
        </p:blipFill>
        <p:spPr>
          <a:xfrm flipH="1">
            <a:off x="76498" y="1207736"/>
            <a:ext cx="271834" cy="302038"/>
          </a:xfrm>
          <a:prstGeom prst="rect">
            <a:avLst/>
          </a:prstGeom>
          <a:noFill/>
          <a:ln>
            <a:noFill/>
          </a:ln>
        </p:spPr>
      </p:pic>
    </p:spTree>
    <p:custDataLst>
      <p:tags r:id="rId1"/>
    </p:custDataLst>
    <p:extLst>
      <p:ext uri="{BB962C8B-B14F-4D97-AF65-F5344CB8AC3E}">
        <p14:creationId xmlns:p14="http://schemas.microsoft.com/office/powerpoint/2010/main" val="69374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down)">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Google Shape;165;p6">
            <a:extLst>
              <a:ext uri="{FF2B5EF4-FFF2-40B4-BE49-F238E27FC236}">
                <a16:creationId xmlns:a16="http://schemas.microsoft.com/office/drawing/2014/main" id="{6DB278DE-8B38-44AA-8FED-3FB248A27310}"/>
              </a:ext>
            </a:extLst>
          </p:cNvPr>
          <p:cNvPicPr preferRelativeResize="0"/>
          <p:nvPr/>
        </p:nvPicPr>
        <p:blipFill rotWithShape="1">
          <a:blip r:embed="rId4">
            <a:alphaModFix/>
          </a:blip>
          <a:srcRect t="18706" r="3853"/>
          <a:stretch/>
        </p:blipFill>
        <p:spPr>
          <a:xfrm>
            <a:off x="0" y="588116"/>
            <a:ext cx="437467" cy="878065"/>
          </a:xfrm>
          <a:prstGeom prst="rect">
            <a:avLst/>
          </a:prstGeom>
          <a:noFill/>
          <a:ln>
            <a:noFill/>
          </a:ln>
        </p:spPr>
      </p:pic>
      <p:pic>
        <p:nvPicPr>
          <p:cNvPr id="4" name="Google Shape;166;p6">
            <a:extLst>
              <a:ext uri="{FF2B5EF4-FFF2-40B4-BE49-F238E27FC236}">
                <a16:creationId xmlns:a16="http://schemas.microsoft.com/office/drawing/2014/main" id="{42D8D581-0457-4DDE-B3C8-CA55FE98A0EB}"/>
              </a:ext>
            </a:extLst>
          </p:cNvPr>
          <p:cNvPicPr preferRelativeResize="0"/>
          <p:nvPr/>
        </p:nvPicPr>
        <p:blipFill rotWithShape="1">
          <a:blip r:embed="rId5">
            <a:alphaModFix/>
          </a:blip>
          <a:srcRect t="49911" r="20505"/>
          <a:stretch/>
        </p:blipFill>
        <p:spPr>
          <a:xfrm rot="10800000">
            <a:off x="19020" y="2191283"/>
            <a:ext cx="983822" cy="420404"/>
          </a:xfrm>
          <a:prstGeom prst="rect">
            <a:avLst/>
          </a:prstGeom>
          <a:noFill/>
          <a:ln>
            <a:noFill/>
          </a:ln>
        </p:spPr>
      </p:pic>
      <p:pic>
        <p:nvPicPr>
          <p:cNvPr id="5" name="Google Shape;167;p6">
            <a:extLst>
              <a:ext uri="{FF2B5EF4-FFF2-40B4-BE49-F238E27FC236}">
                <a16:creationId xmlns:a16="http://schemas.microsoft.com/office/drawing/2014/main" id="{F91CF0B8-5F6A-43BB-A9FC-DF65D27DD3B5}"/>
              </a:ext>
            </a:extLst>
          </p:cNvPr>
          <p:cNvPicPr preferRelativeResize="0"/>
          <p:nvPr/>
        </p:nvPicPr>
        <p:blipFill rotWithShape="1">
          <a:blip r:embed="rId6">
            <a:alphaModFix/>
          </a:blip>
          <a:srcRect/>
          <a:stretch/>
        </p:blipFill>
        <p:spPr>
          <a:xfrm>
            <a:off x="4517807" y="2928347"/>
            <a:ext cx="282793" cy="355106"/>
          </a:xfrm>
          <a:prstGeom prst="rect">
            <a:avLst/>
          </a:prstGeom>
          <a:noFill/>
          <a:ln>
            <a:noFill/>
          </a:ln>
        </p:spPr>
      </p:pic>
      <p:sp>
        <p:nvSpPr>
          <p:cNvPr id="6" name="Google Shape;168;p6">
            <a:extLst>
              <a:ext uri="{FF2B5EF4-FFF2-40B4-BE49-F238E27FC236}">
                <a16:creationId xmlns:a16="http://schemas.microsoft.com/office/drawing/2014/main" id="{E2B5619E-3E07-4F9A-8962-7660194EE0C7}"/>
              </a:ext>
            </a:extLst>
          </p:cNvPr>
          <p:cNvSpPr txBox="1"/>
          <p:nvPr/>
        </p:nvSpPr>
        <p:spPr>
          <a:xfrm>
            <a:off x="944578" y="282020"/>
            <a:ext cx="4176783" cy="323165"/>
          </a:xfrm>
          <a:prstGeom prst="rect">
            <a:avLst/>
          </a:prstGeom>
          <a:noFill/>
          <a:ln>
            <a:noFill/>
          </a:ln>
        </p:spPr>
        <p:txBody>
          <a:bodyPr spcFirstLastPara="1" wrap="square" lIns="0" tIns="0" rIns="0" bIns="0" anchor="t" anchorCtr="0">
            <a:spAutoFit/>
          </a:bodyPr>
          <a:lstStyle/>
          <a:p>
            <a:pPr algn="ctr">
              <a:lnSpc>
                <a:spcPct val="209999"/>
              </a:lnSpc>
            </a:pPr>
            <a:r>
              <a:rPr lang="en-US" sz="1000" b="1">
                <a:solidFill>
                  <a:schemeClr val="dk1"/>
                </a:solidFill>
                <a:latin typeface="+mn-lt"/>
              </a:rPr>
              <a:t>1) Thiết bị thu nhận thông tin đưa vào máy tính:</a:t>
            </a:r>
            <a:endParaRPr sz="1000" b="1">
              <a:solidFill>
                <a:schemeClr val="dk1"/>
              </a:solidFill>
              <a:latin typeface="+mn-lt"/>
            </a:endParaRPr>
          </a:p>
        </p:txBody>
      </p:sp>
      <p:grpSp>
        <p:nvGrpSpPr>
          <p:cNvPr id="7" name="Google Shape;169;p6">
            <a:extLst>
              <a:ext uri="{FF2B5EF4-FFF2-40B4-BE49-F238E27FC236}">
                <a16:creationId xmlns:a16="http://schemas.microsoft.com/office/drawing/2014/main" id="{05A68C2D-9757-4E1E-8DD7-799E311AEF4B}"/>
              </a:ext>
            </a:extLst>
          </p:cNvPr>
          <p:cNvGrpSpPr/>
          <p:nvPr/>
        </p:nvGrpSpPr>
        <p:grpSpPr>
          <a:xfrm>
            <a:off x="451858" y="838513"/>
            <a:ext cx="1732992" cy="717508"/>
            <a:chOff x="1666541" y="2110895"/>
            <a:chExt cx="7325060" cy="3225530"/>
          </a:xfrm>
        </p:grpSpPr>
        <p:pic>
          <p:nvPicPr>
            <p:cNvPr id="8" name="Google Shape;170;p6" descr="A picture containing computer, keyboard, indoor, electronics&#10;&#10;Description automatically generated">
              <a:extLst>
                <a:ext uri="{FF2B5EF4-FFF2-40B4-BE49-F238E27FC236}">
                  <a16:creationId xmlns:a16="http://schemas.microsoft.com/office/drawing/2014/main" id="{099E2F63-E265-4FCD-B6C6-A001B9A9453F}"/>
                </a:ext>
              </a:extLst>
            </p:cNvPr>
            <p:cNvPicPr preferRelativeResize="0"/>
            <p:nvPr/>
          </p:nvPicPr>
          <p:blipFill rotWithShape="1">
            <a:blip r:embed="rId7">
              <a:alphaModFix/>
            </a:blip>
            <a:srcRect l="6276" t="15170" r="5915" b="25594"/>
            <a:stretch/>
          </p:blipFill>
          <p:spPr>
            <a:xfrm>
              <a:off x="1666541" y="2110895"/>
              <a:ext cx="7325060" cy="2663012"/>
            </a:xfrm>
            <a:prstGeom prst="rect">
              <a:avLst/>
            </a:prstGeom>
            <a:noFill/>
            <a:ln>
              <a:noFill/>
            </a:ln>
          </p:spPr>
        </p:pic>
        <p:sp>
          <p:nvSpPr>
            <p:cNvPr id="9" name="Google Shape;171;p6">
              <a:extLst>
                <a:ext uri="{FF2B5EF4-FFF2-40B4-BE49-F238E27FC236}">
                  <a16:creationId xmlns:a16="http://schemas.microsoft.com/office/drawing/2014/main" id="{580B2C53-A950-4138-8CBE-A5EE6F7D6DA1}"/>
                </a:ext>
              </a:extLst>
            </p:cNvPr>
            <p:cNvSpPr txBox="1"/>
            <p:nvPr/>
          </p:nvSpPr>
          <p:spPr>
            <a:xfrm>
              <a:off x="3455124" y="4720871"/>
              <a:ext cx="3747894"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Bàn phím</a:t>
              </a:r>
              <a:endParaRPr sz="1050">
                <a:solidFill>
                  <a:schemeClr val="dk1"/>
                </a:solidFill>
                <a:latin typeface="+mn-lt"/>
              </a:endParaRPr>
            </a:p>
          </p:txBody>
        </p:sp>
      </p:grpSp>
      <p:grpSp>
        <p:nvGrpSpPr>
          <p:cNvPr id="10" name="Google Shape;172;p6">
            <a:extLst>
              <a:ext uri="{FF2B5EF4-FFF2-40B4-BE49-F238E27FC236}">
                <a16:creationId xmlns:a16="http://schemas.microsoft.com/office/drawing/2014/main" id="{C38D61B0-941B-4AB3-9897-E3B3A09AAF66}"/>
              </a:ext>
            </a:extLst>
          </p:cNvPr>
          <p:cNvGrpSpPr/>
          <p:nvPr/>
        </p:nvGrpSpPr>
        <p:grpSpPr>
          <a:xfrm>
            <a:off x="1280652" y="1697833"/>
            <a:ext cx="1532879" cy="1000524"/>
            <a:chOff x="2358665" y="5853686"/>
            <a:chExt cx="5508035" cy="4156872"/>
          </a:xfrm>
        </p:grpSpPr>
        <p:pic>
          <p:nvPicPr>
            <p:cNvPr id="11" name="Google Shape;173;p6" descr="A picture containing helmet, dark&#10;&#10;Description automatically generated">
              <a:extLst>
                <a:ext uri="{FF2B5EF4-FFF2-40B4-BE49-F238E27FC236}">
                  <a16:creationId xmlns:a16="http://schemas.microsoft.com/office/drawing/2014/main" id="{CD924320-02F2-48B1-8934-37FAF98057CD}"/>
                </a:ext>
              </a:extLst>
            </p:cNvPr>
            <p:cNvPicPr preferRelativeResize="0"/>
            <p:nvPr/>
          </p:nvPicPr>
          <p:blipFill rotWithShape="1">
            <a:blip r:embed="rId8">
              <a:alphaModFix/>
            </a:blip>
            <a:srcRect/>
            <a:stretch/>
          </p:blipFill>
          <p:spPr>
            <a:xfrm>
              <a:off x="2358665" y="5853686"/>
              <a:ext cx="4542713" cy="3632545"/>
            </a:xfrm>
            <a:prstGeom prst="rect">
              <a:avLst/>
            </a:prstGeom>
            <a:noFill/>
            <a:ln>
              <a:noFill/>
            </a:ln>
          </p:spPr>
        </p:pic>
        <p:sp>
          <p:nvSpPr>
            <p:cNvPr id="12" name="Google Shape;174;p6">
              <a:extLst>
                <a:ext uri="{FF2B5EF4-FFF2-40B4-BE49-F238E27FC236}">
                  <a16:creationId xmlns:a16="http://schemas.microsoft.com/office/drawing/2014/main" id="{CE58F2C1-06CC-46C5-81B1-BD4B44C7C8A0}"/>
                </a:ext>
              </a:extLst>
            </p:cNvPr>
            <p:cNvSpPr txBox="1"/>
            <p:nvPr/>
          </p:nvSpPr>
          <p:spPr>
            <a:xfrm rot="20345992">
              <a:off x="4118806" y="8779451"/>
              <a:ext cx="3747894" cy="1231107"/>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Chuột máy tính</a:t>
              </a:r>
              <a:endParaRPr sz="1050">
                <a:solidFill>
                  <a:schemeClr val="dk1"/>
                </a:solidFill>
                <a:latin typeface="+mn-lt"/>
              </a:endParaRPr>
            </a:p>
          </p:txBody>
        </p:sp>
      </p:grpSp>
      <p:grpSp>
        <p:nvGrpSpPr>
          <p:cNvPr id="13" name="Google Shape;175;p6">
            <a:extLst>
              <a:ext uri="{FF2B5EF4-FFF2-40B4-BE49-F238E27FC236}">
                <a16:creationId xmlns:a16="http://schemas.microsoft.com/office/drawing/2014/main" id="{E17CA058-9605-434F-8233-39CC301C4C4E}"/>
              </a:ext>
            </a:extLst>
          </p:cNvPr>
          <p:cNvGrpSpPr/>
          <p:nvPr/>
        </p:nvGrpSpPr>
        <p:grpSpPr>
          <a:xfrm>
            <a:off x="3290904" y="1591240"/>
            <a:ext cx="1187982" cy="1120541"/>
            <a:chOff x="11580919" y="1538295"/>
            <a:chExt cx="4525646" cy="4268727"/>
          </a:xfrm>
        </p:grpSpPr>
        <p:pic>
          <p:nvPicPr>
            <p:cNvPr id="14" name="Google Shape;176;p6" descr="A picture containing indoor, microphone, dark&#10;&#10;Description automatically generated">
              <a:extLst>
                <a:ext uri="{FF2B5EF4-FFF2-40B4-BE49-F238E27FC236}">
                  <a16:creationId xmlns:a16="http://schemas.microsoft.com/office/drawing/2014/main" id="{7F830070-AEA7-4A88-AD55-2C80F3975CD9}"/>
                </a:ext>
              </a:extLst>
            </p:cNvPr>
            <p:cNvPicPr preferRelativeResize="0"/>
            <p:nvPr/>
          </p:nvPicPr>
          <p:blipFill rotWithShape="1">
            <a:blip r:embed="rId9">
              <a:alphaModFix/>
            </a:blip>
            <a:srcRect/>
            <a:stretch/>
          </p:blipFill>
          <p:spPr>
            <a:xfrm>
              <a:off x="12115800" y="1538295"/>
              <a:ext cx="3990765" cy="3990765"/>
            </a:xfrm>
            <a:prstGeom prst="rect">
              <a:avLst/>
            </a:prstGeom>
            <a:noFill/>
            <a:ln>
              <a:noFill/>
            </a:ln>
          </p:spPr>
        </p:pic>
        <p:sp>
          <p:nvSpPr>
            <p:cNvPr id="15" name="Google Shape;177;p6">
              <a:extLst>
                <a:ext uri="{FF2B5EF4-FFF2-40B4-BE49-F238E27FC236}">
                  <a16:creationId xmlns:a16="http://schemas.microsoft.com/office/drawing/2014/main" id="{3C5FA5AB-D511-48B1-9A9D-C2C72EB27FA0}"/>
                </a:ext>
              </a:extLst>
            </p:cNvPr>
            <p:cNvSpPr txBox="1"/>
            <p:nvPr/>
          </p:nvSpPr>
          <p:spPr>
            <a:xfrm>
              <a:off x="11580919" y="5191468"/>
              <a:ext cx="3747894"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Micro</a:t>
              </a:r>
              <a:endParaRPr sz="1050">
                <a:solidFill>
                  <a:schemeClr val="dk1"/>
                </a:solidFill>
                <a:latin typeface="+mn-lt"/>
              </a:endParaRPr>
            </a:p>
          </p:txBody>
        </p:sp>
      </p:grpSp>
      <p:grpSp>
        <p:nvGrpSpPr>
          <p:cNvPr id="16" name="Google Shape;178;p6">
            <a:extLst>
              <a:ext uri="{FF2B5EF4-FFF2-40B4-BE49-F238E27FC236}">
                <a16:creationId xmlns:a16="http://schemas.microsoft.com/office/drawing/2014/main" id="{6B93B45B-D212-4BD6-9AED-C6AFEB431DD2}"/>
              </a:ext>
            </a:extLst>
          </p:cNvPr>
          <p:cNvGrpSpPr/>
          <p:nvPr/>
        </p:nvGrpSpPr>
        <p:grpSpPr>
          <a:xfrm>
            <a:off x="2838896" y="778057"/>
            <a:ext cx="1339793" cy="799080"/>
            <a:chOff x="10587831" y="2039433"/>
            <a:chExt cx="5554546" cy="3295650"/>
          </a:xfrm>
        </p:grpSpPr>
        <p:pic>
          <p:nvPicPr>
            <p:cNvPr id="17" name="Google Shape;179;p6" descr="A picture containing text, indoor, electronics&#10;&#10;Description automatically generated">
              <a:extLst>
                <a:ext uri="{FF2B5EF4-FFF2-40B4-BE49-F238E27FC236}">
                  <a16:creationId xmlns:a16="http://schemas.microsoft.com/office/drawing/2014/main" id="{7EA73775-E65A-4AF9-904D-A75A93C59049}"/>
                </a:ext>
              </a:extLst>
            </p:cNvPr>
            <p:cNvPicPr preferRelativeResize="0"/>
            <p:nvPr/>
          </p:nvPicPr>
          <p:blipFill rotWithShape="1">
            <a:blip r:embed="rId10">
              <a:alphaModFix/>
            </a:blip>
            <a:srcRect/>
            <a:stretch/>
          </p:blipFill>
          <p:spPr>
            <a:xfrm>
              <a:off x="10658142" y="2039433"/>
              <a:ext cx="5484235" cy="3295650"/>
            </a:xfrm>
            <a:prstGeom prst="rect">
              <a:avLst/>
            </a:prstGeom>
            <a:noFill/>
            <a:ln>
              <a:noFill/>
            </a:ln>
          </p:spPr>
        </p:pic>
        <p:sp>
          <p:nvSpPr>
            <p:cNvPr id="18" name="Google Shape;180;p6">
              <a:extLst>
                <a:ext uri="{FF2B5EF4-FFF2-40B4-BE49-F238E27FC236}">
                  <a16:creationId xmlns:a16="http://schemas.microsoft.com/office/drawing/2014/main" id="{98AD20F9-AD62-4CD5-A0CC-DB73952B2EBB}"/>
                </a:ext>
              </a:extLst>
            </p:cNvPr>
            <p:cNvSpPr txBox="1"/>
            <p:nvPr/>
          </p:nvSpPr>
          <p:spPr>
            <a:xfrm rot="1271734">
              <a:off x="10587831" y="4617715"/>
              <a:ext cx="3747890"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Máy quét</a:t>
              </a:r>
              <a:endParaRPr sz="1050">
                <a:solidFill>
                  <a:schemeClr val="dk1"/>
                </a:solidFill>
                <a:latin typeface="+mn-lt"/>
              </a:endParaRPr>
            </a:p>
          </p:txBody>
        </p:sp>
      </p:grpSp>
    </p:spTree>
    <p:custDataLst>
      <p:tags r:id="rId1"/>
    </p:custDataLst>
    <p:extLst>
      <p:ext uri="{BB962C8B-B14F-4D97-AF65-F5344CB8AC3E}">
        <p14:creationId xmlns:p14="http://schemas.microsoft.com/office/powerpoint/2010/main" val="2806552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Google Shape;186;p7">
            <a:extLst>
              <a:ext uri="{FF2B5EF4-FFF2-40B4-BE49-F238E27FC236}">
                <a16:creationId xmlns:a16="http://schemas.microsoft.com/office/drawing/2014/main" id="{964780B7-BC3F-4220-953D-EAB39F4C9E2C}"/>
              </a:ext>
            </a:extLst>
          </p:cNvPr>
          <p:cNvPicPr preferRelativeResize="0"/>
          <p:nvPr/>
        </p:nvPicPr>
        <p:blipFill rotWithShape="1">
          <a:blip r:embed="rId4">
            <a:alphaModFix/>
          </a:blip>
          <a:srcRect t="18706" r="3853"/>
          <a:stretch/>
        </p:blipFill>
        <p:spPr>
          <a:xfrm>
            <a:off x="0" y="472104"/>
            <a:ext cx="437467" cy="878065"/>
          </a:xfrm>
          <a:prstGeom prst="rect">
            <a:avLst/>
          </a:prstGeom>
          <a:noFill/>
          <a:ln>
            <a:noFill/>
          </a:ln>
        </p:spPr>
      </p:pic>
      <p:pic>
        <p:nvPicPr>
          <p:cNvPr id="3" name="Google Shape;187;p7">
            <a:extLst>
              <a:ext uri="{FF2B5EF4-FFF2-40B4-BE49-F238E27FC236}">
                <a16:creationId xmlns:a16="http://schemas.microsoft.com/office/drawing/2014/main" id="{71866BC8-C099-49A2-BE15-02019F8EEC80}"/>
              </a:ext>
            </a:extLst>
          </p:cNvPr>
          <p:cNvPicPr preferRelativeResize="0"/>
          <p:nvPr/>
        </p:nvPicPr>
        <p:blipFill rotWithShape="1">
          <a:blip r:embed="rId5">
            <a:alphaModFix/>
          </a:blip>
          <a:srcRect t="49911" r="20505"/>
          <a:stretch/>
        </p:blipFill>
        <p:spPr>
          <a:xfrm rot="10800000">
            <a:off x="165390" y="2272397"/>
            <a:ext cx="983822" cy="420404"/>
          </a:xfrm>
          <a:prstGeom prst="rect">
            <a:avLst/>
          </a:prstGeom>
          <a:noFill/>
          <a:ln>
            <a:noFill/>
          </a:ln>
        </p:spPr>
      </p:pic>
      <p:pic>
        <p:nvPicPr>
          <p:cNvPr id="4" name="Google Shape;188;p7">
            <a:extLst>
              <a:ext uri="{FF2B5EF4-FFF2-40B4-BE49-F238E27FC236}">
                <a16:creationId xmlns:a16="http://schemas.microsoft.com/office/drawing/2014/main" id="{CF69191B-D2A7-44FE-B121-60C9BA5B5A53}"/>
              </a:ext>
            </a:extLst>
          </p:cNvPr>
          <p:cNvPicPr preferRelativeResize="0"/>
          <p:nvPr/>
        </p:nvPicPr>
        <p:blipFill rotWithShape="1">
          <a:blip r:embed="rId6">
            <a:alphaModFix/>
          </a:blip>
          <a:srcRect/>
          <a:stretch/>
        </p:blipFill>
        <p:spPr>
          <a:xfrm>
            <a:off x="4517807" y="2812335"/>
            <a:ext cx="282793" cy="355106"/>
          </a:xfrm>
          <a:prstGeom prst="rect">
            <a:avLst/>
          </a:prstGeom>
          <a:noFill/>
          <a:ln>
            <a:noFill/>
          </a:ln>
        </p:spPr>
      </p:pic>
      <p:sp>
        <p:nvSpPr>
          <p:cNvPr id="5" name="Google Shape;189;p7">
            <a:extLst>
              <a:ext uri="{FF2B5EF4-FFF2-40B4-BE49-F238E27FC236}">
                <a16:creationId xmlns:a16="http://schemas.microsoft.com/office/drawing/2014/main" id="{BF255659-C42E-4401-B3C2-0188287D219E}"/>
              </a:ext>
            </a:extLst>
          </p:cNvPr>
          <p:cNvSpPr txBox="1"/>
          <p:nvPr/>
        </p:nvSpPr>
        <p:spPr>
          <a:xfrm>
            <a:off x="1518232" y="361416"/>
            <a:ext cx="2930320" cy="513987"/>
          </a:xfrm>
          <a:prstGeom prst="rect">
            <a:avLst/>
          </a:prstGeom>
          <a:noFill/>
          <a:ln>
            <a:noFill/>
          </a:ln>
        </p:spPr>
        <p:txBody>
          <a:bodyPr spcFirstLastPara="1" wrap="square" lIns="0" tIns="0" rIns="0" bIns="0" anchor="t" anchorCtr="0">
            <a:spAutoFit/>
          </a:bodyPr>
          <a:lstStyle/>
          <a:p>
            <a:pPr algn="ctr">
              <a:lnSpc>
                <a:spcPct val="166666"/>
              </a:lnSpc>
            </a:pPr>
            <a:r>
              <a:rPr lang="en-US" sz="1000" b="1">
                <a:solidFill>
                  <a:schemeClr val="dk1"/>
                </a:solidFill>
                <a:latin typeface="+mn-lt"/>
              </a:rPr>
              <a:t>2) Thiết bị xuất thông tin ra khỏi máy tính dưới dạng quen thuộc với con người:</a:t>
            </a:r>
            <a:endParaRPr sz="1000" b="1">
              <a:solidFill>
                <a:schemeClr val="dk1"/>
              </a:solidFill>
              <a:latin typeface="+mn-lt"/>
            </a:endParaRPr>
          </a:p>
        </p:txBody>
      </p:sp>
      <p:grpSp>
        <p:nvGrpSpPr>
          <p:cNvPr id="6" name="Google Shape;190;p7">
            <a:extLst>
              <a:ext uri="{FF2B5EF4-FFF2-40B4-BE49-F238E27FC236}">
                <a16:creationId xmlns:a16="http://schemas.microsoft.com/office/drawing/2014/main" id="{9547C6C4-A230-4E16-A6C2-8AAD96D00725}"/>
              </a:ext>
            </a:extLst>
          </p:cNvPr>
          <p:cNvGrpSpPr/>
          <p:nvPr/>
        </p:nvGrpSpPr>
        <p:grpSpPr>
          <a:xfrm>
            <a:off x="475866" y="892568"/>
            <a:ext cx="1148304" cy="908693"/>
            <a:chOff x="1295535" y="4184730"/>
            <a:chExt cx="4762500" cy="3950853"/>
          </a:xfrm>
        </p:grpSpPr>
        <p:sp>
          <p:nvSpPr>
            <p:cNvPr id="7" name="Google Shape;191;p7">
              <a:extLst>
                <a:ext uri="{FF2B5EF4-FFF2-40B4-BE49-F238E27FC236}">
                  <a16:creationId xmlns:a16="http://schemas.microsoft.com/office/drawing/2014/main" id="{0DF61951-A478-45FB-B723-D2B5B9134820}"/>
                </a:ext>
              </a:extLst>
            </p:cNvPr>
            <p:cNvSpPr txBox="1"/>
            <p:nvPr/>
          </p:nvSpPr>
          <p:spPr>
            <a:xfrm>
              <a:off x="1873947" y="7520029"/>
              <a:ext cx="3747890"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Loa</a:t>
              </a:r>
              <a:endParaRPr sz="1050">
                <a:solidFill>
                  <a:schemeClr val="dk1"/>
                </a:solidFill>
                <a:latin typeface="+mn-lt"/>
              </a:endParaRPr>
            </a:p>
          </p:txBody>
        </p:sp>
        <p:pic>
          <p:nvPicPr>
            <p:cNvPr id="8" name="Google Shape;192;p7" descr="A picture containing electronics, projector&#10;&#10;Description automatically generated">
              <a:extLst>
                <a:ext uri="{FF2B5EF4-FFF2-40B4-BE49-F238E27FC236}">
                  <a16:creationId xmlns:a16="http://schemas.microsoft.com/office/drawing/2014/main" id="{F21520BD-8F28-4CE3-AB95-8D857AEEC16D}"/>
                </a:ext>
              </a:extLst>
            </p:cNvPr>
            <p:cNvPicPr preferRelativeResize="0"/>
            <p:nvPr/>
          </p:nvPicPr>
          <p:blipFill rotWithShape="1">
            <a:blip r:embed="rId7">
              <a:alphaModFix/>
            </a:blip>
            <a:srcRect t="13231" b="16400"/>
            <a:stretch/>
          </p:blipFill>
          <p:spPr>
            <a:xfrm>
              <a:off x="1295535" y="4184730"/>
              <a:ext cx="4762500" cy="3351280"/>
            </a:xfrm>
            <a:prstGeom prst="rect">
              <a:avLst/>
            </a:prstGeom>
            <a:noFill/>
            <a:ln>
              <a:noFill/>
            </a:ln>
          </p:spPr>
        </p:pic>
      </p:grpSp>
      <p:grpSp>
        <p:nvGrpSpPr>
          <p:cNvPr id="9" name="Google Shape;193;p7">
            <a:extLst>
              <a:ext uri="{FF2B5EF4-FFF2-40B4-BE49-F238E27FC236}">
                <a16:creationId xmlns:a16="http://schemas.microsoft.com/office/drawing/2014/main" id="{596986A5-B1B3-4665-B4EF-24E514E7E67C}"/>
              </a:ext>
            </a:extLst>
          </p:cNvPr>
          <p:cNvGrpSpPr/>
          <p:nvPr/>
        </p:nvGrpSpPr>
        <p:grpSpPr>
          <a:xfrm>
            <a:off x="2137624" y="959721"/>
            <a:ext cx="1091162" cy="1048226"/>
            <a:chOff x="6763047" y="2762547"/>
            <a:chExt cx="4057353" cy="4519783"/>
          </a:xfrm>
        </p:grpSpPr>
        <p:sp>
          <p:nvSpPr>
            <p:cNvPr id="10" name="Google Shape;194;p7">
              <a:extLst>
                <a:ext uri="{FF2B5EF4-FFF2-40B4-BE49-F238E27FC236}">
                  <a16:creationId xmlns:a16="http://schemas.microsoft.com/office/drawing/2014/main" id="{7B4FF666-FE21-4EF7-BAD5-391811DE547F}"/>
                </a:ext>
              </a:extLst>
            </p:cNvPr>
            <p:cNvSpPr txBox="1"/>
            <p:nvPr/>
          </p:nvSpPr>
          <p:spPr>
            <a:xfrm>
              <a:off x="6917778" y="6666776"/>
              <a:ext cx="3747890"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Màn hình</a:t>
              </a:r>
              <a:endParaRPr sz="1050">
                <a:solidFill>
                  <a:schemeClr val="dk1"/>
                </a:solidFill>
                <a:latin typeface="+mn-lt"/>
              </a:endParaRPr>
            </a:p>
          </p:txBody>
        </p:sp>
        <p:pic>
          <p:nvPicPr>
            <p:cNvPr id="11" name="Google Shape;195;p7" descr="A picture containing text, monitor, electronics, display&#10;&#10;Description automatically generated">
              <a:extLst>
                <a:ext uri="{FF2B5EF4-FFF2-40B4-BE49-F238E27FC236}">
                  <a16:creationId xmlns:a16="http://schemas.microsoft.com/office/drawing/2014/main" id="{DACCA80D-D892-490D-9169-F00C28B30F3F}"/>
                </a:ext>
              </a:extLst>
            </p:cNvPr>
            <p:cNvPicPr preferRelativeResize="0"/>
            <p:nvPr/>
          </p:nvPicPr>
          <p:blipFill rotWithShape="1">
            <a:blip r:embed="rId8">
              <a:alphaModFix/>
            </a:blip>
            <a:srcRect/>
            <a:stretch/>
          </p:blipFill>
          <p:spPr>
            <a:xfrm>
              <a:off x="6763047" y="2762547"/>
              <a:ext cx="4057353" cy="4057353"/>
            </a:xfrm>
            <a:prstGeom prst="rect">
              <a:avLst/>
            </a:prstGeom>
            <a:noFill/>
            <a:ln>
              <a:noFill/>
            </a:ln>
          </p:spPr>
        </p:pic>
      </p:grpSp>
      <p:grpSp>
        <p:nvGrpSpPr>
          <p:cNvPr id="12" name="Google Shape;196;p7">
            <a:extLst>
              <a:ext uri="{FF2B5EF4-FFF2-40B4-BE49-F238E27FC236}">
                <a16:creationId xmlns:a16="http://schemas.microsoft.com/office/drawing/2014/main" id="{FF950332-C85C-4C3F-BCA0-2DD7421F1122}"/>
              </a:ext>
            </a:extLst>
          </p:cNvPr>
          <p:cNvGrpSpPr/>
          <p:nvPr/>
        </p:nvGrpSpPr>
        <p:grpSpPr>
          <a:xfrm>
            <a:off x="922585" y="1947624"/>
            <a:ext cx="1359240" cy="636688"/>
            <a:chOff x="12494837" y="4327372"/>
            <a:chExt cx="5002564" cy="2655171"/>
          </a:xfrm>
        </p:grpSpPr>
        <p:sp>
          <p:nvSpPr>
            <p:cNvPr id="13" name="Google Shape;197;p7">
              <a:extLst>
                <a:ext uri="{FF2B5EF4-FFF2-40B4-BE49-F238E27FC236}">
                  <a16:creationId xmlns:a16="http://schemas.microsoft.com/office/drawing/2014/main" id="{F6914CC9-58C1-451C-811A-6FAF45FC7194}"/>
                </a:ext>
              </a:extLst>
            </p:cNvPr>
            <p:cNvSpPr txBox="1"/>
            <p:nvPr/>
          </p:nvSpPr>
          <p:spPr>
            <a:xfrm>
              <a:off x="13040106" y="6366988"/>
              <a:ext cx="3747893" cy="615555"/>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Máy chiếu</a:t>
              </a:r>
              <a:endParaRPr sz="1050">
                <a:solidFill>
                  <a:schemeClr val="dk1"/>
                </a:solidFill>
                <a:latin typeface="+mn-lt"/>
              </a:endParaRPr>
            </a:p>
          </p:txBody>
        </p:sp>
        <p:pic>
          <p:nvPicPr>
            <p:cNvPr id="14" name="Google Shape;198;p7" descr="A picture containing projector&#10;&#10;Description automatically generated">
              <a:extLst>
                <a:ext uri="{FF2B5EF4-FFF2-40B4-BE49-F238E27FC236}">
                  <a16:creationId xmlns:a16="http://schemas.microsoft.com/office/drawing/2014/main" id="{B2940DA8-7132-4321-AD20-5ACAB386EEE7}"/>
                </a:ext>
              </a:extLst>
            </p:cNvPr>
            <p:cNvPicPr preferRelativeResize="0"/>
            <p:nvPr/>
          </p:nvPicPr>
          <p:blipFill rotWithShape="1">
            <a:blip r:embed="rId9">
              <a:alphaModFix/>
            </a:blip>
            <a:srcRect l="13177" t="29443" r="12913" b="26858"/>
            <a:stretch/>
          </p:blipFill>
          <p:spPr>
            <a:xfrm>
              <a:off x="12494837" y="4327372"/>
              <a:ext cx="5002564" cy="1974227"/>
            </a:xfrm>
            <a:prstGeom prst="rect">
              <a:avLst/>
            </a:prstGeom>
            <a:noFill/>
            <a:ln>
              <a:noFill/>
            </a:ln>
          </p:spPr>
        </p:pic>
      </p:grpSp>
      <p:grpSp>
        <p:nvGrpSpPr>
          <p:cNvPr id="15" name="Google Shape;199;p7">
            <a:extLst>
              <a:ext uri="{FF2B5EF4-FFF2-40B4-BE49-F238E27FC236}">
                <a16:creationId xmlns:a16="http://schemas.microsoft.com/office/drawing/2014/main" id="{1DF8E7C6-B9D3-45D3-BEEF-ACD952453839}"/>
              </a:ext>
            </a:extLst>
          </p:cNvPr>
          <p:cNvGrpSpPr/>
          <p:nvPr/>
        </p:nvGrpSpPr>
        <p:grpSpPr>
          <a:xfrm>
            <a:off x="3228786" y="1534498"/>
            <a:ext cx="1359239" cy="1158303"/>
            <a:chOff x="9514637" y="5829300"/>
            <a:chExt cx="4762500" cy="4995985"/>
          </a:xfrm>
        </p:grpSpPr>
        <p:sp>
          <p:nvSpPr>
            <p:cNvPr id="16" name="Google Shape;200;p7">
              <a:extLst>
                <a:ext uri="{FF2B5EF4-FFF2-40B4-BE49-F238E27FC236}">
                  <a16:creationId xmlns:a16="http://schemas.microsoft.com/office/drawing/2014/main" id="{8E352F94-8E3A-47EE-AC53-42337EAF33EC}"/>
                </a:ext>
              </a:extLst>
            </p:cNvPr>
            <p:cNvSpPr txBox="1"/>
            <p:nvPr/>
          </p:nvSpPr>
          <p:spPr>
            <a:xfrm>
              <a:off x="9943727" y="10209731"/>
              <a:ext cx="3747890"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Máy in</a:t>
              </a:r>
              <a:endParaRPr sz="1050">
                <a:solidFill>
                  <a:schemeClr val="dk1"/>
                </a:solidFill>
                <a:latin typeface="+mn-lt"/>
              </a:endParaRPr>
            </a:p>
          </p:txBody>
        </p:sp>
        <p:pic>
          <p:nvPicPr>
            <p:cNvPr id="17" name="Google Shape;201;p7" descr="A picture containing text, printer, electronics, indoor&#10;&#10;Description automatically generated">
              <a:extLst>
                <a:ext uri="{FF2B5EF4-FFF2-40B4-BE49-F238E27FC236}">
                  <a16:creationId xmlns:a16="http://schemas.microsoft.com/office/drawing/2014/main" id="{9EFD0000-F9BB-4507-806C-1F177CA6D0AA}"/>
                </a:ext>
              </a:extLst>
            </p:cNvPr>
            <p:cNvPicPr preferRelativeResize="0"/>
            <p:nvPr/>
          </p:nvPicPr>
          <p:blipFill rotWithShape="1">
            <a:blip r:embed="rId10">
              <a:alphaModFix/>
            </a:blip>
            <a:srcRect/>
            <a:stretch/>
          </p:blipFill>
          <p:spPr>
            <a:xfrm>
              <a:off x="9514637" y="5829300"/>
              <a:ext cx="4762500" cy="4762500"/>
            </a:xfrm>
            <a:prstGeom prst="rect">
              <a:avLst/>
            </a:prstGeom>
            <a:noFill/>
            <a:ln>
              <a:noFill/>
            </a:ln>
          </p:spPr>
        </p:pic>
      </p:grpSp>
    </p:spTree>
    <p:custDataLst>
      <p:tags r:id="rId1"/>
    </p:custDataLst>
    <p:extLst>
      <p:ext uri="{BB962C8B-B14F-4D97-AF65-F5344CB8AC3E}">
        <p14:creationId xmlns:p14="http://schemas.microsoft.com/office/powerpoint/2010/main" val="401831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Google Shape;207;p8">
            <a:extLst>
              <a:ext uri="{FF2B5EF4-FFF2-40B4-BE49-F238E27FC236}">
                <a16:creationId xmlns:a16="http://schemas.microsoft.com/office/drawing/2014/main" id="{B0A45049-9F46-4326-BD0B-44C998E41241}"/>
              </a:ext>
            </a:extLst>
          </p:cNvPr>
          <p:cNvPicPr preferRelativeResize="0"/>
          <p:nvPr/>
        </p:nvPicPr>
        <p:blipFill rotWithShape="1">
          <a:blip r:embed="rId4">
            <a:alphaModFix/>
          </a:blip>
          <a:srcRect t="18706" r="3853"/>
          <a:stretch/>
        </p:blipFill>
        <p:spPr>
          <a:xfrm>
            <a:off x="0" y="339866"/>
            <a:ext cx="437467" cy="878065"/>
          </a:xfrm>
          <a:prstGeom prst="rect">
            <a:avLst/>
          </a:prstGeom>
          <a:noFill/>
          <a:ln>
            <a:noFill/>
          </a:ln>
        </p:spPr>
      </p:pic>
      <p:pic>
        <p:nvPicPr>
          <p:cNvPr id="3" name="Google Shape;208;p8">
            <a:extLst>
              <a:ext uri="{FF2B5EF4-FFF2-40B4-BE49-F238E27FC236}">
                <a16:creationId xmlns:a16="http://schemas.microsoft.com/office/drawing/2014/main" id="{331CE117-7D02-4581-9D42-7DE586119342}"/>
              </a:ext>
            </a:extLst>
          </p:cNvPr>
          <p:cNvPicPr preferRelativeResize="0"/>
          <p:nvPr/>
        </p:nvPicPr>
        <p:blipFill rotWithShape="1">
          <a:blip r:embed="rId5">
            <a:alphaModFix/>
          </a:blip>
          <a:srcRect t="49911" r="20505"/>
          <a:stretch/>
        </p:blipFill>
        <p:spPr>
          <a:xfrm rot="10800000">
            <a:off x="126786" y="2279934"/>
            <a:ext cx="983822" cy="420404"/>
          </a:xfrm>
          <a:prstGeom prst="rect">
            <a:avLst/>
          </a:prstGeom>
          <a:noFill/>
          <a:ln>
            <a:noFill/>
          </a:ln>
        </p:spPr>
      </p:pic>
      <p:pic>
        <p:nvPicPr>
          <p:cNvPr id="4" name="Google Shape;209;p8">
            <a:extLst>
              <a:ext uri="{FF2B5EF4-FFF2-40B4-BE49-F238E27FC236}">
                <a16:creationId xmlns:a16="http://schemas.microsoft.com/office/drawing/2014/main" id="{AFDB923B-E40E-4608-B707-EAC64ED03626}"/>
              </a:ext>
            </a:extLst>
          </p:cNvPr>
          <p:cNvPicPr preferRelativeResize="0"/>
          <p:nvPr/>
        </p:nvPicPr>
        <p:blipFill rotWithShape="1">
          <a:blip r:embed="rId6">
            <a:alphaModFix/>
          </a:blip>
          <a:srcRect/>
          <a:stretch/>
        </p:blipFill>
        <p:spPr>
          <a:xfrm>
            <a:off x="4517807" y="2680097"/>
            <a:ext cx="282793" cy="355106"/>
          </a:xfrm>
          <a:prstGeom prst="rect">
            <a:avLst/>
          </a:prstGeom>
          <a:noFill/>
          <a:ln>
            <a:noFill/>
          </a:ln>
        </p:spPr>
      </p:pic>
      <p:sp>
        <p:nvSpPr>
          <p:cNvPr id="5" name="Google Shape;210;p8">
            <a:extLst>
              <a:ext uri="{FF2B5EF4-FFF2-40B4-BE49-F238E27FC236}">
                <a16:creationId xmlns:a16="http://schemas.microsoft.com/office/drawing/2014/main" id="{BD3CCC14-02C9-4CE6-9113-A360D7576567}"/>
              </a:ext>
            </a:extLst>
          </p:cNvPr>
          <p:cNvSpPr txBox="1"/>
          <p:nvPr/>
        </p:nvSpPr>
        <p:spPr>
          <a:xfrm>
            <a:off x="1505912" y="348033"/>
            <a:ext cx="3139856" cy="513987"/>
          </a:xfrm>
          <a:prstGeom prst="rect">
            <a:avLst/>
          </a:prstGeom>
          <a:noFill/>
          <a:ln>
            <a:noFill/>
          </a:ln>
        </p:spPr>
        <p:txBody>
          <a:bodyPr spcFirstLastPara="1" wrap="square" lIns="0" tIns="0" rIns="0" bIns="0" anchor="t" anchorCtr="0">
            <a:spAutoFit/>
          </a:bodyPr>
          <a:lstStyle/>
          <a:p>
            <a:pPr algn="ctr">
              <a:lnSpc>
                <a:spcPct val="166666"/>
              </a:lnSpc>
            </a:pPr>
            <a:r>
              <a:rPr lang="en-US" sz="1000" b="1">
                <a:solidFill>
                  <a:schemeClr val="dk1"/>
                </a:solidFill>
                <a:latin typeface="+mn-lt"/>
              </a:rPr>
              <a:t>3) Thiết bị đọc hay lưu dữ liệu số từ máy tính vào vật lưu trữ hoặc gửi lên mạng:</a:t>
            </a:r>
            <a:endParaRPr sz="1000" b="1">
              <a:solidFill>
                <a:schemeClr val="dk1"/>
              </a:solidFill>
              <a:latin typeface="+mn-lt"/>
            </a:endParaRPr>
          </a:p>
        </p:txBody>
      </p:sp>
      <p:grpSp>
        <p:nvGrpSpPr>
          <p:cNvPr id="6" name="Google Shape;211;p8">
            <a:extLst>
              <a:ext uri="{FF2B5EF4-FFF2-40B4-BE49-F238E27FC236}">
                <a16:creationId xmlns:a16="http://schemas.microsoft.com/office/drawing/2014/main" id="{40EFB3A2-C525-4923-B3FA-902144060091}"/>
              </a:ext>
            </a:extLst>
          </p:cNvPr>
          <p:cNvGrpSpPr/>
          <p:nvPr/>
        </p:nvGrpSpPr>
        <p:grpSpPr>
          <a:xfrm>
            <a:off x="1105437" y="1598492"/>
            <a:ext cx="888307" cy="941154"/>
            <a:chOff x="3620584" y="5693579"/>
            <a:chExt cx="3747892" cy="3728972"/>
          </a:xfrm>
        </p:grpSpPr>
        <p:sp>
          <p:nvSpPr>
            <p:cNvPr id="7" name="Google Shape;212;p8">
              <a:extLst>
                <a:ext uri="{FF2B5EF4-FFF2-40B4-BE49-F238E27FC236}">
                  <a16:creationId xmlns:a16="http://schemas.microsoft.com/office/drawing/2014/main" id="{1AFCC395-B123-4046-A3F1-6F75646DBCBB}"/>
                </a:ext>
              </a:extLst>
            </p:cNvPr>
            <p:cNvSpPr txBox="1"/>
            <p:nvPr/>
          </p:nvSpPr>
          <p:spPr>
            <a:xfrm>
              <a:off x="3620584" y="8806997"/>
              <a:ext cx="3747892"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Thẻ nhớ</a:t>
              </a:r>
              <a:endParaRPr sz="1050">
                <a:solidFill>
                  <a:schemeClr val="dk1"/>
                </a:solidFill>
                <a:latin typeface="+mn-lt"/>
              </a:endParaRPr>
            </a:p>
          </p:txBody>
        </p:sp>
        <p:pic>
          <p:nvPicPr>
            <p:cNvPr id="8" name="Google Shape;213;p8" descr="A red sign with white text&#10;&#10;Description automatically generated with low confidence">
              <a:extLst>
                <a:ext uri="{FF2B5EF4-FFF2-40B4-BE49-F238E27FC236}">
                  <a16:creationId xmlns:a16="http://schemas.microsoft.com/office/drawing/2014/main" id="{CA34417F-4D1D-4627-9A7C-F456977E9A6D}"/>
                </a:ext>
              </a:extLst>
            </p:cNvPr>
            <p:cNvPicPr preferRelativeResize="0"/>
            <p:nvPr/>
          </p:nvPicPr>
          <p:blipFill rotWithShape="1">
            <a:blip r:embed="rId7">
              <a:alphaModFix/>
            </a:blip>
            <a:srcRect/>
            <a:stretch/>
          </p:blipFill>
          <p:spPr>
            <a:xfrm>
              <a:off x="3746659" y="5693579"/>
              <a:ext cx="3372050" cy="3372050"/>
            </a:xfrm>
            <a:prstGeom prst="rect">
              <a:avLst/>
            </a:prstGeom>
            <a:noFill/>
            <a:ln>
              <a:noFill/>
            </a:ln>
          </p:spPr>
        </p:pic>
      </p:grpSp>
      <p:grpSp>
        <p:nvGrpSpPr>
          <p:cNvPr id="9" name="Google Shape;214;p8">
            <a:extLst>
              <a:ext uri="{FF2B5EF4-FFF2-40B4-BE49-F238E27FC236}">
                <a16:creationId xmlns:a16="http://schemas.microsoft.com/office/drawing/2014/main" id="{8A1D8348-1F7E-48A5-A84F-D2F25AF77C18}"/>
              </a:ext>
            </a:extLst>
          </p:cNvPr>
          <p:cNvGrpSpPr/>
          <p:nvPr/>
        </p:nvGrpSpPr>
        <p:grpSpPr>
          <a:xfrm>
            <a:off x="329412" y="862020"/>
            <a:ext cx="1264719" cy="792578"/>
            <a:chOff x="888934" y="2587451"/>
            <a:chExt cx="5139159" cy="3495666"/>
          </a:xfrm>
        </p:grpSpPr>
        <p:pic>
          <p:nvPicPr>
            <p:cNvPr id="10" name="Google Shape;215;p8" descr="A picture containing remote, controller, game, indoor&#10;&#10;Description automatically generated">
              <a:extLst>
                <a:ext uri="{FF2B5EF4-FFF2-40B4-BE49-F238E27FC236}">
                  <a16:creationId xmlns:a16="http://schemas.microsoft.com/office/drawing/2014/main" id="{C3602263-7327-40BC-9CD3-E034A6FAE240}"/>
                </a:ext>
              </a:extLst>
            </p:cNvPr>
            <p:cNvPicPr preferRelativeResize="0"/>
            <p:nvPr/>
          </p:nvPicPr>
          <p:blipFill rotWithShape="1">
            <a:blip r:embed="rId8">
              <a:alphaModFix/>
            </a:blip>
            <a:srcRect l="13136" t="10716" r="14784" b="15145"/>
            <a:stretch/>
          </p:blipFill>
          <p:spPr>
            <a:xfrm>
              <a:off x="888934" y="2587451"/>
              <a:ext cx="4629314" cy="3495666"/>
            </a:xfrm>
            <a:prstGeom prst="rect">
              <a:avLst/>
            </a:prstGeom>
            <a:noFill/>
            <a:ln>
              <a:noFill/>
            </a:ln>
          </p:spPr>
        </p:pic>
        <p:sp>
          <p:nvSpPr>
            <p:cNvPr id="11" name="Google Shape;216;p8">
              <a:extLst>
                <a:ext uri="{FF2B5EF4-FFF2-40B4-BE49-F238E27FC236}">
                  <a16:creationId xmlns:a16="http://schemas.microsoft.com/office/drawing/2014/main" id="{8120D93B-CB14-4FF6-8D3E-989531D19C47}"/>
                </a:ext>
              </a:extLst>
            </p:cNvPr>
            <p:cNvSpPr txBox="1"/>
            <p:nvPr/>
          </p:nvSpPr>
          <p:spPr>
            <a:xfrm rot="19754659">
              <a:off x="2280203" y="4943863"/>
              <a:ext cx="3747890" cy="615555"/>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USB</a:t>
              </a:r>
              <a:endParaRPr sz="1050">
                <a:solidFill>
                  <a:schemeClr val="dk1"/>
                </a:solidFill>
                <a:latin typeface="+mn-lt"/>
              </a:endParaRPr>
            </a:p>
          </p:txBody>
        </p:sp>
      </p:grpSp>
      <p:grpSp>
        <p:nvGrpSpPr>
          <p:cNvPr id="12" name="Google Shape;217;p8">
            <a:extLst>
              <a:ext uri="{FF2B5EF4-FFF2-40B4-BE49-F238E27FC236}">
                <a16:creationId xmlns:a16="http://schemas.microsoft.com/office/drawing/2014/main" id="{45BA9C2D-FFCC-420C-812E-87571F824D54}"/>
              </a:ext>
            </a:extLst>
          </p:cNvPr>
          <p:cNvGrpSpPr/>
          <p:nvPr/>
        </p:nvGrpSpPr>
        <p:grpSpPr>
          <a:xfrm>
            <a:off x="2002392" y="976474"/>
            <a:ext cx="1432178" cy="903758"/>
            <a:chOff x="7942363" y="2863934"/>
            <a:chExt cx="5735320" cy="3868437"/>
          </a:xfrm>
        </p:grpSpPr>
        <p:pic>
          <p:nvPicPr>
            <p:cNvPr id="13" name="Google Shape;218;p8" descr="A picture containing hard disc, electronics, drive&#10;&#10;Description automatically generated">
              <a:extLst>
                <a:ext uri="{FF2B5EF4-FFF2-40B4-BE49-F238E27FC236}">
                  <a16:creationId xmlns:a16="http://schemas.microsoft.com/office/drawing/2014/main" id="{D43CEA12-CDB2-42F8-A261-BB0512CDA7A5}"/>
                </a:ext>
              </a:extLst>
            </p:cNvPr>
            <p:cNvPicPr preferRelativeResize="0"/>
            <p:nvPr/>
          </p:nvPicPr>
          <p:blipFill rotWithShape="1">
            <a:blip r:embed="rId9">
              <a:alphaModFix/>
            </a:blip>
            <a:srcRect/>
            <a:stretch/>
          </p:blipFill>
          <p:spPr>
            <a:xfrm>
              <a:off x="7942363" y="2863934"/>
              <a:ext cx="5054639" cy="3868437"/>
            </a:xfrm>
            <a:prstGeom prst="rect">
              <a:avLst/>
            </a:prstGeom>
            <a:noFill/>
            <a:ln>
              <a:noFill/>
            </a:ln>
          </p:spPr>
        </p:pic>
        <p:sp>
          <p:nvSpPr>
            <p:cNvPr id="14" name="Google Shape;219;p8">
              <a:extLst>
                <a:ext uri="{FF2B5EF4-FFF2-40B4-BE49-F238E27FC236}">
                  <a16:creationId xmlns:a16="http://schemas.microsoft.com/office/drawing/2014/main" id="{6A71A068-5C42-4287-98ED-F6CF89566E81}"/>
                </a:ext>
              </a:extLst>
            </p:cNvPr>
            <p:cNvSpPr txBox="1"/>
            <p:nvPr/>
          </p:nvSpPr>
          <p:spPr>
            <a:xfrm rot="19466292">
              <a:off x="9929791" y="5449960"/>
              <a:ext cx="3747892"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Ổ đĩa cứng</a:t>
              </a:r>
              <a:endParaRPr sz="1050">
                <a:solidFill>
                  <a:schemeClr val="dk1"/>
                </a:solidFill>
                <a:latin typeface="+mn-lt"/>
              </a:endParaRPr>
            </a:p>
          </p:txBody>
        </p:sp>
      </p:grpSp>
      <p:grpSp>
        <p:nvGrpSpPr>
          <p:cNvPr id="15" name="Google Shape;220;p8">
            <a:extLst>
              <a:ext uri="{FF2B5EF4-FFF2-40B4-BE49-F238E27FC236}">
                <a16:creationId xmlns:a16="http://schemas.microsoft.com/office/drawing/2014/main" id="{08E097E0-86FE-4C84-AB32-26F68B28A9C3}"/>
              </a:ext>
            </a:extLst>
          </p:cNvPr>
          <p:cNvGrpSpPr/>
          <p:nvPr/>
        </p:nvGrpSpPr>
        <p:grpSpPr>
          <a:xfrm>
            <a:off x="3180717" y="1659827"/>
            <a:ext cx="1477175" cy="941154"/>
            <a:chOff x="11289733" y="5815254"/>
            <a:chExt cx="5819326" cy="3854511"/>
          </a:xfrm>
        </p:grpSpPr>
        <p:sp>
          <p:nvSpPr>
            <p:cNvPr id="16" name="Google Shape;221;p8">
              <a:extLst>
                <a:ext uri="{FF2B5EF4-FFF2-40B4-BE49-F238E27FC236}">
                  <a16:creationId xmlns:a16="http://schemas.microsoft.com/office/drawing/2014/main" id="{BF534E6C-7F63-413D-9DA5-08ABEA024922}"/>
                </a:ext>
              </a:extLst>
            </p:cNvPr>
            <p:cNvSpPr txBox="1"/>
            <p:nvPr/>
          </p:nvSpPr>
          <p:spPr>
            <a:xfrm>
              <a:off x="12325844" y="9054211"/>
              <a:ext cx="3747894" cy="615554"/>
            </a:xfrm>
            <a:prstGeom prst="rect">
              <a:avLst/>
            </a:prstGeom>
            <a:noFill/>
            <a:ln>
              <a:noFill/>
            </a:ln>
          </p:spPr>
          <p:txBody>
            <a:bodyPr spcFirstLastPara="1" wrap="square" lIns="0" tIns="0" rIns="0" bIns="0" anchor="t" anchorCtr="0">
              <a:spAutoFit/>
            </a:bodyPr>
            <a:lstStyle/>
            <a:p>
              <a:pPr algn="ctr"/>
              <a:r>
                <a:rPr lang="en-US" sz="1050">
                  <a:solidFill>
                    <a:schemeClr val="dk1"/>
                  </a:solidFill>
                  <a:latin typeface="+mn-lt"/>
                </a:rPr>
                <a:t>Đĩa CD, DVD</a:t>
              </a:r>
              <a:endParaRPr sz="1050">
                <a:solidFill>
                  <a:schemeClr val="dk1"/>
                </a:solidFill>
                <a:latin typeface="+mn-lt"/>
              </a:endParaRPr>
            </a:p>
          </p:txBody>
        </p:sp>
        <p:pic>
          <p:nvPicPr>
            <p:cNvPr id="17" name="Google Shape;222;p8">
              <a:extLst>
                <a:ext uri="{FF2B5EF4-FFF2-40B4-BE49-F238E27FC236}">
                  <a16:creationId xmlns:a16="http://schemas.microsoft.com/office/drawing/2014/main" id="{CBC4AF20-B81C-496B-93BE-59F0BFFB6710}"/>
                </a:ext>
              </a:extLst>
            </p:cNvPr>
            <p:cNvPicPr preferRelativeResize="0"/>
            <p:nvPr/>
          </p:nvPicPr>
          <p:blipFill rotWithShape="1">
            <a:blip r:embed="rId10">
              <a:alphaModFix/>
            </a:blip>
            <a:srcRect/>
            <a:stretch/>
          </p:blipFill>
          <p:spPr>
            <a:xfrm>
              <a:off x="11289733" y="5815254"/>
              <a:ext cx="3250375" cy="3250375"/>
            </a:xfrm>
            <a:prstGeom prst="rect">
              <a:avLst/>
            </a:prstGeom>
            <a:noFill/>
            <a:ln>
              <a:noFill/>
            </a:ln>
          </p:spPr>
        </p:pic>
        <p:pic>
          <p:nvPicPr>
            <p:cNvPr id="18" name="Google Shape;223;p8">
              <a:extLst>
                <a:ext uri="{FF2B5EF4-FFF2-40B4-BE49-F238E27FC236}">
                  <a16:creationId xmlns:a16="http://schemas.microsoft.com/office/drawing/2014/main" id="{0B738359-D5AE-4420-AB25-A902B9BAF64F}"/>
                </a:ext>
              </a:extLst>
            </p:cNvPr>
            <p:cNvPicPr preferRelativeResize="0"/>
            <p:nvPr/>
          </p:nvPicPr>
          <p:blipFill rotWithShape="1">
            <a:blip r:embed="rId11">
              <a:alphaModFix/>
            </a:blip>
            <a:srcRect/>
            <a:stretch/>
          </p:blipFill>
          <p:spPr>
            <a:xfrm>
              <a:off x="13823416" y="5884164"/>
              <a:ext cx="3285643" cy="3170049"/>
            </a:xfrm>
            <a:prstGeom prst="rect">
              <a:avLst/>
            </a:prstGeom>
            <a:noFill/>
            <a:ln>
              <a:noFill/>
            </a:ln>
          </p:spPr>
        </p:pic>
      </p:grpSp>
    </p:spTree>
    <p:custDataLst>
      <p:tags r:id="rId1"/>
    </p:custDataLst>
    <p:extLst>
      <p:ext uri="{BB962C8B-B14F-4D97-AF65-F5344CB8AC3E}">
        <p14:creationId xmlns:p14="http://schemas.microsoft.com/office/powerpoint/2010/main" val="606897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228;p9">
            <a:extLst>
              <a:ext uri="{FF2B5EF4-FFF2-40B4-BE49-F238E27FC236}">
                <a16:creationId xmlns:a16="http://schemas.microsoft.com/office/drawing/2014/main" id="{5E152801-DA0B-4E5B-AF1F-E32EA508261A}"/>
              </a:ext>
            </a:extLst>
          </p:cNvPr>
          <p:cNvGrpSpPr/>
          <p:nvPr/>
        </p:nvGrpSpPr>
        <p:grpSpPr>
          <a:xfrm>
            <a:off x="416494" y="527090"/>
            <a:ext cx="4105612" cy="2160159"/>
            <a:chOff x="2105558" y="2172409"/>
            <a:chExt cx="14076884" cy="7464727"/>
          </a:xfrm>
        </p:grpSpPr>
        <p:pic>
          <p:nvPicPr>
            <p:cNvPr id="3" name="Google Shape;229;p9">
              <a:extLst>
                <a:ext uri="{FF2B5EF4-FFF2-40B4-BE49-F238E27FC236}">
                  <a16:creationId xmlns:a16="http://schemas.microsoft.com/office/drawing/2014/main" id="{17708B4C-C56A-4248-82D9-915A7D438BBD}"/>
                </a:ext>
              </a:extLst>
            </p:cNvPr>
            <p:cNvPicPr preferRelativeResize="0"/>
            <p:nvPr/>
          </p:nvPicPr>
          <p:blipFill rotWithShape="1">
            <a:blip r:embed="rId4">
              <a:alphaModFix/>
            </a:blip>
            <a:srcRect/>
            <a:stretch/>
          </p:blipFill>
          <p:spPr>
            <a:xfrm>
              <a:off x="2105558" y="2172409"/>
              <a:ext cx="14076884" cy="7464727"/>
            </a:xfrm>
            <a:prstGeom prst="rect">
              <a:avLst/>
            </a:prstGeom>
            <a:noFill/>
            <a:ln>
              <a:noFill/>
            </a:ln>
          </p:spPr>
        </p:pic>
        <p:sp>
          <p:nvSpPr>
            <p:cNvPr id="4" name="Google Shape;230;p9">
              <a:extLst>
                <a:ext uri="{FF2B5EF4-FFF2-40B4-BE49-F238E27FC236}">
                  <a16:creationId xmlns:a16="http://schemas.microsoft.com/office/drawing/2014/main" id="{B3D4AF7C-97F8-4251-97FE-4485712D284E}"/>
                </a:ext>
              </a:extLst>
            </p:cNvPr>
            <p:cNvSpPr txBox="1"/>
            <p:nvPr/>
          </p:nvSpPr>
          <p:spPr>
            <a:xfrm>
              <a:off x="4462054" y="3240854"/>
              <a:ext cx="8944175" cy="2862277"/>
            </a:xfrm>
            <a:prstGeom prst="rect">
              <a:avLst/>
            </a:prstGeom>
            <a:noFill/>
            <a:ln>
              <a:noFill/>
            </a:ln>
          </p:spPr>
          <p:txBody>
            <a:bodyPr spcFirstLastPara="1" wrap="square" lIns="23999" tIns="11996" rIns="23999" bIns="11996" anchor="t" anchorCtr="0">
              <a:spAutoFit/>
            </a:bodyPr>
            <a:lstStyle/>
            <a:p>
              <a:pPr algn="ctr">
                <a:lnSpc>
                  <a:spcPct val="150000"/>
                </a:lnSpc>
              </a:pPr>
              <a:r>
                <a:rPr lang="en-US" sz="1050" b="1" i="1">
                  <a:solidFill>
                    <a:srgbClr val="FF0000"/>
                  </a:solidFill>
                  <a:latin typeface="+mn-lt"/>
                </a:rPr>
                <a:t>Các nhóm hãy đọc thông tin mục 1 – SGK tr.8 và trả lời câu hỏi: </a:t>
              </a:r>
              <a:endParaRPr sz="100">
                <a:latin typeface="+mn-lt"/>
              </a:endParaRPr>
            </a:p>
          </p:txBody>
        </p:sp>
      </p:grpSp>
      <p:pic>
        <p:nvPicPr>
          <p:cNvPr id="5" name="Google Shape;231;p9">
            <a:extLst>
              <a:ext uri="{FF2B5EF4-FFF2-40B4-BE49-F238E27FC236}">
                <a16:creationId xmlns:a16="http://schemas.microsoft.com/office/drawing/2014/main" id="{29C38FCB-D3D8-4BF4-AB04-6F76E02A5BDC}"/>
              </a:ext>
            </a:extLst>
          </p:cNvPr>
          <p:cNvPicPr preferRelativeResize="0"/>
          <p:nvPr/>
        </p:nvPicPr>
        <p:blipFill rotWithShape="1">
          <a:blip r:embed="rId5">
            <a:alphaModFix/>
          </a:blip>
          <a:srcRect/>
          <a:stretch/>
        </p:blipFill>
        <p:spPr>
          <a:xfrm>
            <a:off x="0" y="2269324"/>
            <a:ext cx="256308" cy="321848"/>
          </a:xfrm>
          <a:prstGeom prst="rect">
            <a:avLst/>
          </a:prstGeom>
          <a:noFill/>
          <a:ln>
            <a:noFill/>
          </a:ln>
        </p:spPr>
      </p:pic>
      <p:sp>
        <p:nvSpPr>
          <p:cNvPr id="6" name="Google Shape;232;p9">
            <a:extLst>
              <a:ext uri="{FF2B5EF4-FFF2-40B4-BE49-F238E27FC236}">
                <a16:creationId xmlns:a16="http://schemas.microsoft.com/office/drawing/2014/main" id="{C696BA61-1046-4FE0-AFD9-363A2A677EBF}"/>
              </a:ext>
            </a:extLst>
          </p:cNvPr>
          <p:cNvSpPr/>
          <p:nvPr/>
        </p:nvSpPr>
        <p:spPr>
          <a:xfrm>
            <a:off x="133819" y="1289186"/>
            <a:ext cx="884063" cy="88406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noFill/>
          <a:ln>
            <a:noFill/>
          </a:ln>
        </p:spPr>
        <p:txBody>
          <a:bodyPr spcFirstLastPara="1" wrap="square" lIns="23999" tIns="23999" rIns="23999" bIns="23999" anchor="ctr" anchorCtr="0">
            <a:noAutofit/>
          </a:bodyPr>
          <a:lstStyle/>
          <a:p>
            <a:endParaRPr sz="100">
              <a:latin typeface="+mn-lt"/>
            </a:endParaRPr>
          </a:p>
        </p:txBody>
      </p:sp>
      <p:pic>
        <p:nvPicPr>
          <p:cNvPr id="7" name="Google Shape;233;p9">
            <a:extLst>
              <a:ext uri="{FF2B5EF4-FFF2-40B4-BE49-F238E27FC236}">
                <a16:creationId xmlns:a16="http://schemas.microsoft.com/office/drawing/2014/main" id="{C02304E2-6856-4C3F-96FE-77B766F6B012}"/>
              </a:ext>
            </a:extLst>
          </p:cNvPr>
          <p:cNvPicPr preferRelativeResize="0"/>
          <p:nvPr/>
        </p:nvPicPr>
        <p:blipFill rotWithShape="1">
          <a:blip r:embed="rId6">
            <a:alphaModFix/>
          </a:blip>
          <a:srcRect/>
          <a:stretch/>
        </p:blipFill>
        <p:spPr>
          <a:xfrm>
            <a:off x="4123158" y="2216365"/>
            <a:ext cx="541972" cy="575453"/>
          </a:xfrm>
          <a:prstGeom prst="rect">
            <a:avLst/>
          </a:prstGeom>
          <a:noFill/>
          <a:ln>
            <a:noFill/>
          </a:ln>
        </p:spPr>
      </p:pic>
      <p:pic>
        <p:nvPicPr>
          <p:cNvPr id="8" name="Google Shape;234;p9">
            <a:extLst>
              <a:ext uri="{FF2B5EF4-FFF2-40B4-BE49-F238E27FC236}">
                <a16:creationId xmlns:a16="http://schemas.microsoft.com/office/drawing/2014/main" id="{6DBA12B8-7DD4-457F-AEFD-3AAD9FEE4D85}"/>
              </a:ext>
            </a:extLst>
          </p:cNvPr>
          <p:cNvPicPr preferRelativeResize="0"/>
          <p:nvPr/>
        </p:nvPicPr>
        <p:blipFill rotWithShape="1">
          <a:blip r:embed="rId7">
            <a:alphaModFix/>
          </a:blip>
          <a:srcRect/>
          <a:stretch/>
        </p:blipFill>
        <p:spPr>
          <a:xfrm>
            <a:off x="3735173" y="1250425"/>
            <a:ext cx="604253" cy="331790"/>
          </a:xfrm>
          <a:prstGeom prst="rect">
            <a:avLst/>
          </a:prstGeom>
          <a:noFill/>
          <a:ln>
            <a:noFill/>
          </a:ln>
        </p:spPr>
      </p:pic>
      <p:pic>
        <p:nvPicPr>
          <p:cNvPr id="9" name="Google Shape;235;p9">
            <a:extLst>
              <a:ext uri="{FF2B5EF4-FFF2-40B4-BE49-F238E27FC236}">
                <a16:creationId xmlns:a16="http://schemas.microsoft.com/office/drawing/2014/main" id="{9CBD19A3-545A-4841-8B4F-7BD608443DFB}"/>
              </a:ext>
            </a:extLst>
          </p:cNvPr>
          <p:cNvPicPr preferRelativeResize="0"/>
          <p:nvPr/>
        </p:nvPicPr>
        <p:blipFill rotWithShape="1">
          <a:blip r:embed="rId8">
            <a:alphaModFix/>
          </a:blip>
          <a:srcRect/>
          <a:stretch/>
        </p:blipFill>
        <p:spPr>
          <a:xfrm rot="-3873740" flipH="1">
            <a:off x="4286151" y="417176"/>
            <a:ext cx="495731" cy="411907"/>
          </a:xfrm>
          <a:prstGeom prst="rect">
            <a:avLst/>
          </a:prstGeom>
          <a:noFill/>
          <a:ln>
            <a:noFill/>
          </a:ln>
        </p:spPr>
      </p:pic>
      <p:pic>
        <p:nvPicPr>
          <p:cNvPr id="10" name="Google Shape;236;p9">
            <a:extLst>
              <a:ext uri="{FF2B5EF4-FFF2-40B4-BE49-F238E27FC236}">
                <a16:creationId xmlns:a16="http://schemas.microsoft.com/office/drawing/2014/main" id="{27975732-24A7-4965-85F6-CA2F1D315BF6}"/>
              </a:ext>
            </a:extLst>
          </p:cNvPr>
          <p:cNvPicPr preferRelativeResize="0"/>
          <p:nvPr/>
        </p:nvPicPr>
        <p:blipFill rotWithShape="1">
          <a:blip r:embed="rId9">
            <a:alphaModFix/>
          </a:blip>
          <a:srcRect/>
          <a:stretch/>
        </p:blipFill>
        <p:spPr>
          <a:xfrm rot="-1841029">
            <a:off x="122829" y="574117"/>
            <a:ext cx="250038" cy="239582"/>
          </a:xfrm>
          <a:prstGeom prst="rect">
            <a:avLst/>
          </a:prstGeom>
          <a:noFill/>
          <a:ln>
            <a:noFill/>
          </a:ln>
        </p:spPr>
      </p:pic>
      <p:pic>
        <p:nvPicPr>
          <p:cNvPr id="11" name="Google Shape;237;p9">
            <a:extLst>
              <a:ext uri="{FF2B5EF4-FFF2-40B4-BE49-F238E27FC236}">
                <a16:creationId xmlns:a16="http://schemas.microsoft.com/office/drawing/2014/main" id="{3D534031-596B-4F73-95D5-E5E4063F5539}"/>
              </a:ext>
            </a:extLst>
          </p:cNvPr>
          <p:cNvPicPr preferRelativeResize="0"/>
          <p:nvPr/>
        </p:nvPicPr>
        <p:blipFill rotWithShape="1">
          <a:blip r:embed="rId10">
            <a:alphaModFix/>
          </a:blip>
          <a:srcRect/>
          <a:stretch/>
        </p:blipFill>
        <p:spPr>
          <a:xfrm rot="755759">
            <a:off x="1205894" y="2578436"/>
            <a:ext cx="202125" cy="193673"/>
          </a:xfrm>
          <a:prstGeom prst="rect">
            <a:avLst/>
          </a:prstGeom>
          <a:noFill/>
          <a:ln>
            <a:noFill/>
          </a:ln>
        </p:spPr>
      </p:pic>
      <p:sp>
        <p:nvSpPr>
          <p:cNvPr id="12" name="Google Shape;238;p9">
            <a:extLst>
              <a:ext uri="{FF2B5EF4-FFF2-40B4-BE49-F238E27FC236}">
                <a16:creationId xmlns:a16="http://schemas.microsoft.com/office/drawing/2014/main" id="{EE71790D-C15D-4AE2-8C69-17C2157987FE}"/>
              </a:ext>
            </a:extLst>
          </p:cNvPr>
          <p:cNvSpPr txBox="1"/>
          <p:nvPr/>
        </p:nvSpPr>
        <p:spPr>
          <a:xfrm>
            <a:off x="749657" y="1330187"/>
            <a:ext cx="3491907" cy="1176145"/>
          </a:xfrm>
          <a:prstGeom prst="rect">
            <a:avLst/>
          </a:prstGeom>
          <a:noFill/>
          <a:ln>
            <a:noFill/>
          </a:ln>
        </p:spPr>
        <p:txBody>
          <a:bodyPr spcFirstLastPara="1" wrap="square" lIns="23999" tIns="11996" rIns="23999" bIns="11996" anchor="t" anchorCtr="0">
            <a:spAutoFit/>
          </a:bodyPr>
          <a:lstStyle/>
          <a:p>
            <a:pPr algn="just">
              <a:lnSpc>
                <a:spcPct val="150000"/>
              </a:lnSpc>
              <a:buSzPts val="3800"/>
            </a:pPr>
            <a:r>
              <a:rPr lang="vi-VN" sz="998">
                <a:solidFill>
                  <a:schemeClr val="dk1"/>
                </a:solidFill>
                <a:latin typeface="+mn-lt"/>
                <a:ea typeface="Calibri"/>
                <a:cs typeface="Calibri"/>
                <a:sym typeface="Calibri"/>
              </a:rPr>
              <a:t>- </a:t>
            </a:r>
            <a:r>
              <a:rPr lang="en-US" sz="998">
                <a:solidFill>
                  <a:schemeClr val="dk1"/>
                </a:solidFill>
                <a:latin typeface="+mn-lt"/>
                <a:ea typeface="Calibri"/>
                <a:cs typeface="Calibri"/>
                <a:sym typeface="Calibri"/>
              </a:rPr>
              <a:t>Thiết bị vào – ra là gì?</a:t>
            </a:r>
            <a:endParaRPr sz="100">
              <a:solidFill>
                <a:schemeClr val="dk1"/>
              </a:solidFill>
              <a:latin typeface="+mn-lt"/>
            </a:endParaRPr>
          </a:p>
          <a:p>
            <a:pPr algn="just">
              <a:lnSpc>
                <a:spcPct val="150000"/>
              </a:lnSpc>
              <a:buSzPts val="3800"/>
            </a:pPr>
            <a:r>
              <a:rPr lang="vi-VN" sz="998">
                <a:solidFill>
                  <a:schemeClr val="dk1"/>
                </a:solidFill>
                <a:latin typeface="+mn-lt"/>
                <a:ea typeface="Calibri"/>
                <a:cs typeface="Calibri"/>
                <a:sym typeface="Calibri"/>
              </a:rPr>
              <a:t>- </a:t>
            </a:r>
            <a:r>
              <a:rPr lang="en-US" sz="998">
                <a:solidFill>
                  <a:schemeClr val="dk1"/>
                </a:solidFill>
                <a:latin typeface="+mn-lt"/>
                <a:ea typeface="Calibri"/>
                <a:cs typeface="Calibri"/>
                <a:sym typeface="Calibri"/>
              </a:rPr>
              <a:t>Máy tính nhận tín hiệu hoặc dữ liệu ở đầu vào bằng cách nào? Em hãy nêu một số thiết bị vào mà em biết.</a:t>
            </a:r>
            <a:endParaRPr sz="100">
              <a:solidFill>
                <a:schemeClr val="dk1"/>
              </a:solidFill>
              <a:latin typeface="+mn-lt"/>
            </a:endParaRPr>
          </a:p>
          <a:p>
            <a:pPr algn="just">
              <a:lnSpc>
                <a:spcPct val="150000"/>
              </a:lnSpc>
              <a:buSzPts val="3800"/>
            </a:pPr>
            <a:r>
              <a:rPr lang="vi-VN" sz="998">
                <a:solidFill>
                  <a:schemeClr val="dk1"/>
                </a:solidFill>
                <a:latin typeface="+mn-lt"/>
                <a:ea typeface="Calibri"/>
                <a:cs typeface="Calibri"/>
                <a:sym typeface="Calibri"/>
              </a:rPr>
              <a:t>- </a:t>
            </a:r>
            <a:r>
              <a:rPr lang="en-US" sz="998">
                <a:solidFill>
                  <a:schemeClr val="dk1"/>
                </a:solidFill>
                <a:latin typeface="+mn-lt"/>
                <a:ea typeface="Calibri"/>
                <a:cs typeface="Calibri"/>
                <a:sym typeface="Calibri"/>
              </a:rPr>
              <a:t>Máy tính hiển thị dữ liệu ở đầu ra như thế nào? Em hãy nêu một số thiết bị ra mà em biết.</a:t>
            </a:r>
            <a:endParaRPr sz="100">
              <a:solidFill>
                <a:schemeClr val="dk1"/>
              </a:solidFill>
              <a:latin typeface="+mn-lt"/>
            </a:endParaRPr>
          </a:p>
        </p:txBody>
      </p:sp>
      <p:sp>
        <p:nvSpPr>
          <p:cNvPr id="13" name="Google Shape;239;p9">
            <a:extLst>
              <a:ext uri="{FF2B5EF4-FFF2-40B4-BE49-F238E27FC236}">
                <a16:creationId xmlns:a16="http://schemas.microsoft.com/office/drawing/2014/main" id="{5FF6FB51-1D3F-42F8-B081-AFDDDCE53BCC}"/>
              </a:ext>
            </a:extLst>
          </p:cNvPr>
          <p:cNvSpPr txBox="1"/>
          <p:nvPr/>
        </p:nvSpPr>
        <p:spPr>
          <a:xfrm>
            <a:off x="1035421" y="367309"/>
            <a:ext cx="2745343" cy="278142"/>
          </a:xfrm>
          <a:prstGeom prst="rect">
            <a:avLst/>
          </a:prstGeom>
          <a:noFill/>
          <a:ln>
            <a:noFill/>
          </a:ln>
        </p:spPr>
        <p:txBody>
          <a:bodyPr spcFirstLastPara="1" wrap="square" lIns="23999" tIns="11996" rIns="23999" bIns="11996" anchor="t" anchorCtr="0">
            <a:spAutoFit/>
          </a:bodyPr>
          <a:lstStyle/>
          <a:p>
            <a:pPr algn="ctr">
              <a:lnSpc>
                <a:spcPct val="150000"/>
              </a:lnSpc>
            </a:pPr>
            <a:r>
              <a:rPr lang="en-US" sz="1100" b="1">
                <a:solidFill>
                  <a:schemeClr val="dk1"/>
                </a:solidFill>
                <a:latin typeface="+mn-lt"/>
              </a:rPr>
              <a:t>THẢO LUẬN NHÓM</a:t>
            </a:r>
            <a:endParaRPr sz="1100">
              <a:solidFill>
                <a:schemeClr val="dk1"/>
              </a:solidFill>
              <a:latin typeface="+mn-lt"/>
            </a:endParaRPr>
          </a:p>
        </p:txBody>
      </p:sp>
    </p:spTree>
    <p:custDataLst>
      <p:tags r:id="rId1"/>
    </p:custDataLst>
    <p:extLst>
      <p:ext uri="{BB962C8B-B14F-4D97-AF65-F5344CB8AC3E}">
        <p14:creationId xmlns:p14="http://schemas.microsoft.com/office/powerpoint/2010/main" val="454158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31132BE-9B1E-4740-8A6C-BEDFD421B589}" vid="{30DA43B8-8E28-426A-8218-D5FF1104A920}"/>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31132BE-9B1E-4740-8A6C-BEDFD421B589}" vid="{080FC9BA-86F2-46ED-A952-732DCCABEF8F}"/>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Công nghệ 6.potx" id="{9FEEEFF5-8124-493B-B0C3-F6F2642525B0}" vid="{205F2644-E347-4C32-B2D6-8EA4ABB308E5}"/>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45</TotalTime>
  <Words>1265</Words>
  <Application>Microsoft Office PowerPoint</Application>
  <PresentationFormat>Custom</PresentationFormat>
  <Paragraphs>96</Paragraphs>
  <Slides>30</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UTM Avo</vt:lpstr>
      <vt:lpstr>Arial</vt:lpstr>
      <vt:lpstr>Calibri</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Monkey</dc:creator>
  <dc:description>9Slide.vn</dc:description>
  <cp:lastModifiedBy>Thuynt</cp:lastModifiedBy>
  <cp:revision>17</cp:revision>
  <dcterms:created xsi:type="dcterms:W3CDTF">2023-10-30T08:30:42Z</dcterms:created>
  <dcterms:modified xsi:type="dcterms:W3CDTF">2023-12-13T02:42:32Z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